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2B1987-F1F6-4616-9C70-BA83EC9BB2DE}">
  <a:tblStyle styleId="{E12B1987-F1F6-4616-9C70-BA83EC9BB2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FYP MEETING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zh-TW"/>
              <a:t>ISD  02 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2 nd meeting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Poster Enities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4" name="Shape 104"/>
          <p:cNvGraphicFramePr/>
          <p:nvPr/>
        </p:nvGraphicFramePr>
        <p:xfrm>
          <a:off x="892975" y="16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poster_Number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VARCHAR(30)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Recent News Entities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1" name="Shape 111"/>
          <p:cNvGraphicFramePr/>
          <p:nvPr/>
        </p:nvGraphicFramePr>
        <p:xfrm>
          <a:off x="892975" y="16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new_Number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New Title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VARCHAR(30)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content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Web Page Layout Update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-&gt; make page more beauty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(Add Slider inside for website)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zh-TW"/>
              <a:t>However,it ‘s difficult to set the size of sliders and photo portablely upon nowsadays.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zh-TW"/>
              <a:t>Therefore,a pure color background added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Reference from ICAC Website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24" y="1200150"/>
            <a:ext cx="5742284" cy="3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0" y="205974"/>
            <a:ext cx="8229601" cy="61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Testing of voice In and output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Plan for Next Time Conference 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Design Perspective:</a:t>
            </a:r>
            <a:br>
              <a:rPr lang="zh-TW"/>
            </a:br>
            <a:r>
              <a:rPr lang="zh-TW"/>
              <a:t>-&gt;Focus in Login Page Design: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-&gt;Background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-&gt;Login Reminder(Use JavaScript)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-&gt;UI Design for Login Section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-&gt;EAR Table description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-&gt;Testing Function of Voice Input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-&gt;Testing Function of Voice Output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-&gt;New Adaptive Functions of Webpage(Slider)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Entities we used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Account,Activity,Profile,friend,friend_activity,poster,Recent News Entities are existed in the tables.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EAR Table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495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-27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Activity Enities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9" name="Shape 69"/>
          <p:cNvGraphicFramePr/>
          <p:nvPr/>
        </p:nvGraphicFramePr>
        <p:xfrm>
          <a:off x="82155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Act_Number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Place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VARCHAR(80)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Detail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StartofTime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EndofTime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Account Entities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6" name="Shape 76"/>
          <p:cNvGraphicFramePr/>
          <p:nvPr/>
        </p:nvGraphicFramePr>
        <p:xfrm>
          <a:off x="1000150" y="20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Email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VARCHAR(30)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VARCHAR(15)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Profile Entities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3" name="Shape 83"/>
          <p:cNvGraphicFramePr/>
          <p:nvPr/>
        </p:nvGraphicFramePr>
        <p:xfrm>
          <a:off x="674800" y="11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Ref_Number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User_Name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VARCHAR(30)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User_Password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VARCHAR(40)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User_Address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VARCHAR(50)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User_DetailInfo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User_Figure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BLOB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GENDER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CHAR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Birth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Friend Entities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0" name="Shape 90"/>
          <p:cNvGraphicFramePr/>
          <p:nvPr/>
        </p:nvGraphicFramePr>
        <p:xfrm>
          <a:off x="881075" y="127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fri_Email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fri_Name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VARCHAR(30)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EMail//(User EMail)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VARCHAR(50)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Foreign key as account entities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Friend_Recent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Friend_Figure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BLOB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Friend_gender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CHAR(1)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Friend_birth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Friend Activity Entities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7" name="Shape 97"/>
          <p:cNvGraphicFramePr/>
          <p:nvPr/>
        </p:nvGraphicFramePr>
        <p:xfrm>
          <a:off x="881075" y="127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{E12B1987-F1F6-4616-9C70-BA83EC9BB2DE}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Variable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Data 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Remark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Ref_Number_fri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Ref_Number(It  refer for the number for login user)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Foregin Key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zh-TW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Fri_detail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Fri_StartTime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Fri_EndTime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User_Figure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/>
                        <a:t>BLOB(VARIABLE SPEIFIC FOR STORING THE PICTURE)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