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patw.idv.tw/blog/archives/619/c-net-use-text-to-speech-in-microsoft-speech-sdk-11lai-function" TargetMode="External"/><Relationship Id="rId4" Type="http://schemas.openxmlformats.org/officeDocument/2006/relationships/hyperlink" Target="http://blog.csdn.net/hfahe/article/details/851123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FYP MEETING 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ISD  02   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Sem B 1 ST Meeting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ER Diagram of Project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therefore we have following entities contains: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1.Activity Entities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2.Activity Detail Entities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3.Account Entities(for login useage)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4.Profile Entities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TASK FOR US DOING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Design and Layout perspective:(Phys Design)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Upon Work:</a:t>
            </a:r>
            <a:r>
              <a:rPr lang="zh-TW" sz="2400"/>
              <a:t>Design the layout with responsive web design for users and formal page for Adminstrators.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Done Part: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/>
              <a:t>1)Main Page Design(Client ONE with Recent New Page)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/>
              <a:t>2)Adminstrator’s Website (Layout Only without functions applied)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/>
              <a:t>Furture: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/>
              <a:t>Login Page(Detect word for input and identify wrong places),Make Main Page be more beauty(Slideshow for replaced?),CSS3 Schedule,Personal Info Page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Database perspective:(plan)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1.Data Used and description(by talking,because used for docunmentation)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2.Database build up,or etc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Programming Perspective: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Things that will probably do in the future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1.How to send the datum to the 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2.How to send the voice from server to clients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3.Main Program Writing and Function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4.After transfer to database from server and how to convert word to voice from  DB.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Useful Article: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http://patw.idv.tw/blog/archives/619/c-net-use-text-to-speech-in-microsoft-speech-sdk-11lai-function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 sz="1100" u="sng">
                <a:solidFill>
                  <a:schemeClr val="hlink"/>
                </a:solidFill>
                <a:hlinkClick r:id="rId4"/>
              </a:rPr>
              <a:t>http://blog.csdn.net/hfahe/article/details/8511238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Server Perspective: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Plans to do: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zh-TW" sz="1400"/>
              <a:t>1.how to save the datum through server and loading the datum effectively,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400"/>
              <a:t>2.Voice output for the event detail from server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Docunmentation Perspective: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1.Correction to formal form of Minutes(For all Conferences)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Furture Work: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2. draw the EAR Table by DeZign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3.Summarize and explain functions of program briefly.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Our Logo Design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300" y="2052637"/>
            <a:ext cx="52768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Logical Design Definition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252525"/>
                </a:solidFill>
                <a:highlight>
                  <a:srgbClr val="FFFFFF"/>
                </a:highlight>
              </a:rPr>
              <a:t>The logical design of a system pertains to an abstract representation of the data flows, inputs and outputs of the system. This is often conducted via modelling, using an over-abstract (and sometimes graphical) model of the actual system. In the context of systems design are included. Logical design includes ER Diagrams i.e. Entity Relationship Diagrams.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titled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Agenda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-&gt;Logical Design Definition and Some Functions Explanation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-&gt;Result outcomes from difference members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Set up background of timetable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Provides various of choices for setting the background: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1)can track the photo from websites.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2)can track photo directly from camera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3)can track photo from Computer.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541100" y="944353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TW"/>
              <a:t>Voice could toatally for highly  applied Usage of Database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90775" y="131510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The clarification of how our fyp project for use of database: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It ‘s assumed the system need to read aloud the datum seperately.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The read aloud data should be in hirearchical orders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0000"/>
                </a:solidFill>
              </a:rPr>
              <a:t>(such as TIME-&gt;EVENT NAME-&gt;PLACE)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(E.G.  2:00-3:00  AST10106(L01)    AC2 1614 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REASON FOR SEPERATION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1)for skipped option provided for listening tape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It ‘s impossible for directly loading datum from google system.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zh-TW"/>
              <a:t>If directly load,many of bugs and memory required ,thurs DATABASE OPERATED.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REASON FOR SEPERATION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2)For stored background image that users like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TW"/>
              <a:t>It ‘s obvious indicated that users like to input their background image.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For storing pictures,database has its effects.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