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3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5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3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3334C-1118-4C51-B1E3-76A656EFB25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53BE-9026-48F8-9609-6E2D9ABE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7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Huffman Encoding Test Compression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Kendall </a:t>
            </a:r>
            <a:r>
              <a:rPr lang="en-US" dirty="0" err="1" smtClean="0"/>
              <a:t>Zettlmeier</a:t>
            </a:r>
            <a:endParaRPr lang="en-US" dirty="0" smtClean="0"/>
          </a:p>
          <a:p>
            <a:r>
              <a:rPr lang="en-US" dirty="0" smtClean="0"/>
              <a:t>Piotr </a:t>
            </a:r>
            <a:r>
              <a:rPr lang="en-US" dirty="0" err="1" smtClean="0"/>
              <a:t>Gorski</a:t>
            </a:r>
            <a:endParaRPr lang="en-US" dirty="0" smtClean="0"/>
          </a:p>
          <a:p>
            <a:r>
              <a:rPr lang="en-US" dirty="0" err="1" smtClean="0"/>
              <a:t>Ledio</a:t>
            </a:r>
            <a:r>
              <a:rPr lang="en-US" dirty="0" smtClean="0"/>
              <a:t> </a:t>
            </a:r>
            <a:r>
              <a:rPr lang="en-US" dirty="0" err="1" smtClean="0"/>
              <a:t>Sinjari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3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our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2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Huffman Encoding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Huffman Encoding is a an algorithm used for lossless data compression.</a:t>
            </a:r>
          </a:p>
          <a:p>
            <a:r>
              <a:rPr lang="en-US" dirty="0" smtClean="0"/>
              <a:t>Developed by David A. Huffman while he was a Ph.D. student at MIT.</a:t>
            </a:r>
          </a:p>
          <a:p>
            <a:r>
              <a:rPr lang="en-US" dirty="0" smtClean="0"/>
              <a:t>The encoding breaks each symbol into prefix codes (bit strings) which are then used based upon the frequency of that prefix code.</a:t>
            </a:r>
          </a:p>
          <a:p>
            <a:r>
              <a:rPr lang="en-US" dirty="0" smtClean="0"/>
              <a:t>The prefix symbols are then inserted into a binary tree that is created from the bottom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2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Huffman Encoding Example</a:t>
            </a:r>
            <a:endParaRPr lang="en-US" b="1" dirty="0"/>
          </a:p>
        </p:txBody>
      </p:sp>
      <p:pic>
        <p:nvPicPr>
          <p:cNvPr id="1026" name="Picture 2" descr="http://upload.wikimedia.org/wikipedia/commons/thumb/8/82/Huffman_tree_2.svg/2000px-Huffman_tree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60" y="2641126"/>
            <a:ext cx="4295717" cy="27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346" y="1966531"/>
            <a:ext cx="1676400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464" y="1690688"/>
            <a:ext cx="4769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example we are using Huffman Encoding to encode: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“this </a:t>
            </a:r>
            <a:r>
              <a:rPr lang="en-US" dirty="0"/>
              <a:t>is an example of a </a:t>
            </a:r>
            <a:r>
              <a:rPr lang="en-US" dirty="0" err="1"/>
              <a:t>huffman</a:t>
            </a:r>
            <a:r>
              <a:rPr lang="en-US" dirty="0"/>
              <a:t> </a:t>
            </a:r>
            <a:r>
              <a:rPr lang="en-US" dirty="0" smtClean="0"/>
              <a:t>tree”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binary tree for the encoding is drawn on the right.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 we can see there are 36 characters which is why the root node is 36.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character in the tree is represented by the number of times it occurs in the above 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code for the character represents how to get to the character in the Huffman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Huffman Encoding Example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18" y="3907370"/>
            <a:ext cx="5402496" cy="2701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31" y="1600200"/>
            <a:ext cx="3983983" cy="2088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000" y="1921866"/>
            <a:ext cx="62657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 this example we have the symbols with their respective frequencies in the chart on the right along with their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Huffman Encoding Tree is also shown on the bottom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 can see that the higher numbers get placed towards the top of the tree.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47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Huffman Encoding Hardware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552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Necessary Hardware for each Scan Chain:</a:t>
            </a:r>
          </a:p>
          <a:p>
            <a:pPr lvl="1"/>
            <a:r>
              <a:rPr lang="en-US" sz="1600" dirty="0" smtClean="0"/>
              <a:t>Decoder</a:t>
            </a:r>
          </a:p>
          <a:p>
            <a:pPr lvl="2"/>
            <a:r>
              <a:rPr lang="en-US" sz="1600" dirty="0" smtClean="0"/>
              <a:t>This decoder will decompress the vectors</a:t>
            </a:r>
          </a:p>
          <a:p>
            <a:pPr lvl="1"/>
            <a:r>
              <a:rPr lang="en-US" sz="1600" dirty="0" err="1" smtClean="0"/>
              <a:t>Serializer</a:t>
            </a:r>
            <a:endParaRPr lang="en-US" sz="1600" dirty="0" smtClean="0"/>
          </a:p>
          <a:p>
            <a:pPr lvl="2"/>
            <a:r>
              <a:rPr lang="en-US" sz="1600" dirty="0" smtClean="0"/>
              <a:t>The </a:t>
            </a:r>
            <a:r>
              <a:rPr lang="en-US" sz="1600" dirty="0" err="1" smtClean="0"/>
              <a:t>serializer</a:t>
            </a:r>
            <a:r>
              <a:rPr lang="en-US" sz="1600" dirty="0" smtClean="0"/>
              <a:t> will be used to shift the bits into the Scan Chain</a:t>
            </a:r>
          </a:p>
          <a:p>
            <a:pPr lvl="2"/>
            <a:r>
              <a:rPr lang="en-US" sz="1600" dirty="0" smtClean="0"/>
              <a:t>Will provide some parallelism between decoding and shifting</a:t>
            </a:r>
          </a:p>
          <a:p>
            <a:pPr lvl="3"/>
            <a:r>
              <a:rPr lang="en-US" sz="1600" dirty="0" smtClean="0"/>
              <a:t>We want the </a:t>
            </a:r>
            <a:r>
              <a:rPr lang="en-US" sz="1600" dirty="0" err="1" smtClean="0"/>
              <a:t>serializer</a:t>
            </a:r>
            <a:r>
              <a:rPr lang="en-US" sz="1600" dirty="0" smtClean="0"/>
              <a:t> to shift the decoded bits into the scan chain at the same speed the decoder can decode the test vectors.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18" y="3915163"/>
            <a:ext cx="9038364" cy="259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7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Huffman Encoding Hardware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actual implementation of Huffman Encoding the hardware needed isn’t very costly in terms of gates.</a:t>
            </a:r>
          </a:p>
          <a:p>
            <a:r>
              <a:rPr lang="en-US" dirty="0" smtClean="0"/>
              <a:t>The number of gates in the decoder would depend on the number of inputs in circuit (the bigger the circuit the more costly the decoder).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Serializer</a:t>
            </a:r>
            <a:r>
              <a:rPr lang="en-US" dirty="0" smtClean="0"/>
              <a:t> would just be a bunch of registers</a:t>
            </a:r>
          </a:p>
          <a:p>
            <a:pPr lvl="1"/>
            <a:r>
              <a:rPr lang="en-US" dirty="0" smtClean="0"/>
              <a:t>The number of registers would also be based on the number of inputs in the circuit.</a:t>
            </a:r>
          </a:p>
          <a:p>
            <a:r>
              <a:rPr lang="en-US" dirty="0" smtClean="0"/>
              <a:t>In our implementation we use code to do the encoding and decoding instead of using hardware.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4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Huffman Encoding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our implementation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2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Huffman Encoding ATPG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our Huffman Encoding works with ATPG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4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and Explain our results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5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Huffman Encoding Test Compression</vt:lpstr>
      <vt:lpstr>Huffman Encoding</vt:lpstr>
      <vt:lpstr>Huffman Encoding Example</vt:lpstr>
      <vt:lpstr>Huffman Encoding Example</vt:lpstr>
      <vt:lpstr>Huffman Encoding Hardware</vt:lpstr>
      <vt:lpstr>Huffman Encoding Hardware</vt:lpstr>
      <vt:lpstr>Our Huffman Encoding</vt:lpstr>
      <vt:lpstr>Our Huffman Encoding ATPG Flow</vt:lpstr>
      <vt:lpstr>Our 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Encoding Test Compression</dc:title>
  <dc:creator>HoboFighter2</dc:creator>
  <cp:lastModifiedBy>HoboFighter2</cp:lastModifiedBy>
  <cp:revision>27</cp:revision>
  <dcterms:created xsi:type="dcterms:W3CDTF">2014-04-30T03:04:13Z</dcterms:created>
  <dcterms:modified xsi:type="dcterms:W3CDTF">2014-04-30T04:43:02Z</dcterms:modified>
</cp:coreProperties>
</file>