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2392-FF9D-4B3D-8F9E-1C8C8E98DFDC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33AA48-315E-4E2D-A628-EDE3553BB4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2392-FF9D-4B3D-8F9E-1C8C8E98DFDC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AA48-315E-4E2D-A628-EDE3553BB4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2392-FF9D-4B3D-8F9E-1C8C8E98DFDC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AA48-315E-4E2D-A628-EDE3553BB4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2392-FF9D-4B3D-8F9E-1C8C8E98DFDC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AA48-315E-4E2D-A628-EDE3553BB4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2392-FF9D-4B3D-8F9E-1C8C8E98DFDC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AA48-315E-4E2D-A628-EDE3553BB4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2392-FF9D-4B3D-8F9E-1C8C8E98DFDC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AA48-315E-4E2D-A628-EDE3553BB4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2392-FF9D-4B3D-8F9E-1C8C8E98DFDC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AA48-315E-4E2D-A628-EDE3553BB40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2392-FF9D-4B3D-8F9E-1C8C8E98DFDC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AA48-315E-4E2D-A628-EDE3553BB4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2392-FF9D-4B3D-8F9E-1C8C8E98DFDC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AA48-315E-4E2D-A628-EDE3553BB4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2392-FF9D-4B3D-8F9E-1C8C8E98DFDC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AA48-315E-4E2D-A628-EDE3553BB4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2392-FF9D-4B3D-8F9E-1C8C8E98DFDC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AA48-315E-4E2D-A628-EDE3553BB4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13C2392-FF9D-4B3D-8F9E-1C8C8E98DFDC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D33AA48-315E-4E2D-A628-EDE3553BB40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err="1" smtClean="0">
                <a:latin typeface="Karmatic Arcade" panose="02000000000000000000" pitchFamily="2" charset="0"/>
              </a:rPr>
              <a:t>Bombster</a:t>
            </a:r>
            <a:endParaRPr lang="en-US" sz="8000" dirty="0">
              <a:latin typeface="Karmatic Arcade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Piotr</a:t>
            </a:r>
            <a:r>
              <a:rPr lang="en-US" dirty="0" smtClean="0"/>
              <a:t>, </a:t>
            </a:r>
            <a:r>
              <a:rPr lang="en-US" dirty="0" err="1" smtClean="0"/>
              <a:t>Dariusz</a:t>
            </a:r>
            <a:r>
              <a:rPr lang="en-US" dirty="0" smtClean="0"/>
              <a:t>, Wen, Robert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8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63" y="65103"/>
            <a:ext cx="7315200" cy="1154097"/>
          </a:xfrm>
        </p:spPr>
        <p:txBody>
          <a:bodyPr/>
          <a:lstStyle/>
          <a:p>
            <a:r>
              <a:rPr lang="en-US" dirty="0" smtClean="0"/>
              <a:t>Previous State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48" y="1219200"/>
            <a:ext cx="691963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8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103"/>
            <a:ext cx="7315200" cy="1154097"/>
          </a:xfrm>
        </p:spPr>
        <p:txBody>
          <a:bodyPr/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1371600"/>
            <a:ext cx="6509621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44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872" y="152400"/>
            <a:ext cx="7315200" cy="1154097"/>
          </a:xfrm>
        </p:spPr>
        <p:txBody>
          <a:bodyPr/>
          <a:lstStyle/>
          <a:p>
            <a:r>
              <a:rPr lang="en-US" dirty="0" smtClean="0"/>
              <a:t>Now Fully Documented!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 err="1" smtClean="0"/>
              <a:t>Doxygen</a:t>
            </a:r>
            <a:r>
              <a:rPr lang="en-US" dirty="0" smtClean="0"/>
              <a:t> Documentation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2" y="2438400"/>
            <a:ext cx="81915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28800" y="504086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An example of the documentation for the Block class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01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315200" cy="1154097"/>
          </a:xfrm>
        </p:spPr>
        <p:txBody>
          <a:bodyPr/>
          <a:lstStyle/>
          <a:p>
            <a:r>
              <a:rPr lang="en-US" dirty="0" smtClean="0"/>
              <a:t>What Works and What Doesn’t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799"/>
            <a:ext cx="7315200" cy="4861561"/>
          </a:xfrm>
        </p:spPr>
        <p:txBody>
          <a:bodyPr>
            <a:normAutofit/>
          </a:bodyPr>
          <a:lstStyle/>
          <a:p>
            <a:r>
              <a:rPr lang="en-US" dirty="0" smtClean="0"/>
              <a:t>Working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Movement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Collision Detection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Bombs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Explosions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Music/Sound Effects</a:t>
            </a:r>
          </a:p>
          <a:p>
            <a:r>
              <a:rPr lang="en-US" dirty="0" smtClean="0"/>
              <a:t>Not Working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Player 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6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Extra Changes Not Yet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 smtClean="0"/>
              <a:t>Character Images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99" y="2348711"/>
            <a:ext cx="2286319" cy="2286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353260"/>
            <a:ext cx="2286319" cy="22863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26279" y="4872251"/>
            <a:ext cx="92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Player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1080" y="4872251"/>
            <a:ext cx="92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Player 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199" y="5486400"/>
            <a:ext cx="2971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Making art cohesive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199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315200" cy="1154097"/>
          </a:xfrm>
        </p:spPr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8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315200" cy="1154097"/>
          </a:xfrm>
        </p:spPr>
        <p:txBody>
          <a:bodyPr/>
          <a:lstStyle/>
          <a:p>
            <a:r>
              <a:rPr lang="en-US" dirty="0" smtClean="0"/>
              <a:t>Questions/Suggestions?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7315200" cy="3539527"/>
          </a:xfrm>
        </p:spPr>
        <p:txBody>
          <a:bodyPr>
            <a:normAutofit lnSpcReduction="10000"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sz="25000" b="1" dirty="0">
                <a:solidFill>
                  <a:srgbClr val="FF7F00"/>
                </a:solidFill>
                <a:latin typeface="Arimo"/>
              </a:rPr>
              <a:t>?</a:t>
            </a:r>
            <a:endParaRPr lang="en-US" sz="25000" dirty="0">
              <a:solidFill>
                <a:prstClr val="white"/>
              </a:solidFill>
              <a:latin typeface="Arimo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550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35</TotalTime>
  <Words>54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Perspective</vt:lpstr>
      <vt:lpstr>Bombster</vt:lpstr>
      <vt:lpstr>Previous State</vt:lpstr>
      <vt:lpstr>Current State</vt:lpstr>
      <vt:lpstr>Now Fully Documented!</vt:lpstr>
      <vt:lpstr>What Works and What Doesn’t</vt:lpstr>
      <vt:lpstr>Some Extra Changes Not Yet Implemented</vt:lpstr>
      <vt:lpstr>Demo Time!</vt:lpstr>
      <vt:lpstr>Questions/Suggestions?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Bombster</dc:title>
  <dc:creator>Piotr</dc:creator>
  <cp:lastModifiedBy>Piotr</cp:lastModifiedBy>
  <cp:revision>4</cp:revision>
  <dcterms:created xsi:type="dcterms:W3CDTF">2013-12-03T01:35:38Z</dcterms:created>
  <dcterms:modified xsi:type="dcterms:W3CDTF">2013-12-03T02:10:51Z</dcterms:modified>
</cp:coreProperties>
</file>