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315200" cy="2595025"/>
          </a:xfrm>
        </p:spPr>
        <p:txBody>
          <a:bodyPr/>
          <a:lstStyle/>
          <a:p>
            <a:r>
              <a:rPr lang="en-US" dirty="0" err="1" smtClean="0"/>
              <a:t>Bombster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15200" cy="1144632"/>
          </a:xfrm>
        </p:spPr>
        <p:txBody>
          <a:bodyPr/>
          <a:lstStyle/>
          <a:p>
            <a:r>
              <a:rPr lang="en-US" dirty="0" err="1" smtClean="0"/>
              <a:t>Piotr</a:t>
            </a:r>
            <a:r>
              <a:rPr lang="en-US" dirty="0" smtClean="0"/>
              <a:t>, Wen, </a:t>
            </a:r>
            <a:r>
              <a:rPr lang="en-US" dirty="0" err="1" smtClean="0"/>
              <a:t>Dariusz</a:t>
            </a:r>
            <a:r>
              <a:rPr lang="en-US" dirty="0" smtClean="0"/>
              <a:t>, Roberto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59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Current Start Screen and 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1" y="1905000"/>
            <a:ext cx="4800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63" y="152400"/>
            <a:ext cx="7315200" cy="1154097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1963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D\Documents\GitHub\bomberman\resources\Character_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34" y="19812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2"/>
          <a:stretch/>
        </p:blipFill>
        <p:spPr bwMode="auto">
          <a:xfrm>
            <a:off x="213360" y="1168498"/>
            <a:ext cx="710418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0"/>
          <a:stretch/>
        </p:blipFill>
        <p:spPr bwMode="auto">
          <a:xfrm>
            <a:off x="7315200" y="1168498"/>
            <a:ext cx="16460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84" y="76200"/>
            <a:ext cx="7315200" cy="1154097"/>
          </a:xfrm>
        </p:spPr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9208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1154097"/>
          </a:xfrm>
        </p:spPr>
        <p:txBody>
          <a:bodyPr/>
          <a:lstStyle/>
          <a:p>
            <a:r>
              <a:rPr lang="en-US" dirty="0" smtClean="0"/>
              <a:t>QT classes currently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785361"/>
          </a:xfrm>
        </p:spPr>
        <p:txBody>
          <a:bodyPr>
            <a:normAutofit/>
          </a:bodyPr>
          <a:lstStyle/>
          <a:p>
            <a:r>
              <a:rPr lang="en-US" dirty="0"/>
              <a:t>world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QFont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QPen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QBrush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QWidget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QtGui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QPainter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QKeyEvent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QImage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infoscreen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QDialog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89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543800" cy="1154097"/>
          </a:xfrm>
        </p:spPr>
        <p:txBody>
          <a:bodyPr>
            <a:normAutofit/>
          </a:bodyPr>
          <a:lstStyle/>
          <a:p>
            <a:r>
              <a:rPr lang="en-US" dirty="0"/>
              <a:t>QT classes currently </a:t>
            </a:r>
            <a:r>
              <a:rPr lang="en-US" dirty="0" smtClean="0"/>
              <a:t>used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dirty="0"/>
              <a:t>block/character/bomb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QPainter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QImage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QApplication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QMediaPlayer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QSound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QtCore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gamescreen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QMainWindow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QKeyEvent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QTimer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04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352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125</TotalTime>
  <Words>127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Bombster</vt:lpstr>
      <vt:lpstr>Inspiration</vt:lpstr>
      <vt:lpstr>Current Start Screen and Info</vt:lpstr>
      <vt:lpstr>Current State</vt:lpstr>
      <vt:lpstr>Tasks</vt:lpstr>
      <vt:lpstr>Class Relationships</vt:lpstr>
      <vt:lpstr>QT classes currently used</vt:lpstr>
      <vt:lpstr>QT classes currently used (cont)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Bombster</dc:title>
  <dc:creator>D</dc:creator>
  <cp:lastModifiedBy>D</cp:lastModifiedBy>
  <cp:revision>8</cp:revision>
  <dcterms:created xsi:type="dcterms:W3CDTF">2013-11-11T22:32:04Z</dcterms:created>
  <dcterms:modified xsi:type="dcterms:W3CDTF">2013-11-12T00:37:27Z</dcterms:modified>
</cp:coreProperties>
</file>