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14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8A46717-4922-40D8-BB64-BA45F64E354C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6CFC3CD-8CA6-4DBA-B5FF-6E31AE7E5C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315200" cy="2595025"/>
          </a:xfrm>
        </p:spPr>
        <p:txBody>
          <a:bodyPr/>
          <a:lstStyle/>
          <a:p>
            <a:r>
              <a:rPr lang="en-US" dirty="0" err="1" smtClean="0"/>
              <a:t>Bombster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15200" cy="1144632"/>
          </a:xfrm>
        </p:spPr>
        <p:txBody>
          <a:bodyPr/>
          <a:lstStyle/>
          <a:p>
            <a:r>
              <a:rPr lang="en-US" dirty="0" err="1" smtClean="0"/>
              <a:t>Piotr</a:t>
            </a:r>
            <a:r>
              <a:rPr lang="en-US" dirty="0" smtClean="0"/>
              <a:t>, Wen, </a:t>
            </a:r>
            <a:r>
              <a:rPr lang="en-US" dirty="0" err="1" smtClean="0"/>
              <a:t>Dariusz</a:t>
            </a:r>
            <a:r>
              <a:rPr lang="en-US" dirty="0" smtClean="0"/>
              <a:t>, Roberto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46756" y="73472"/>
            <a:ext cx="7315199" cy="1154097"/>
          </a:xfrm>
        </p:spPr>
        <p:txBody>
          <a:bodyPr/>
          <a:lstStyle/>
          <a:p>
            <a:r>
              <a:rPr lang="en-US" dirty="0"/>
              <a:t>Questions / Suggestions</a:t>
            </a:r>
          </a:p>
        </p:txBody>
      </p:sp>
      <p:sp>
        <p:nvSpPr>
          <p:cNvPr id="6148" name="TextBox 6148"/>
          <p:cNvSpPr txBox="1"/>
          <p:nvPr/>
        </p:nvSpPr>
        <p:spPr>
          <a:xfrm>
            <a:off x="3683000" y="1726729"/>
            <a:ext cx="2112374" cy="393954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sz="25000" b="1" dirty="0">
                <a:solidFill>
                  <a:srgbClr val="FF7F00"/>
                </a:solidFill>
                <a:latin typeface="Arimo"/>
              </a:rPr>
              <a:t>?</a:t>
            </a:r>
            <a:endParaRPr sz="25000" dirty="0">
              <a:latin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3528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859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r>
              <a:rPr lang="en-US" dirty="0" smtClean="0"/>
              <a:t>Current Start Screen and 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1" y="1905000"/>
            <a:ext cx="4800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8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63" y="152400"/>
            <a:ext cx="7315200" cy="1154097"/>
          </a:xfrm>
        </p:spPr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91963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D\Documents\GitHub\bomberman\resources\Character_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34" y="1981200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1154097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2"/>
          <a:stretch/>
        </p:blipFill>
        <p:spPr bwMode="auto">
          <a:xfrm>
            <a:off x="213360" y="1168498"/>
            <a:ext cx="710418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0"/>
          <a:stretch/>
        </p:blipFill>
        <p:spPr bwMode="auto">
          <a:xfrm>
            <a:off x="7315200" y="1168498"/>
            <a:ext cx="16460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3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84" y="76200"/>
            <a:ext cx="7315200" cy="1154097"/>
          </a:xfrm>
        </p:spPr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9208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1154097"/>
          </a:xfrm>
        </p:spPr>
        <p:txBody>
          <a:bodyPr/>
          <a:lstStyle/>
          <a:p>
            <a:r>
              <a:rPr lang="en-US" dirty="0" smtClean="0"/>
              <a:t>QT classes currently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785361"/>
          </a:xfrm>
        </p:spPr>
        <p:txBody>
          <a:bodyPr>
            <a:normAutofit/>
          </a:bodyPr>
          <a:lstStyle/>
          <a:p>
            <a:r>
              <a:rPr lang="en-US" dirty="0"/>
              <a:t>world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QFont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QPen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QBrush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QWidget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QtGui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QPainter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QKeyEvent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QImage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infoscreen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QDialog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89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543800" cy="1154097"/>
          </a:xfrm>
        </p:spPr>
        <p:txBody>
          <a:bodyPr>
            <a:normAutofit/>
          </a:bodyPr>
          <a:lstStyle/>
          <a:p>
            <a:r>
              <a:rPr lang="en-US" dirty="0"/>
              <a:t>QT classes currently </a:t>
            </a:r>
            <a:r>
              <a:rPr lang="en-US" dirty="0" smtClean="0"/>
              <a:t>used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r>
              <a:rPr lang="en-US" dirty="0"/>
              <a:t>block/character/bomb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QPainter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QImage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QApplication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QMediaPlayer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QSound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QtCore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gamescreen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QMainWindow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QKeyEvent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QTimer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04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25236" y="113596"/>
            <a:ext cx="7315201" cy="1154097"/>
          </a:xfrm>
        </p:spPr>
        <p:txBody>
          <a:bodyPr/>
          <a:lstStyle/>
          <a:p>
            <a:r>
              <a:rPr lang="en-US" dirty="0"/>
              <a:t>What Works and What Doesn't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 rot="1884">
            <a:off x="915382" y="1829853"/>
            <a:ext cx="3846076" cy="3586339"/>
          </a:xfrm>
        </p:spPr>
        <p:txBody>
          <a:bodyPr/>
          <a:lstStyle/>
          <a:p>
            <a:r>
              <a:rPr lang="en-US" dirty="0"/>
              <a:t>Working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Controls</a:t>
            </a:r>
          </a:p>
          <a:p>
            <a:pPr lvl="1"/>
            <a:r>
              <a:rPr lang="en-US" dirty="0"/>
              <a:t>Movement</a:t>
            </a:r>
          </a:p>
          <a:p>
            <a:pPr lvl="0"/>
            <a:r>
              <a:rPr lang="en-US" dirty="0"/>
              <a:t>Not Working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Collision Detection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Piotr\AppData\Local\Microsoft\Windows\Temporary Internet Files\Content.IE5\UK2ON8GO\MC90007862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50" y="1905000"/>
            <a:ext cx="4016999" cy="39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129</TotalTime>
  <Words>145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Bombster</vt:lpstr>
      <vt:lpstr>Inspiration</vt:lpstr>
      <vt:lpstr>Current Start Screen and Info</vt:lpstr>
      <vt:lpstr>Current State</vt:lpstr>
      <vt:lpstr>Tasks</vt:lpstr>
      <vt:lpstr>Class Relationships</vt:lpstr>
      <vt:lpstr>QT classes currently used</vt:lpstr>
      <vt:lpstr>QT classes currently used (cont)</vt:lpstr>
      <vt:lpstr>What Works and What Doesn't</vt:lpstr>
      <vt:lpstr>Questions / Suggestions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Bombster</dc:title>
  <dc:creator>D</dc:creator>
  <cp:lastModifiedBy>Piotr</cp:lastModifiedBy>
  <cp:revision>9</cp:revision>
  <dcterms:created xsi:type="dcterms:W3CDTF">2013-11-11T22:32:04Z</dcterms:created>
  <dcterms:modified xsi:type="dcterms:W3CDTF">2013-11-12T02:34:52Z</dcterms:modified>
</cp:coreProperties>
</file>