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673"/>
  </p:normalViewPr>
  <p:slideViewPr>
    <p:cSldViewPr snapToGrid="0">
      <p:cViewPr varScale="1">
        <p:scale>
          <a:sx n="129" d="100"/>
          <a:sy n="129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51B36A-86E2-4741-3C4D-441FCEEA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CS50 Final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B72F0F-4EAE-4B57-648D-20ED1B25D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Title: Secret Decoder Ring</a:t>
            </a:r>
          </a:p>
          <a:p>
            <a:r>
              <a:rPr lang="en-US" dirty="0"/>
              <a:t>Name: Scott McCarthy</a:t>
            </a:r>
          </a:p>
          <a:p>
            <a:r>
              <a:rPr lang="en-US" dirty="0"/>
              <a:t>Usernames: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/>
              <a:t>slmccart</a:t>
            </a:r>
            <a:endParaRPr lang="en-US" dirty="0"/>
          </a:p>
          <a:p>
            <a:pPr lvl="1"/>
            <a:r>
              <a:rPr lang="en-US" dirty="0"/>
              <a:t>edX: </a:t>
            </a:r>
            <a:r>
              <a:rPr lang="en-US" dirty="0" err="1"/>
              <a:t>slmccart</a:t>
            </a:r>
            <a:endParaRPr lang="en-US" dirty="0"/>
          </a:p>
          <a:p>
            <a:r>
              <a:rPr lang="en-US" dirty="0"/>
              <a:t>Location: Boston, MA</a:t>
            </a:r>
          </a:p>
          <a:p>
            <a:r>
              <a:rPr lang="en-US" dirty="0"/>
              <a:t>Date: June 12, 2024</a:t>
            </a:r>
          </a:p>
        </p:txBody>
      </p:sp>
    </p:spTree>
    <p:extLst>
      <p:ext uri="{BB962C8B-B14F-4D97-AF65-F5344CB8AC3E}">
        <p14:creationId xmlns:p14="http://schemas.microsoft.com/office/powerpoint/2010/main" val="4071153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</TotalTime>
  <Words>31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CS50 Final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McCarthy, Scott SIEP-PTX/G/H</dc:creator>
  <cp:lastModifiedBy>McCarthy, Scott SIEP-PTX/G/H</cp:lastModifiedBy>
  <cp:revision>1</cp:revision>
  <dcterms:created xsi:type="dcterms:W3CDTF">2024-06-12T15:22:39Z</dcterms:created>
  <dcterms:modified xsi:type="dcterms:W3CDTF">2024-06-12T15:27:26Z</dcterms:modified>
</cp:coreProperties>
</file>