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63" r:id="rId4"/>
    <p:sldId id="256" r:id="rId5"/>
    <p:sldId id="265" r:id="rId6"/>
    <p:sldId id="262" r:id="rId7"/>
    <p:sldId id="261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A46"/>
    <a:srgbClr val="ABC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59" autoAdjust="0"/>
  </p:normalViewPr>
  <p:slideViewPr>
    <p:cSldViewPr>
      <p:cViewPr varScale="1">
        <p:scale>
          <a:sx n="110" d="100"/>
          <a:sy n="110" d="100"/>
        </p:scale>
        <p:origin x="4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04F5E-686A-4836-B930-C47354B8194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96928A-D04B-4FBC-9474-74ADFB7905C2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15DE016B-D76C-47E3-ADF6-99B58790D6F3}" type="parTrans" cxnId="{85E88FF0-BDE1-41C2-ADBC-1EFADBF63D4A}">
      <dgm:prSet/>
      <dgm:spPr/>
      <dgm:t>
        <a:bodyPr/>
        <a:lstStyle/>
        <a:p>
          <a:endParaRPr lang="en-US"/>
        </a:p>
      </dgm:t>
    </dgm:pt>
    <dgm:pt modelId="{A2BC9403-2071-4774-B6DE-BF09F0267BDB}" type="sibTrans" cxnId="{85E88FF0-BDE1-41C2-ADBC-1EFADBF63D4A}">
      <dgm:prSet/>
      <dgm:spPr/>
      <dgm:t>
        <a:bodyPr/>
        <a:lstStyle/>
        <a:p>
          <a:endParaRPr lang="en-US"/>
        </a:p>
      </dgm:t>
    </dgm:pt>
    <dgm:pt modelId="{D90AEFA4-12A9-45CF-8372-F421BE0252FF}">
      <dgm:prSet phldrT="[Text]"/>
      <dgm:spPr/>
      <dgm:t>
        <a:bodyPr/>
        <a:lstStyle/>
        <a:p>
          <a:r>
            <a:rPr lang="en-US" dirty="0" smtClean="0"/>
            <a:t>Auto Test</a:t>
          </a:r>
          <a:endParaRPr lang="en-US" dirty="0"/>
        </a:p>
      </dgm:t>
    </dgm:pt>
    <dgm:pt modelId="{349D1BC8-F358-4F3D-968D-41CA2C7ACD29}" type="parTrans" cxnId="{574F3B18-EA67-4B8B-BFD2-E6951CE45C33}">
      <dgm:prSet/>
      <dgm:spPr/>
      <dgm:t>
        <a:bodyPr/>
        <a:lstStyle/>
        <a:p>
          <a:endParaRPr lang="en-US"/>
        </a:p>
      </dgm:t>
    </dgm:pt>
    <dgm:pt modelId="{6DB5CBDB-9D4D-4396-A739-7621F7787D5A}" type="sibTrans" cxnId="{574F3B18-EA67-4B8B-BFD2-E6951CE45C33}">
      <dgm:prSet/>
      <dgm:spPr/>
      <dgm:t>
        <a:bodyPr/>
        <a:lstStyle/>
        <a:p>
          <a:endParaRPr lang="en-US"/>
        </a:p>
      </dgm:t>
    </dgm:pt>
    <dgm:pt modelId="{37D1FE01-51F2-4FE0-BC46-2F9D8491839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Live</a:t>
          </a:r>
          <a:endParaRPr lang="en-US" dirty="0"/>
        </a:p>
      </dgm:t>
    </dgm:pt>
    <dgm:pt modelId="{B70EF92C-057F-4A6C-980C-AB576542385D}" type="parTrans" cxnId="{A46F58E5-3BE0-45E8-937B-395E594E6CB1}">
      <dgm:prSet/>
      <dgm:spPr/>
      <dgm:t>
        <a:bodyPr/>
        <a:lstStyle/>
        <a:p>
          <a:endParaRPr lang="en-US"/>
        </a:p>
      </dgm:t>
    </dgm:pt>
    <dgm:pt modelId="{236FB134-92A0-4DA7-9D9C-0D97D2DB5E22}" type="sibTrans" cxnId="{A46F58E5-3BE0-45E8-937B-395E594E6CB1}">
      <dgm:prSet/>
      <dgm:spPr/>
      <dgm:t>
        <a:bodyPr/>
        <a:lstStyle/>
        <a:p>
          <a:endParaRPr lang="en-US"/>
        </a:p>
      </dgm:t>
    </dgm:pt>
    <dgm:pt modelId="{37A2375C-A09E-4673-9680-06329ED7F19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Release Pusher</a:t>
          </a:r>
          <a:endParaRPr lang="en-US" dirty="0"/>
        </a:p>
      </dgm:t>
    </dgm:pt>
    <dgm:pt modelId="{A4D772A5-83B7-41F9-B0B6-7C544122E779}" type="parTrans" cxnId="{0578935A-6764-4B6D-BD10-B67DFE6867BE}">
      <dgm:prSet/>
      <dgm:spPr/>
      <dgm:t>
        <a:bodyPr/>
        <a:lstStyle/>
        <a:p>
          <a:endParaRPr lang="en-US"/>
        </a:p>
      </dgm:t>
    </dgm:pt>
    <dgm:pt modelId="{145C953B-DBA9-4EA8-BE3D-EAB226A00ACA}" type="sibTrans" cxnId="{0578935A-6764-4B6D-BD10-B67DFE6867BE}">
      <dgm:prSet/>
      <dgm:spPr/>
      <dgm:t>
        <a:bodyPr/>
        <a:lstStyle/>
        <a:p>
          <a:endParaRPr lang="en-US"/>
        </a:p>
      </dgm:t>
    </dgm:pt>
    <dgm:pt modelId="{5D885286-FB4F-4D52-B189-352718DEE1DA}" type="pres">
      <dgm:prSet presAssocID="{46004F5E-686A-4836-B930-C47354B8194D}" presName="Name0" presStyleCnt="0">
        <dgm:presLayoutVars>
          <dgm:dir/>
          <dgm:resizeHandles val="exact"/>
        </dgm:presLayoutVars>
      </dgm:prSet>
      <dgm:spPr/>
    </dgm:pt>
    <dgm:pt modelId="{7BB22794-7A25-4BD8-8B5F-2EB67D64A2F6}" type="pres">
      <dgm:prSet presAssocID="{A896928A-D04B-4FBC-9474-74ADFB7905C2}" presName="node" presStyleLbl="node1" presStyleIdx="0" presStyleCnt="4">
        <dgm:presLayoutVars>
          <dgm:bulletEnabled val="1"/>
        </dgm:presLayoutVars>
      </dgm:prSet>
      <dgm:spPr/>
    </dgm:pt>
    <dgm:pt modelId="{91C3C38C-40E2-4B18-B3C7-10CDACB82C1B}" type="pres">
      <dgm:prSet presAssocID="{A2BC9403-2071-4774-B6DE-BF09F0267BDB}" presName="sibTrans" presStyleLbl="sibTrans2D1" presStyleIdx="0" presStyleCnt="3"/>
      <dgm:spPr/>
    </dgm:pt>
    <dgm:pt modelId="{341A41DB-A588-49BA-A989-48EE910CF3B1}" type="pres">
      <dgm:prSet presAssocID="{A2BC9403-2071-4774-B6DE-BF09F0267BDB}" presName="connectorText" presStyleLbl="sibTrans2D1" presStyleIdx="0" presStyleCnt="3"/>
      <dgm:spPr/>
    </dgm:pt>
    <dgm:pt modelId="{05A0FE85-A614-4CF6-B3E8-1AE9E3CB30B3}" type="pres">
      <dgm:prSet presAssocID="{D90AEFA4-12A9-45CF-8372-F421BE0252F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80BEF-0DED-4905-B9D1-00F24E21B456}" type="pres">
      <dgm:prSet presAssocID="{6DB5CBDB-9D4D-4396-A739-7621F7787D5A}" presName="sibTrans" presStyleLbl="sibTrans2D1" presStyleIdx="1" presStyleCnt="3"/>
      <dgm:spPr/>
    </dgm:pt>
    <dgm:pt modelId="{6775A04C-AEC7-4616-9B56-7B374BFA1D31}" type="pres">
      <dgm:prSet presAssocID="{6DB5CBDB-9D4D-4396-A739-7621F7787D5A}" presName="connectorText" presStyleLbl="sibTrans2D1" presStyleIdx="1" presStyleCnt="3"/>
      <dgm:spPr/>
    </dgm:pt>
    <dgm:pt modelId="{E188F52C-9943-497F-B1EC-01C7C07AB14C}" type="pres">
      <dgm:prSet presAssocID="{37A2375C-A09E-4673-9680-06329ED7F190}" presName="node" presStyleLbl="node1" presStyleIdx="2" presStyleCnt="4">
        <dgm:presLayoutVars>
          <dgm:bulletEnabled val="1"/>
        </dgm:presLayoutVars>
      </dgm:prSet>
      <dgm:spPr/>
    </dgm:pt>
    <dgm:pt modelId="{7E7CD8F6-3FB4-41C6-AFE3-272CE85CF62F}" type="pres">
      <dgm:prSet presAssocID="{145C953B-DBA9-4EA8-BE3D-EAB226A00ACA}" presName="sibTrans" presStyleLbl="sibTrans2D1" presStyleIdx="2" presStyleCnt="3"/>
      <dgm:spPr/>
    </dgm:pt>
    <dgm:pt modelId="{ECC80E3B-97D5-42E4-A392-8F95CFA518BA}" type="pres">
      <dgm:prSet presAssocID="{145C953B-DBA9-4EA8-BE3D-EAB226A00ACA}" presName="connectorText" presStyleLbl="sibTrans2D1" presStyleIdx="2" presStyleCnt="3"/>
      <dgm:spPr/>
    </dgm:pt>
    <dgm:pt modelId="{9E56F8F8-3613-4C1C-B768-92ECBD8A1456}" type="pres">
      <dgm:prSet presAssocID="{37D1FE01-51F2-4FE0-BC46-2F9D8491839C}" presName="node" presStyleLbl="node1" presStyleIdx="3" presStyleCnt="4">
        <dgm:presLayoutVars>
          <dgm:bulletEnabled val="1"/>
        </dgm:presLayoutVars>
      </dgm:prSet>
      <dgm:spPr/>
    </dgm:pt>
  </dgm:ptLst>
  <dgm:cxnLst>
    <dgm:cxn modelId="{A46F58E5-3BE0-45E8-937B-395E594E6CB1}" srcId="{46004F5E-686A-4836-B930-C47354B8194D}" destId="{37D1FE01-51F2-4FE0-BC46-2F9D8491839C}" srcOrd="3" destOrd="0" parTransId="{B70EF92C-057F-4A6C-980C-AB576542385D}" sibTransId="{236FB134-92A0-4DA7-9D9C-0D97D2DB5E22}"/>
    <dgm:cxn modelId="{59B0A483-6EC6-47F3-AF99-B8CF3E3756CF}" type="presOf" srcId="{37D1FE01-51F2-4FE0-BC46-2F9D8491839C}" destId="{9E56F8F8-3613-4C1C-B768-92ECBD8A1456}" srcOrd="0" destOrd="0" presId="urn:microsoft.com/office/officeart/2005/8/layout/process1"/>
    <dgm:cxn modelId="{9799BB7D-3DDF-4709-9E3F-E81CBF14023D}" type="presOf" srcId="{46004F5E-686A-4836-B930-C47354B8194D}" destId="{5D885286-FB4F-4D52-B189-352718DEE1DA}" srcOrd="0" destOrd="0" presId="urn:microsoft.com/office/officeart/2005/8/layout/process1"/>
    <dgm:cxn modelId="{A52F892E-C59C-4D6C-A8EE-BA4A3A535470}" type="presOf" srcId="{6DB5CBDB-9D4D-4396-A739-7621F7787D5A}" destId="{F6F80BEF-0DED-4905-B9D1-00F24E21B456}" srcOrd="0" destOrd="0" presId="urn:microsoft.com/office/officeart/2005/8/layout/process1"/>
    <dgm:cxn modelId="{69CDDA56-EB27-44D3-B6EB-6D55F29FD1A9}" type="presOf" srcId="{145C953B-DBA9-4EA8-BE3D-EAB226A00ACA}" destId="{7E7CD8F6-3FB4-41C6-AFE3-272CE85CF62F}" srcOrd="0" destOrd="0" presId="urn:microsoft.com/office/officeart/2005/8/layout/process1"/>
    <dgm:cxn modelId="{0578935A-6764-4B6D-BD10-B67DFE6867BE}" srcId="{46004F5E-686A-4836-B930-C47354B8194D}" destId="{37A2375C-A09E-4673-9680-06329ED7F190}" srcOrd="2" destOrd="0" parTransId="{A4D772A5-83B7-41F9-B0B6-7C544122E779}" sibTransId="{145C953B-DBA9-4EA8-BE3D-EAB226A00ACA}"/>
    <dgm:cxn modelId="{C80A4685-8FFA-4DEB-8354-D4473CF48B28}" type="presOf" srcId="{A2BC9403-2071-4774-B6DE-BF09F0267BDB}" destId="{91C3C38C-40E2-4B18-B3C7-10CDACB82C1B}" srcOrd="0" destOrd="0" presId="urn:microsoft.com/office/officeart/2005/8/layout/process1"/>
    <dgm:cxn modelId="{EF22E10F-5264-4325-A047-0BA1BDD89A9E}" type="presOf" srcId="{37A2375C-A09E-4673-9680-06329ED7F190}" destId="{E188F52C-9943-497F-B1EC-01C7C07AB14C}" srcOrd="0" destOrd="0" presId="urn:microsoft.com/office/officeart/2005/8/layout/process1"/>
    <dgm:cxn modelId="{B578C1AF-7BB9-4469-8BB1-3C7CD32A7C2F}" type="presOf" srcId="{145C953B-DBA9-4EA8-BE3D-EAB226A00ACA}" destId="{ECC80E3B-97D5-42E4-A392-8F95CFA518BA}" srcOrd="1" destOrd="0" presId="urn:microsoft.com/office/officeart/2005/8/layout/process1"/>
    <dgm:cxn modelId="{ECFFBCF5-B457-490B-80E7-8883B3712835}" type="presOf" srcId="{6DB5CBDB-9D4D-4396-A739-7621F7787D5A}" destId="{6775A04C-AEC7-4616-9B56-7B374BFA1D31}" srcOrd="1" destOrd="0" presId="urn:microsoft.com/office/officeart/2005/8/layout/process1"/>
    <dgm:cxn modelId="{85E88FF0-BDE1-41C2-ADBC-1EFADBF63D4A}" srcId="{46004F5E-686A-4836-B930-C47354B8194D}" destId="{A896928A-D04B-4FBC-9474-74ADFB7905C2}" srcOrd="0" destOrd="0" parTransId="{15DE016B-D76C-47E3-ADF6-99B58790D6F3}" sibTransId="{A2BC9403-2071-4774-B6DE-BF09F0267BDB}"/>
    <dgm:cxn modelId="{9A18AF3C-3695-4DA1-ABB4-1DFCFA033F82}" type="presOf" srcId="{D90AEFA4-12A9-45CF-8372-F421BE0252FF}" destId="{05A0FE85-A614-4CF6-B3E8-1AE9E3CB30B3}" srcOrd="0" destOrd="0" presId="urn:microsoft.com/office/officeart/2005/8/layout/process1"/>
    <dgm:cxn modelId="{3C44597B-6880-419F-A90B-DC0540C9F8FB}" type="presOf" srcId="{A896928A-D04B-4FBC-9474-74ADFB7905C2}" destId="{7BB22794-7A25-4BD8-8B5F-2EB67D64A2F6}" srcOrd="0" destOrd="0" presId="urn:microsoft.com/office/officeart/2005/8/layout/process1"/>
    <dgm:cxn modelId="{052B5C5C-54B9-45A1-92BA-524762DCFD3F}" type="presOf" srcId="{A2BC9403-2071-4774-B6DE-BF09F0267BDB}" destId="{341A41DB-A588-49BA-A989-48EE910CF3B1}" srcOrd="1" destOrd="0" presId="urn:microsoft.com/office/officeart/2005/8/layout/process1"/>
    <dgm:cxn modelId="{574F3B18-EA67-4B8B-BFD2-E6951CE45C33}" srcId="{46004F5E-686A-4836-B930-C47354B8194D}" destId="{D90AEFA4-12A9-45CF-8372-F421BE0252FF}" srcOrd="1" destOrd="0" parTransId="{349D1BC8-F358-4F3D-968D-41CA2C7ACD29}" sibTransId="{6DB5CBDB-9D4D-4396-A739-7621F7787D5A}"/>
    <dgm:cxn modelId="{02AD24DF-49F5-4720-A6E0-1B7D41692063}" type="presParOf" srcId="{5D885286-FB4F-4D52-B189-352718DEE1DA}" destId="{7BB22794-7A25-4BD8-8B5F-2EB67D64A2F6}" srcOrd="0" destOrd="0" presId="urn:microsoft.com/office/officeart/2005/8/layout/process1"/>
    <dgm:cxn modelId="{85667947-2DCA-4A99-A933-9DCE46DD29CD}" type="presParOf" srcId="{5D885286-FB4F-4D52-B189-352718DEE1DA}" destId="{91C3C38C-40E2-4B18-B3C7-10CDACB82C1B}" srcOrd="1" destOrd="0" presId="urn:microsoft.com/office/officeart/2005/8/layout/process1"/>
    <dgm:cxn modelId="{FB7DF67C-3E33-46D0-B31E-D9E7FDE6996A}" type="presParOf" srcId="{91C3C38C-40E2-4B18-B3C7-10CDACB82C1B}" destId="{341A41DB-A588-49BA-A989-48EE910CF3B1}" srcOrd="0" destOrd="0" presId="urn:microsoft.com/office/officeart/2005/8/layout/process1"/>
    <dgm:cxn modelId="{F2B585A0-2149-4A1D-AEAC-52F3BAA3C66D}" type="presParOf" srcId="{5D885286-FB4F-4D52-B189-352718DEE1DA}" destId="{05A0FE85-A614-4CF6-B3E8-1AE9E3CB30B3}" srcOrd="2" destOrd="0" presId="urn:microsoft.com/office/officeart/2005/8/layout/process1"/>
    <dgm:cxn modelId="{5353772D-2416-4B8C-8F2A-E2BE5EEEC854}" type="presParOf" srcId="{5D885286-FB4F-4D52-B189-352718DEE1DA}" destId="{F6F80BEF-0DED-4905-B9D1-00F24E21B456}" srcOrd="3" destOrd="0" presId="urn:microsoft.com/office/officeart/2005/8/layout/process1"/>
    <dgm:cxn modelId="{3127AD47-B197-4897-B329-9C3D68363423}" type="presParOf" srcId="{F6F80BEF-0DED-4905-B9D1-00F24E21B456}" destId="{6775A04C-AEC7-4616-9B56-7B374BFA1D31}" srcOrd="0" destOrd="0" presId="urn:microsoft.com/office/officeart/2005/8/layout/process1"/>
    <dgm:cxn modelId="{0B7721DD-8C76-43A2-A41A-ED421BCE52B5}" type="presParOf" srcId="{5D885286-FB4F-4D52-B189-352718DEE1DA}" destId="{E188F52C-9943-497F-B1EC-01C7C07AB14C}" srcOrd="4" destOrd="0" presId="urn:microsoft.com/office/officeart/2005/8/layout/process1"/>
    <dgm:cxn modelId="{52934E06-5A76-4A80-BC04-8B44AF1CDCDB}" type="presParOf" srcId="{5D885286-FB4F-4D52-B189-352718DEE1DA}" destId="{7E7CD8F6-3FB4-41C6-AFE3-272CE85CF62F}" srcOrd="5" destOrd="0" presId="urn:microsoft.com/office/officeart/2005/8/layout/process1"/>
    <dgm:cxn modelId="{AFBE0AC9-4239-4046-B1BC-AF1A10171FCE}" type="presParOf" srcId="{7E7CD8F6-3FB4-41C6-AFE3-272CE85CF62F}" destId="{ECC80E3B-97D5-42E4-A392-8F95CFA518BA}" srcOrd="0" destOrd="0" presId="urn:microsoft.com/office/officeart/2005/8/layout/process1"/>
    <dgm:cxn modelId="{D61CA717-E017-455D-AE0B-EAB567D7C6F0}" type="presParOf" srcId="{5D885286-FB4F-4D52-B189-352718DEE1DA}" destId="{9E56F8F8-3613-4C1C-B768-92ECBD8A145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04F5E-686A-4836-B930-C47354B8194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896928A-D04B-4FBC-9474-74ADFB7905C2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15DE016B-D76C-47E3-ADF6-99B58790D6F3}" type="parTrans" cxnId="{85E88FF0-BDE1-41C2-ADBC-1EFADBF63D4A}">
      <dgm:prSet/>
      <dgm:spPr/>
      <dgm:t>
        <a:bodyPr/>
        <a:lstStyle/>
        <a:p>
          <a:endParaRPr lang="en-US"/>
        </a:p>
      </dgm:t>
    </dgm:pt>
    <dgm:pt modelId="{A2BC9403-2071-4774-B6DE-BF09F0267BDB}" type="sibTrans" cxnId="{85E88FF0-BDE1-41C2-ADBC-1EFADBF63D4A}">
      <dgm:prSet/>
      <dgm:spPr/>
      <dgm:t>
        <a:bodyPr/>
        <a:lstStyle/>
        <a:p>
          <a:endParaRPr lang="en-US"/>
        </a:p>
      </dgm:t>
    </dgm:pt>
    <dgm:pt modelId="{D90AEFA4-12A9-45CF-8372-F421BE0252FF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49D1BC8-F358-4F3D-968D-41CA2C7ACD29}" type="parTrans" cxnId="{574F3B18-EA67-4B8B-BFD2-E6951CE45C33}">
      <dgm:prSet/>
      <dgm:spPr/>
      <dgm:t>
        <a:bodyPr/>
        <a:lstStyle/>
        <a:p>
          <a:endParaRPr lang="en-US"/>
        </a:p>
      </dgm:t>
    </dgm:pt>
    <dgm:pt modelId="{6DB5CBDB-9D4D-4396-A739-7621F7787D5A}" type="sibTrans" cxnId="{574F3B18-EA67-4B8B-BFD2-E6951CE45C33}">
      <dgm:prSet/>
      <dgm:spPr/>
      <dgm:t>
        <a:bodyPr/>
        <a:lstStyle/>
        <a:p>
          <a:endParaRPr lang="en-US"/>
        </a:p>
      </dgm:t>
    </dgm:pt>
    <dgm:pt modelId="{37D1FE01-51F2-4FE0-BC46-2F9D8491839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Live</a:t>
          </a:r>
          <a:endParaRPr lang="en-US" dirty="0"/>
        </a:p>
      </dgm:t>
    </dgm:pt>
    <dgm:pt modelId="{B70EF92C-057F-4A6C-980C-AB576542385D}" type="parTrans" cxnId="{A46F58E5-3BE0-45E8-937B-395E594E6CB1}">
      <dgm:prSet/>
      <dgm:spPr/>
      <dgm:t>
        <a:bodyPr/>
        <a:lstStyle/>
        <a:p>
          <a:endParaRPr lang="en-US"/>
        </a:p>
      </dgm:t>
    </dgm:pt>
    <dgm:pt modelId="{236FB134-92A0-4DA7-9D9C-0D97D2DB5E22}" type="sibTrans" cxnId="{A46F58E5-3BE0-45E8-937B-395E594E6CB1}">
      <dgm:prSet/>
      <dgm:spPr/>
      <dgm:t>
        <a:bodyPr/>
        <a:lstStyle/>
        <a:p>
          <a:endParaRPr lang="en-US"/>
        </a:p>
      </dgm:t>
    </dgm:pt>
    <dgm:pt modelId="{37A2375C-A09E-4673-9680-06329ED7F19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Release Pusher</a:t>
          </a:r>
          <a:endParaRPr lang="en-US" dirty="0"/>
        </a:p>
      </dgm:t>
    </dgm:pt>
    <dgm:pt modelId="{A4D772A5-83B7-41F9-B0B6-7C544122E779}" type="parTrans" cxnId="{0578935A-6764-4B6D-BD10-B67DFE6867BE}">
      <dgm:prSet/>
      <dgm:spPr/>
      <dgm:t>
        <a:bodyPr/>
        <a:lstStyle/>
        <a:p>
          <a:endParaRPr lang="en-US"/>
        </a:p>
      </dgm:t>
    </dgm:pt>
    <dgm:pt modelId="{145C953B-DBA9-4EA8-BE3D-EAB226A00ACA}" type="sibTrans" cxnId="{0578935A-6764-4B6D-BD10-B67DFE6867BE}">
      <dgm:prSet/>
      <dgm:spPr/>
      <dgm:t>
        <a:bodyPr/>
        <a:lstStyle/>
        <a:p>
          <a:endParaRPr lang="en-US"/>
        </a:p>
      </dgm:t>
    </dgm:pt>
    <dgm:pt modelId="{0283A791-2F8E-45F9-82F2-CDDD5B6C6E57}">
      <dgm:prSet phldrT="[Text]"/>
      <dgm:spPr/>
      <dgm:t>
        <a:bodyPr/>
        <a:lstStyle/>
        <a:p>
          <a:r>
            <a:rPr lang="en-US" dirty="0" smtClean="0"/>
            <a:t>Approvals</a:t>
          </a:r>
          <a:endParaRPr lang="en-US" dirty="0"/>
        </a:p>
      </dgm:t>
    </dgm:pt>
    <dgm:pt modelId="{7757713D-1F8E-4A1C-97EF-ACC59C087A71}" type="parTrans" cxnId="{F63006FF-DB1A-42FF-9327-176D0E689164}">
      <dgm:prSet/>
      <dgm:spPr/>
      <dgm:t>
        <a:bodyPr/>
        <a:lstStyle/>
        <a:p>
          <a:endParaRPr lang="en-US"/>
        </a:p>
      </dgm:t>
    </dgm:pt>
    <dgm:pt modelId="{D1E82B2C-6D60-46AE-B75F-DD6A93FACF49}" type="sibTrans" cxnId="{F63006FF-DB1A-42FF-9327-176D0E689164}">
      <dgm:prSet/>
      <dgm:spPr/>
      <dgm:t>
        <a:bodyPr/>
        <a:lstStyle/>
        <a:p>
          <a:endParaRPr lang="en-US"/>
        </a:p>
      </dgm:t>
    </dgm:pt>
    <dgm:pt modelId="{5D885286-FB4F-4D52-B189-352718DEE1DA}" type="pres">
      <dgm:prSet presAssocID="{46004F5E-686A-4836-B930-C47354B8194D}" presName="Name0" presStyleCnt="0">
        <dgm:presLayoutVars>
          <dgm:dir/>
          <dgm:resizeHandles val="exact"/>
        </dgm:presLayoutVars>
      </dgm:prSet>
      <dgm:spPr/>
    </dgm:pt>
    <dgm:pt modelId="{7BB22794-7A25-4BD8-8B5F-2EB67D64A2F6}" type="pres">
      <dgm:prSet presAssocID="{A896928A-D04B-4FBC-9474-74ADFB7905C2}" presName="node" presStyleLbl="node1" presStyleIdx="0" presStyleCnt="5">
        <dgm:presLayoutVars>
          <dgm:bulletEnabled val="1"/>
        </dgm:presLayoutVars>
      </dgm:prSet>
      <dgm:spPr/>
    </dgm:pt>
    <dgm:pt modelId="{91C3C38C-40E2-4B18-B3C7-10CDACB82C1B}" type="pres">
      <dgm:prSet presAssocID="{A2BC9403-2071-4774-B6DE-BF09F0267BDB}" presName="sibTrans" presStyleLbl="sibTrans2D1" presStyleIdx="0" presStyleCnt="4"/>
      <dgm:spPr/>
    </dgm:pt>
    <dgm:pt modelId="{341A41DB-A588-49BA-A989-48EE910CF3B1}" type="pres">
      <dgm:prSet presAssocID="{A2BC9403-2071-4774-B6DE-BF09F0267BDB}" presName="connectorText" presStyleLbl="sibTrans2D1" presStyleIdx="0" presStyleCnt="4"/>
      <dgm:spPr/>
    </dgm:pt>
    <dgm:pt modelId="{05A0FE85-A614-4CF6-B3E8-1AE9E3CB30B3}" type="pres">
      <dgm:prSet presAssocID="{D90AEFA4-12A9-45CF-8372-F421BE0252F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80BEF-0DED-4905-B9D1-00F24E21B456}" type="pres">
      <dgm:prSet presAssocID="{6DB5CBDB-9D4D-4396-A739-7621F7787D5A}" presName="sibTrans" presStyleLbl="sibTrans2D1" presStyleIdx="1" presStyleCnt="4"/>
      <dgm:spPr/>
    </dgm:pt>
    <dgm:pt modelId="{6775A04C-AEC7-4616-9B56-7B374BFA1D31}" type="pres">
      <dgm:prSet presAssocID="{6DB5CBDB-9D4D-4396-A739-7621F7787D5A}" presName="connectorText" presStyleLbl="sibTrans2D1" presStyleIdx="1" presStyleCnt="4"/>
      <dgm:spPr/>
    </dgm:pt>
    <dgm:pt modelId="{5698CB8F-B780-4653-97CE-AD060818FB5C}" type="pres">
      <dgm:prSet presAssocID="{0283A791-2F8E-45F9-82F2-CDDD5B6C6E57}" presName="node" presStyleLbl="node1" presStyleIdx="2" presStyleCnt="5">
        <dgm:presLayoutVars>
          <dgm:bulletEnabled val="1"/>
        </dgm:presLayoutVars>
      </dgm:prSet>
      <dgm:spPr/>
    </dgm:pt>
    <dgm:pt modelId="{C9DD5F67-5336-4EF9-A711-D0D550E3D653}" type="pres">
      <dgm:prSet presAssocID="{D1E82B2C-6D60-46AE-B75F-DD6A93FACF49}" presName="sibTrans" presStyleLbl="sibTrans2D1" presStyleIdx="2" presStyleCnt="4"/>
      <dgm:spPr/>
    </dgm:pt>
    <dgm:pt modelId="{4F82D8DC-3371-48A2-AB3D-805C9E445D33}" type="pres">
      <dgm:prSet presAssocID="{D1E82B2C-6D60-46AE-B75F-DD6A93FACF49}" presName="connectorText" presStyleLbl="sibTrans2D1" presStyleIdx="2" presStyleCnt="4"/>
      <dgm:spPr/>
    </dgm:pt>
    <dgm:pt modelId="{E188F52C-9943-497F-B1EC-01C7C07AB14C}" type="pres">
      <dgm:prSet presAssocID="{37A2375C-A09E-4673-9680-06329ED7F190}" presName="node" presStyleLbl="node1" presStyleIdx="3" presStyleCnt="5">
        <dgm:presLayoutVars>
          <dgm:bulletEnabled val="1"/>
        </dgm:presLayoutVars>
      </dgm:prSet>
      <dgm:spPr/>
    </dgm:pt>
    <dgm:pt modelId="{7E7CD8F6-3FB4-41C6-AFE3-272CE85CF62F}" type="pres">
      <dgm:prSet presAssocID="{145C953B-DBA9-4EA8-BE3D-EAB226A00ACA}" presName="sibTrans" presStyleLbl="sibTrans2D1" presStyleIdx="3" presStyleCnt="4"/>
      <dgm:spPr/>
    </dgm:pt>
    <dgm:pt modelId="{ECC80E3B-97D5-42E4-A392-8F95CFA518BA}" type="pres">
      <dgm:prSet presAssocID="{145C953B-DBA9-4EA8-BE3D-EAB226A00ACA}" presName="connectorText" presStyleLbl="sibTrans2D1" presStyleIdx="3" presStyleCnt="4"/>
      <dgm:spPr/>
    </dgm:pt>
    <dgm:pt modelId="{9E56F8F8-3613-4C1C-B768-92ECBD8A1456}" type="pres">
      <dgm:prSet presAssocID="{37D1FE01-51F2-4FE0-BC46-2F9D8491839C}" presName="node" presStyleLbl="node1" presStyleIdx="4" presStyleCnt="5">
        <dgm:presLayoutVars>
          <dgm:bulletEnabled val="1"/>
        </dgm:presLayoutVars>
      </dgm:prSet>
      <dgm:spPr/>
    </dgm:pt>
  </dgm:ptLst>
  <dgm:cxnLst>
    <dgm:cxn modelId="{BB8E887D-45AA-4E78-8DA6-9F09718EDC51}" type="presOf" srcId="{A2BC9403-2071-4774-B6DE-BF09F0267BDB}" destId="{91C3C38C-40E2-4B18-B3C7-10CDACB82C1B}" srcOrd="0" destOrd="0" presId="urn:microsoft.com/office/officeart/2005/8/layout/process1"/>
    <dgm:cxn modelId="{47C3F290-0445-4CAA-A14A-21B0CDD08FAB}" type="presOf" srcId="{6DB5CBDB-9D4D-4396-A739-7621F7787D5A}" destId="{F6F80BEF-0DED-4905-B9D1-00F24E21B456}" srcOrd="0" destOrd="0" presId="urn:microsoft.com/office/officeart/2005/8/layout/process1"/>
    <dgm:cxn modelId="{575B74B2-A205-4A29-91D1-FDC150D4772B}" type="presOf" srcId="{6DB5CBDB-9D4D-4396-A739-7621F7787D5A}" destId="{6775A04C-AEC7-4616-9B56-7B374BFA1D31}" srcOrd="1" destOrd="0" presId="urn:microsoft.com/office/officeart/2005/8/layout/process1"/>
    <dgm:cxn modelId="{A46F58E5-3BE0-45E8-937B-395E594E6CB1}" srcId="{46004F5E-686A-4836-B930-C47354B8194D}" destId="{37D1FE01-51F2-4FE0-BC46-2F9D8491839C}" srcOrd="4" destOrd="0" parTransId="{B70EF92C-057F-4A6C-980C-AB576542385D}" sibTransId="{236FB134-92A0-4DA7-9D9C-0D97D2DB5E22}"/>
    <dgm:cxn modelId="{4C51A9CA-C23D-496E-8A8A-88D8E6478EF8}" type="presOf" srcId="{145C953B-DBA9-4EA8-BE3D-EAB226A00ACA}" destId="{ECC80E3B-97D5-42E4-A392-8F95CFA518BA}" srcOrd="1" destOrd="0" presId="urn:microsoft.com/office/officeart/2005/8/layout/process1"/>
    <dgm:cxn modelId="{737886CC-5C77-421A-AD84-4CC93E7FBC53}" type="presOf" srcId="{D1E82B2C-6D60-46AE-B75F-DD6A93FACF49}" destId="{4F82D8DC-3371-48A2-AB3D-805C9E445D33}" srcOrd="1" destOrd="0" presId="urn:microsoft.com/office/officeart/2005/8/layout/process1"/>
    <dgm:cxn modelId="{F63006FF-DB1A-42FF-9327-176D0E689164}" srcId="{46004F5E-686A-4836-B930-C47354B8194D}" destId="{0283A791-2F8E-45F9-82F2-CDDD5B6C6E57}" srcOrd="2" destOrd="0" parTransId="{7757713D-1F8E-4A1C-97EF-ACC59C087A71}" sibTransId="{D1E82B2C-6D60-46AE-B75F-DD6A93FACF49}"/>
    <dgm:cxn modelId="{2C13A516-3FCD-47AC-9D49-FB37AD7F9C6E}" type="presOf" srcId="{0283A791-2F8E-45F9-82F2-CDDD5B6C6E57}" destId="{5698CB8F-B780-4653-97CE-AD060818FB5C}" srcOrd="0" destOrd="0" presId="urn:microsoft.com/office/officeart/2005/8/layout/process1"/>
    <dgm:cxn modelId="{BA47CFAF-BB01-42F3-98B6-18E88310D118}" type="presOf" srcId="{D90AEFA4-12A9-45CF-8372-F421BE0252FF}" destId="{05A0FE85-A614-4CF6-B3E8-1AE9E3CB30B3}" srcOrd="0" destOrd="0" presId="urn:microsoft.com/office/officeart/2005/8/layout/process1"/>
    <dgm:cxn modelId="{AC4D6DBC-0C62-4C83-B434-DAB4F46C636D}" type="presOf" srcId="{37A2375C-A09E-4673-9680-06329ED7F190}" destId="{E188F52C-9943-497F-B1EC-01C7C07AB14C}" srcOrd="0" destOrd="0" presId="urn:microsoft.com/office/officeart/2005/8/layout/process1"/>
    <dgm:cxn modelId="{0578935A-6764-4B6D-BD10-B67DFE6867BE}" srcId="{46004F5E-686A-4836-B930-C47354B8194D}" destId="{37A2375C-A09E-4673-9680-06329ED7F190}" srcOrd="3" destOrd="0" parTransId="{A4D772A5-83B7-41F9-B0B6-7C544122E779}" sibTransId="{145C953B-DBA9-4EA8-BE3D-EAB226A00ACA}"/>
    <dgm:cxn modelId="{E636CF53-37A1-4DEE-8874-0C1C7D8D2B4E}" type="presOf" srcId="{A896928A-D04B-4FBC-9474-74ADFB7905C2}" destId="{7BB22794-7A25-4BD8-8B5F-2EB67D64A2F6}" srcOrd="0" destOrd="0" presId="urn:microsoft.com/office/officeart/2005/8/layout/process1"/>
    <dgm:cxn modelId="{C06B570F-D591-4944-9E38-94CB47EF2140}" type="presOf" srcId="{145C953B-DBA9-4EA8-BE3D-EAB226A00ACA}" destId="{7E7CD8F6-3FB4-41C6-AFE3-272CE85CF62F}" srcOrd="0" destOrd="0" presId="urn:microsoft.com/office/officeart/2005/8/layout/process1"/>
    <dgm:cxn modelId="{E0B3A4B6-2826-48E1-96E4-F75D3A339F4C}" type="presOf" srcId="{37D1FE01-51F2-4FE0-BC46-2F9D8491839C}" destId="{9E56F8F8-3613-4C1C-B768-92ECBD8A1456}" srcOrd="0" destOrd="0" presId="urn:microsoft.com/office/officeart/2005/8/layout/process1"/>
    <dgm:cxn modelId="{043F1065-F6EE-4A43-9B6D-81CE6E611105}" type="presOf" srcId="{D1E82B2C-6D60-46AE-B75F-DD6A93FACF49}" destId="{C9DD5F67-5336-4EF9-A711-D0D550E3D653}" srcOrd="0" destOrd="0" presId="urn:microsoft.com/office/officeart/2005/8/layout/process1"/>
    <dgm:cxn modelId="{85E88FF0-BDE1-41C2-ADBC-1EFADBF63D4A}" srcId="{46004F5E-686A-4836-B930-C47354B8194D}" destId="{A896928A-D04B-4FBC-9474-74ADFB7905C2}" srcOrd="0" destOrd="0" parTransId="{15DE016B-D76C-47E3-ADF6-99B58790D6F3}" sibTransId="{A2BC9403-2071-4774-B6DE-BF09F0267BDB}"/>
    <dgm:cxn modelId="{4EEDE379-0A2B-4CEF-B90A-10D72E9C64B1}" type="presOf" srcId="{A2BC9403-2071-4774-B6DE-BF09F0267BDB}" destId="{341A41DB-A588-49BA-A989-48EE910CF3B1}" srcOrd="1" destOrd="0" presId="urn:microsoft.com/office/officeart/2005/8/layout/process1"/>
    <dgm:cxn modelId="{23A71EB9-D23F-42A7-916E-A4C6F8ABDD4A}" type="presOf" srcId="{46004F5E-686A-4836-B930-C47354B8194D}" destId="{5D885286-FB4F-4D52-B189-352718DEE1DA}" srcOrd="0" destOrd="0" presId="urn:microsoft.com/office/officeart/2005/8/layout/process1"/>
    <dgm:cxn modelId="{574F3B18-EA67-4B8B-BFD2-E6951CE45C33}" srcId="{46004F5E-686A-4836-B930-C47354B8194D}" destId="{D90AEFA4-12A9-45CF-8372-F421BE0252FF}" srcOrd="1" destOrd="0" parTransId="{349D1BC8-F358-4F3D-968D-41CA2C7ACD29}" sibTransId="{6DB5CBDB-9D4D-4396-A739-7621F7787D5A}"/>
    <dgm:cxn modelId="{27B3A903-7E07-4CEE-98ED-4A0B5748EA1D}" type="presParOf" srcId="{5D885286-FB4F-4D52-B189-352718DEE1DA}" destId="{7BB22794-7A25-4BD8-8B5F-2EB67D64A2F6}" srcOrd="0" destOrd="0" presId="urn:microsoft.com/office/officeart/2005/8/layout/process1"/>
    <dgm:cxn modelId="{B69E32B8-F43A-4110-889F-870282BA1FD0}" type="presParOf" srcId="{5D885286-FB4F-4D52-B189-352718DEE1DA}" destId="{91C3C38C-40E2-4B18-B3C7-10CDACB82C1B}" srcOrd="1" destOrd="0" presId="urn:microsoft.com/office/officeart/2005/8/layout/process1"/>
    <dgm:cxn modelId="{2BEE04F4-C687-4A9D-A0D5-B8F3EB5885B7}" type="presParOf" srcId="{91C3C38C-40E2-4B18-B3C7-10CDACB82C1B}" destId="{341A41DB-A588-49BA-A989-48EE910CF3B1}" srcOrd="0" destOrd="0" presId="urn:microsoft.com/office/officeart/2005/8/layout/process1"/>
    <dgm:cxn modelId="{901D24B4-A708-4ED1-91CA-D6FB54C87209}" type="presParOf" srcId="{5D885286-FB4F-4D52-B189-352718DEE1DA}" destId="{05A0FE85-A614-4CF6-B3E8-1AE9E3CB30B3}" srcOrd="2" destOrd="0" presId="urn:microsoft.com/office/officeart/2005/8/layout/process1"/>
    <dgm:cxn modelId="{B484625C-1886-44E1-80C5-03E4D0554536}" type="presParOf" srcId="{5D885286-FB4F-4D52-B189-352718DEE1DA}" destId="{F6F80BEF-0DED-4905-B9D1-00F24E21B456}" srcOrd="3" destOrd="0" presId="urn:microsoft.com/office/officeart/2005/8/layout/process1"/>
    <dgm:cxn modelId="{D94BB513-D7B1-4DA8-A414-336456C25B7C}" type="presParOf" srcId="{F6F80BEF-0DED-4905-B9D1-00F24E21B456}" destId="{6775A04C-AEC7-4616-9B56-7B374BFA1D31}" srcOrd="0" destOrd="0" presId="urn:microsoft.com/office/officeart/2005/8/layout/process1"/>
    <dgm:cxn modelId="{FFCEDC10-C333-4CE7-BD64-74849FD0AAA5}" type="presParOf" srcId="{5D885286-FB4F-4D52-B189-352718DEE1DA}" destId="{5698CB8F-B780-4653-97CE-AD060818FB5C}" srcOrd="4" destOrd="0" presId="urn:microsoft.com/office/officeart/2005/8/layout/process1"/>
    <dgm:cxn modelId="{E375AD67-5166-4997-B5AD-0F6F93FCBA66}" type="presParOf" srcId="{5D885286-FB4F-4D52-B189-352718DEE1DA}" destId="{C9DD5F67-5336-4EF9-A711-D0D550E3D653}" srcOrd="5" destOrd="0" presId="urn:microsoft.com/office/officeart/2005/8/layout/process1"/>
    <dgm:cxn modelId="{491A5F1D-8E62-47FB-8A3D-5B0440DDE1FD}" type="presParOf" srcId="{C9DD5F67-5336-4EF9-A711-D0D550E3D653}" destId="{4F82D8DC-3371-48A2-AB3D-805C9E445D33}" srcOrd="0" destOrd="0" presId="urn:microsoft.com/office/officeart/2005/8/layout/process1"/>
    <dgm:cxn modelId="{8F385547-A920-4272-A7E2-8CBD104E1580}" type="presParOf" srcId="{5D885286-FB4F-4D52-B189-352718DEE1DA}" destId="{E188F52C-9943-497F-B1EC-01C7C07AB14C}" srcOrd="6" destOrd="0" presId="urn:microsoft.com/office/officeart/2005/8/layout/process1"/>
    <dgm:cxn modelId="{5472BC8E-6533-46E3-8EF2-8373716C1E03}" type="presParOf" srcId="{5D885286-FB4F-4D52-B189-352718DEE1DA}" destId="{7E7CD8F6-3FB4-41C6-AFE3-272CE85CF62F}" srcOrd="7" destOrd="0" presId="urn:microsoft.com/office/officeart/2005/8/layout/process1"/>
    <dgm:cxn modelId="{05BFB7CC-7E9A-4FBD-B6B0-0536B4CECD3C}" type="presParOf" srcId="{7E7CD8F6-3FB4-41C6-AFE3-272CE85CF62F}" destId="{ECC80E3B-97D5-42E4-A392-8F95CFA518BA}" srcOrd="0" destOrd="0" presId="urn:microsoft.com/office/officeart/2005/8/layout/process1"/>
    <dgm:cxn modelId="{C90D7CB2-C70E-40E2-BC65-C1D7FCAA959B}" type="presParOf" srcId="{5D885286-FB4F-4D52-B189-352718DEE1DA}" destId="{9E56F8F8-3613-4C1C-B768-92ECBD8A145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22794-7A25-4BD8-8B5F-2EB67D64A2F6}">
      <dsp:nvSpPr>
        <dsp:cNvPr id="0" name=""/>
        <dsp:cNvSpPr/>
      </dsp:nvSpPr>
      <dsp:spPr>
        <a:xfrm>
          <a:off x="3828" y="2054054"/>
          <a:ext cx="1674098" cy="1004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Commit</a:t>
          </a:r>
          <a:endParaRPr lang="en-US" sz="2600" kern="1200" dirty="0"/>
        </a:p>
      </dsp:txBody>
      <dsp:txXfrm>
        <a:off x="33248" y="2083474"/>
        <a:ext cx="1615258" cy="945618"/>
      </dsp:txXfrm>
    </dsp:sp>
    <dsp:sp modelId="{91C3C38C-40E2-4B18-B3C7-10CDACB82C1B}">
      <dsp:nvSpPr>
        <dsp:cNvPr id="0" name=""/>
        <dsp:cNvSpPr/>
      </dsp:nvSpPr>
      <dsp:spPr>
        <a:xfrm>
          <a:off x="1845336" y="2348695"/>
          <a:ext cx="354908" cy="41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45336" y="2431730"/>
        <a:ext cx="248436" cy="249106"/>
      </dsp:txXfrm>
    </dsp:sp>
    <dsp:sp modelId="{05A0FE85-A614-4CF6-B3E8-1AE9E3CB30B3}">
      <dsp:nvSpPr>
        <dsp:cNvPr id="0" name=""/>
        <dsp:cNvSpPr/>
      </dsp:nvSpPr>
      <dsp:spPr>
        <a:xfrm>
          <a:off x="2347566" y="2054054"/>
          <a:ext cx="1674098" cy="1004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Auto Test</a:t>
          </a:r>
          <a:endParaRPr lang="en-US" sz="2600" kern="1200" dirty="0"/>
        </a:p>
      </dsp:txBody>
      <dsp:txXfrm>
        <a:off x="2376986" y="2083474"/>
        <a:ext cx="1615258" cy="945618"/>
      </dsp:txXfrm>
    </dsp:sp>
    <dsp:sp modelId="{F6F80BEF-0DED-4905-B9D1-00F24E21B456}">
      <dsp:nvSpPr>
        <dsp:cNvPr id="0" name=""/>
        <dsp:cNvSpPr/>
      </dsp:nvSpPr>
      <dsp:spPr>
        <a:xfrm>
          <a:off x="4189074" y="2348695"/>
          <a:ext cx="354908" cy="41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189074" y="2431730"/>
        <a:ext cx="248436" cy="249106"/>
      </dsp:txXfrm>
    </dsp:sp>
    <dsp:sp modelId="{E188F52C-9943-497F-B1EC-01C7C07AB14C}">
      <dsp:nvSpPr>
        <dsp:cNvPr id="0" name=""/>
        <dsp:cNvSpPr/>
      </dsp:nvSpPr>
      <dsp:spPr>
        <a:xfrm>
          <a:off x="4691303" y="2054054"/>
          <a:ext cx="1674098" cy="1004458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Release Pusher</a:t>
          </a:r>
          <a:endParaRPr lang="en-US" sz="2600" kern="1200" dirty="0"/>
        </a:p>
      </dsp:txBody>
      <dsp:txXfrm>
        <a:off x="4720723" y="2083474"/>
        <a:ext cx="1615258" cy="945618"/>
      </dsp:txXfrm>
    </dsp:sp>
    <dsp:sp modelId="{7E7CD8F6-3FB4-41C6-AFE3-272CE85CF62F}">
      <dsp:nvSpPr>
        <dsp:cNvPr id="0" name=""/>
        <dsp:cNvSpPr/>
      </dsp:nvSpPr>
      <dsp:spPr>
        <a:xfrm>
          <a:off x="6532811" y="2348695"/>
          <a:ext cx="354908" cy="415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532811" y="2431730"/>
        <a:ext cx="248436" cy="249106"/>
      </dsp:txXfrm>
    </dsp:sp>
    <dsp:sp modelId="{9E56F8F8-3613-4C1C-B768-92ECBD8A1456}">
      <dsp:nvSpPr>
        <dsp:cNvPr id="0" name=""/>
        <dsp:cNvSpPr/>
      </dsp:nvSpPr>
      <dsp:spPr>
        <a:xfrm>
          <a:off x="7035040" y="2054054"/>
          <a:ext cx="1674098" cy="1004458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Live</a:t>
          </a:r>
          <a:endParaRPr lang="en-US" sz="2600" kern="1200" dirty="0"/>
        </a:p>
      </dsp:txBody>
      <dsp:txXfrm>
        <a:off x="7064460" y="2083474"/>
        <a:ext cx="1615258" cy="945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22794-7A25-4BD8-8B5F-2EB67D64A2F6}">
      <dsp:nvSpPr>
        <dsp:cNvPr id="0" name=""/>
        <dsp:cNvSpPr/>
      </dsp:nvSpPr>
      <dsp:spPr>
        <a:xfrm>
          <a:off x="4254" y="2160626"/>
          <a:ext cx="1318857" cy="791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Commit</a:t>
          </a:r>
          <a:endParaRPr lang="en-US" sz="2000" kern="1200" dirty="0"/>
        </a:p>
      </dsp:txBody>
      <dsp:txXfrm>
        <a:off x="27431" y="2183803"/>
        <a:ext cx="1272503" cy="744960"/>
      </dsp:txXfrm>
    </dsp:sp>
    <dsp:sp modelId="{91C3C38C-40E2-4B18-B3C7-10CDACB82C1B}">
      <dsp:nvSpPr>
        <dsp:cNvPr id="0" name=""/>
        <dsp:cNvSpPr/>
      </dsp:nvSpPr>
      <dsp:spPr>
        <a:xfrm>
          <a:off x="1454997" y="2392745"/>
          <a:ext cx="279597" cy="327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54997" y="2458160"/>
        <a:ext cx="195718" cy="196246"/>
      </dsp:txXfrm>
    </dsp:sp>
    <dsp:sp modelId="{05A0FE85-A614-4CF6-B3E8-1AE9E3CB30B3}">
      <dsp:nvSpPr>
        <dsp:cNvPr id="0" name=""/>
        <dsp:cNvSpPr/>
      </dsp:nvSpPr>
      <dsp:spPr>
        <a:xfrm>
          <a:off x="1850654" y="2160626"/>
          <a:ext cx="1318857" cy="791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1873831" y="2183803"/>
        <a:ext cx="1272503" cy="744960"/>
      </dsp:txXfrm>
    </dsp:sp>
    <dsp:sp modelId="{F6F80BEF-0DED-4905-B9D1-00F24E21B456}">
      <dsp:nvSpPr>
        <dsp:cNvPr id="0" name=""/>
        <dsp:cNvSpPr/>
      </dsp:nvSpPr>
      <dsp:spPr>
        <a:xfrm>
          <a:off x="3301398" y="2392745"/>
          <a:ext cx="279597" cy="327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01398" y="2458160"/>
        <a:ext cx="195718" cy="196246"/>
      </dsp:txXfrm>
    </dsp:sp>
    <dsp:sp modelId="{5698CB8F-B780-4653-97CE-AD060818FB5C}">
      <dsp:nvSpPr>
        <dsp:cNvPr id="0" name=""/>
        <dsp:cNvSpPr/>
      </dsp:nvSpPr>
      <dsp:spPr>
        <a:xfrm>
          <a:off x="3697055" y="2160626"/>
          <a:ext cx="1318857" cy="791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Approvals</a:t>
          </a:r>
          <a:endParaRPr lang="en-US" sz="2000" kern="1200" dirty="0"/>
        </a:p>
      </dsp:txBody>
      <dsp:txXfrm>
        <a:off x="3720232" y="2183803"/>
        <a:ext cx="1272503" cy="744960"/>
      </dsp:txXfrm>
    </dsp:sp>
    <dsp:sp modelId="{C9DD5F67-5336-4EF9-A711-D0D550E3D653}">
      <dsp:nvSpPr>
        <dsp:cNvPr id="0" name=""/>
        <dsp:cNvSpPr/>
      </dsp:nvSpPr>
      <dsp:spPr>
        <a:xfrm>
          <a:off x="5147798" y="2392745"/>
          <a:ext cx="279597" cy="327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47798" y="2458160"/>
        <a:ext cx="195718" cy="196246"/>
      </dsp:txXfrm>
    </dsp:sp>
    <dsp:sp modelId="{E188F52C-9943-497F-B1EC-01C7C07AB14C}">
      <dsp:nvSpPr>
        <dsp:cNvPr id="0" name=""/>
        <dsp:cNvSpPr/>
      </dsp:nvSpPr>
      <dsp:spPr>
        <a:xfrm>
          <a:off x="5543455" y="2160626"/>
          <a:ext cx="1318857" cy="79131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Release Pusher</a:t>
          </a:r>
          <a:endParaRPr lang="en-US" sz="2000" kern="1200" dirty="0"/>
        </a:p>
      </dsp:txBody>
      <dsp:txXfrm>
        <a:off x="5566632" y="2183803"/>
        <a:ext cx="1272503" cy="744960"/>
      </dsp:txXfrm>
    </dsp:sp>
    <dsp:sp modelId="{7E7CD8F6-3FB4-41C6-AFE3-272CE85CF62F}">
      <dsp:nvSpPr>
        <dsp:cNvPr id="0" name=""/>
        <dsp:cNvSpPr/>
      </dsp:nvSpPr>
      <dsp:spPr>
        <a:xfrm>
          <a:off x="6994198" y="2392745"/>
          <a:ext cx="279597" cy="327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994198" y="2458160"/>
        <a:ext cx="195718" cy="196246"/>
      </dsp:txXfrm>
    </dsp:sp>
    <dsp:sp modelId="{9E56F8F8-3613-4C1C-B768-92ECBD8A1456}">
      <dsp:nvSpPr>
        <dsp:cNvPr id="0" name=""/>
        <dsp:cNvSpPr/>
      </dsp:nvSpPr>
      <dsp:spPr>
        <a:xfrm>
          <a:off x="7389856" y="2160626"/>
          <a:ext cx="1318857" cy="79131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Live</a:t>
          </a:r>
          <a:endParaRPr lang="en-US" sz="2000" kern="1200" dirty="0"/>
        </a:p>
      </dsp:txBody>
      <dsp:txXfrm>
        <a:off x="7413033" y="2183803"/>
        <a:ext cx="1272503" cy="74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77754-5AE0-44D6-9C96-50D86305C50E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2F7EF-B89F-4394-91BA-0FCF004063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2F7EF-B89F-4394-91BA-0FCF004063E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94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CAA5-0783-445F-AB3E-4B91ABECF438}" type="datetimeFigureOut">
              <a:rPr lang="ru-RU" smtClean="0"/>
              <a:pPr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5834-0BBF-4510-B3AE-C4076CF4F69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lmoloch.blogspot.com/2014/03/using-approvals-in-automated-ui-tests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slmoloch/SE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UMnZiTL0tUc" TargetMode="External"/><Relationship Id="rId5" Type="http://schemas.openxmlformats.org/officeDocument/2006/relationships/hyperlink" Target="http://approvaltests.sourceforge.net/" TargetMode="External"/><Relationship Id="rId4" Type="http://schemas.openxmlformats.org/officeDocument/2006/relationships/hyperlink" Target="https://twitter.com/LlewellynFalc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464" y="2434824"/>
            <a:ext cx="556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Approval Tests Applied</a:t>
            </a:r>
            <a:endParaRPr lang="ru-RU" sz="44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132257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Yauheni Sivukha</a:t>
            </a:r>
            <a:endParaRPr lang="ru-RU" sz="3200" dirty="0">
              <a:solidFill>
                <a:schemeClr val="accent3">
                  <a:lumMod val="40000"/>
                  <a:lumOff val="6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EPAM-SEC-2013-Fall_ppt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5018"/>
          </a:xfrm>
          <a:prstGeom prst="rect">
            <a:avLst/>
          </a:prstGeom>
        </p:spPr>
      </p:pic>
      <p:pic>
        <p:nvPicPr>
          <p:cNvPr id="6" name="Рисунок 5" descr="EPAM-SEC-2013_PPT_footer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08619"/>
            <a:ext cx="9144000" cy="249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1663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Positional </a:t>
            </a:r>
            <a:r>
              <a:rPr lang="ru-RU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Correlation</a:t>
            </a:r>
            <a:endParaRPr lang="ru-RU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46" y="908720"/>
            <a:ext cx="4197091" cy="2232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005064"/>
            <a:ext cx="5584871" cy="1800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684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EPAM-SEC-2013-Fall_ppt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5018"/>
          </a:xfrm>
          <a:prstGeom prst="rect">
            <a:avLst/>
          </a:prstGeom>
        </p:spPr>
      </p:pic>
      <p:pic>
        <p:nvPicPr>
          <p:cNvPr id="6" name="Рисунок 5" descr="EPAM-SEC-2013_PPT_footer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08619"/>
            <a:ext cx="9144000" cy="249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1663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Continuous Delivery</a:t>
            </a:r>
            <a:endParaRPr lang="ru-RU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38134628"/>
              </p:ext>
            </p:extLst>
          </p:nvPr>
        </p:nvGraphicFramePr>
        <p:xfrm>
          <a:off x="179512" y="764704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85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EPAM-SEC-2013-Fall_ppt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5018"/>
          </a:xfrm>
          <a:prstGeom prst="rect">
            <a:avLst/>
          </a:prstGeom>
        </p:spPr>
      </p:pic>
      <p:pic>
        <p:nvPicPr>
          <p:cNvPr id="6" name="Рисунок 5" descr="EPAM-SEC-2013_PPT_footer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08619"/>
            <a:ext cx="9144000" cy="249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1663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Perceptual Diff</a:t>
            </a:r>
            <a:endParaRPr lang="ru-RU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37" y="1124744"/>
            <a:ext cx="8709106" cy="125873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48" y="2884933"/>
            <a:ext cx="8709104" cy="123322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26" y="4619606"/>
            <a:ext cx="8731032" cy="1365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EPAM-SEC-2013-Fall_ppt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5018"/>
          </a:xfrm>
          <a:prstGeom prst="rect">
            <a:avLst/>
          </a:prstGeom>
        </p:spPr>
      </p:pic>
      <p:pic>
        <p:nvPicPr>
          <p:cNvPr id="6" name="Рисунок 5" descr="EPAM-SEC-2013_PPT_footer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08619"/>
            <a:ext cx="9144000" cy="249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1663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Continuous Delivery</a:t>
            </a:r>
            <a:endParaRPr lang="ru-RU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15774167"/>
              </p:ext>
            </p:extLst>
          </p:nvPr>
        </p:nvGraphicFramePr>
        <p:xfrm>
          <a:off x="179512" y="764704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31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EPAM-SEC-2013-Fall_ppt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5018"/>
          </a:xfrm>
          <a:prstGeom prst="rect">
            <a:avLst/>
          </a:prstGeom>
        </p:spPr>
      </p:pic>
      <p:pic>
        <p:nvPicPr>
          <p:cNvPr id="6" name="Рисунок 5" descr="EPAM-SEC-2013_PPT_footer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08619"/>
            <a:ext cx="9144000" cy="249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1663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Refactoring</a:t>
            </a:r>
            <a:endParaRPr lang="ru-RU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648" y="176764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21" y="4086404"/>
            <a:ext cx="1656184" cy="102656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2739012" y="1767646"/>
            <a:ext cx="1468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[{'A', 0.5},</a:t>
            </a:r>
          </a:p>
          <a:p>
            <a:pPr algn="ctr"/>
            <a:r>
              <a:rPr lang="en-US" dirty="0"/>
              <a:t>{'B', 0.15},</a:t>
            </a:r>
          </a:p>
          <a:p>
            <a:pPr algn="ctr"/>
            <a:r>
              <a:rPr lang="en-US" dirty="0"/>
              <a:t>{'C', 0.9},</a:t>
            </a:r>
          </a:p>
          <a:p>
            <a:pPr algn="ctr"/>
            <a:r>
              <a:rPr lang="en-US" dirty="0"/>
              <a:t>{'D', 0.23}]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199" y="4086405"/>
            <a:ext cx="1656184" cy="102656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Rectangle 11"/>
          <p:cNvSpPr/>
          <p:nvPr/>
        </p:nvSpPr>
        <p:spPr>
          <a:xfrm>
            <a:off x="4895571" y="1743952"/>
            <a:ext cx="1008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[{'A', </a:t>
            </a:r>
            <a:r>
              <a:rPr lang="en-US" dirty="0"/>
              <a:t>0}]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2125" y="1767646"/>
            <a:ext cx="1468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[{'A', </a:t>
            </a:r>
            <a:r>
              <a:rPr lang="en-US" dirty="0" smtClean="0"/>
              <a:t>-1},</a:t>
            </a:r>
            <a:endParaRPr lang="en-US" dirty="0"/>
          </a:p>
          <a:p>
            <a:pPr algn="ctr"/>
            <a:r>
              <a:rPr lang="en-US" dirty="0"/>
              <a:t>{'B', </a:t>
            </a:r>
            <a:r>
              <a:rPr lang="en-US" dirty="0" smtClean="0"/>
              <a:t>2}]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535" y="4086404"/>
            <a:ext cx="1656184" cy="102656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313" y="4086404"/>
            <a:ext cx="1656183" cy="102656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6" name="Down Arrow 15"/>
          <p:cNvSpPr/>
          <p:nvPr/>
        </p:nvSpPr>
        <p:spPr>
          <a:xfrm>
            <a:off x="1324197" y="3228484"/>
            <a:ext cx="484632" cy="561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230975" y="3166890"/>
            <a:ext cx="484632" cy="561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157311" y="3162345"/>
            <a:ext cx="484632" cy="561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064088" y="3130447"/>
            <a:ext cx="484632" cy="561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EPAM-SEC-2013-Fall_ppt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65018"/>
          </a:xfrm>
          <a:prstGeom prst="rect">
            <a:avLst/>
          </a:prstGeom>
        </p:spPr>
      </p:pic>
      <p:pic>
        <p:nvPicPr>
          <p:cNvPr id="6" name="Рисунок 5" descr="EPAM-SEC-2013_PPT_footer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08619"/>
            <a:ext cx="9144000" cy="2493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1663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Links</a:t>
            </a:r>
            <a:endParaRPr lang="ru-RU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124744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Llewellyn Falco: </a:t>
            </a:r>
            <a:r>
              <a:rPr lang="en-US" dirty="0">
                <a:hlinkClick r:id="rId4"/>
              </a:rPr>
              <a:t>https://twitter.com/LlewellynFalco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Official site: </a:t>
            </a:r>
            <a:r>
              <a:rPr lang="en-US" dirty="0">
                <a:hlinkClick r:id="rId5"/>
              </a:rPr>
              <a:t>http://approvaltests.sourceforge.net/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 with approvals: </a:t>
            </a:r>
            <a:r>
              <a:rPr lang="en-US" dirty="0">
                <a:hlinkClick r:id="rId6"/>
              </a:rPr>
              <a:t>https://www.youtube.com/watch?v=UMnZiTL0tUc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 from presentation: </a:t>
            </a:r>
            <a:r>
              <a:rPr lang="en-US" dirty="0">
                <a:hlinkClick r:id="rId7"/>
              </a:rPr>
              <a:t>https://github.com/slmoloch/SEC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Automation DSL with approvals: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slmoloch.blogspot.com/2014/03/using-approvals-in-automated-ui-tests.html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464" y="2443535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Thank You.</a:t>
            </a:r>
            <a:endParaRPr lang="ru-RU" sz="4400" b="1" dirty="0">
              <a:solidFill>
                <a:schemeClr val="bg1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3645024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Contacts:</a:t>
            </a:r>
          </a:p>
          <a:p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y</a:t>
            </a:r>
            <a:r>
              <a:rPr lang="en-US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auheni_sivukha@epam.com</a:t>
            </a:r>
            <a:endParaRPr lang="en-US" sz="2000" dirty="0" smtClean="0">
              <a:solidFill>
                <a:schemeClr val="accent3">
                  <a:lumMod val="40000"/>
                  <a:lumOff val="6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107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DG Win&amp;Soft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Yauheni Sivukha</cp:lastModifiedBy>
  <cp:revision>22</cp:revision>
  <dcterms:created xsi:type="dcterms:W3CDTF">2013-08-21T11:43:56Z</dcterms:created>
  <dcterms:modified xsi:type="dcterms:W3CDTF">2014-05-26T04:10:31Z</dcterms:modified>
</cp:coreProperties>
</file>