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309" r:id="rId3"/>
    <p:sldId id="308" r:id="rId4"/>
    <p:sldId id="305" r:id="rId5"/>
    <p:sldId id="311" r:id="rId6"/>
    <p:sldId id="312" r:id="rId7"/>
    <p:sldId id="313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5BD"/>
    <a:srgbClr val="E78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21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ED247-AF1C-49FA-B2BE-E5C569538270}" type="doc">
      <dgm:prSet loTypeId="urn:microsoft.com/office/officeart/2005/8/layout/process3" loCatId="process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D7EC5D28-037F-4A3B-9022-958B1E094B8F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722B0407-A4DC-46FA-8B2A-056F96CD14D1}" type="parTrans" cxnId="{E03975C7-378B-49D4-A160-9707FA75D62D}">
      <dgm:prSet/>
      <dgm:spPr/>
      <dgm:t>
        <a:bodyPr/>
        <a:lstStyle/>
        <a:p>
          <a:endParaRPr lang="en-US"/>
        </a:p>
      </dgm:t>
    </dgm:pt>
    <dgm:pt modelId="{3EB38570-6944-40D3-8A7C-411EC8E7E0F2}" type="sibTrans" cxnId="{E03975C7-378B-49D4-A160-9707FA75D62D}">
      <dgm:prSet/>
      <dgm:spPr/>
      <dgm:t>
        <a:bodyPr/>
        <a:lstStyle/>
        <a:p>
          <a:endParaRPr lang="en-US"/>
        </a:p>
      </dgm:t>
    </dgm:pt>
    <dgm:pt modelId="{D94FCE96-8BD5-4A36-A591-C6D24872839A}">
      <dgm:prSet phldrT="[Text]"/>
      <dgm:spPr/>
      <dgm:t>
        <a:bodyPr/>
        <a:lstStyle/>
        <a:p>
          <a:r>
            <a:rPr lang="en-US" dirty="0" smtClean="0"/>
            <a:t>Profiles &amp; Personas</a:t>
          </a:r>
          <a:endParaRPr lang="en-US" dirty="0"/>
        </a:p>
      </dgm:t>
    </dgm:pt>
    <dgm:pt modelId="{4C30440D-0D7F-49E4-9CE5-69482EF640AA}" type="parTrans" cxnId="{62D0BA40-9D1A-4DBB-BE7D-5409A1591D1E}">
      <dgm:prSet/>
      <dgm:spPr/>
      <dgm:t>
        <a:bodyPr/>
        <a:lstStyle/>
        <a:p>
          <a:endParaRPr lang="en-US"/>
        </a:p>
      </dgm:t>
    </dgm:pt>
    <dgm:pt modelId="{6A1BD8DE-E5B4-4B77-81D8-5C012E486AE9}" type="sibTrans" cxnId="{62D0BA40-9D1A-4DBB-BE7D-5409A1591D1E}">
      <dgm:prSet/>
      <dgm:spPr/>
      <dgm:t>
        <a:bodyPr/>
        <a:lstStyle/>
        <a:p>
          <a:endParaRPr lang="en-US"/>
        </a:p>
      </dgm:t>
    </dgm:pt>
    <dgm:pt modelId="{95C8D776-E0CD-4102-A226-705F8A3FFBC1}">
      <dgm:prSet phldrT="[Text]"/>
      <dgm:spPr/>
      <dgm:t>
        <a:bodyPr/>
        <a:lstStyle/>
        <a:p>
          <a:r>
            <a:rPr lang="en-US" dirty="0" smtClean="0"/>
            <a:t>Design &amp; Develop</a:t>
          </a:r>
          <a:endParaRPr lang="en-US" dirty="0"/>
        </a:p>
      </dgm:t>
    </dgm:pt>
    <dgm:pt modelId="{9F5E71A0-252A-4C9F-956C-889C074F2F54}" type="parTrans" cxnId="{E92DA8C2-6EA1-4901-8183-1AC4480D815B}">
      <dgm:prSet/>
      <dgm:spPr/>
      <dgm:t>
        <a:bodyPr/>
        <a:lstStyle/>
        <a:p>
          <a:endParaRPr lang="en-US"/>
        </a:p>
      </dgm:t>
    </dgm:pt>
    <dgm:pt modelId="{2B01AFD9-BB6C-45A9-8C14-A444775F03DF}" type="sibTrans" cxnId="{E92DA8C2-6EA1-4901-8183-1AC4480D815B}">
      <dgm:prSet/>
      <dgm:spPr/>
      <dgm:t>
        <a:bodyPr/>
        <a:lstStyle/>
        <a:p>
          <a:endParaRPr lang="en-US"/>
        </a:p>
      </dgm:t>
    </dgm:pt>
    <dgm:pt modelId="{44CBA7F9-A2DA-4EE7-AB9E-BA2A7B328759}">
      <dgm:prSet phldrT="[Text]"/>
      <dgm:spPr/>
      <dgm:t>
        <a:bodyPr/>
        <a:lstStyle/>
        <a:p>
          <a:r>
            <a:rPr lang="en-US" smtClean="0"/>
            <a:t>Paper Sketches/ Wireframes</a:t>
          </a:r>
          <a:endParaRPr lang="en-US" dirty="0"/>
        </a:p>
      </dgm:t>
    </dgm:pt>
    <dgm:pt modelId="{860E79F9-42B3-4EF1-BF84-460BA0C4DC02}" type="parTrans" cxnId="{6A26A5D0-A3AD-49DB-9C89-097138028830}">
      <dgm:prSet/>
      <dgm:spPr/>
      <dgm:t>
        <a:bodyPr/>
        <a:lstStyle/>
        <a:p>
          <a:endParaRPr lang="en-US"/>
        </a:p>
      </dgm:t>
    </dgm:pt>
    <dgm:pt modelId="{0F542DDF-0E0C-4A79-A155-980528FE8DF8}" type="sibTrans" cxnId="{6A26A5D0-A3AD-49DB-9C89-097138028830}">
      <dgm:prSet/>
      <dgm:spPr/>
      <dgm:t>
        <a:bodyPr/>
        <a:lstStyle/>
        <a:p>
          <a:endParaRPr lang="en-US"/>
        </a:p>
      </dgm:t>
    </dgm:pt>
    <dgm:pt modelId="{9E3A25E5-CD16-4D24-8F20-3EE7ACA77957}">
      <dgm:prSet phldrT="[Text]"/>
      <dgm:spPr/>
      <dgm:t>
        <a:bodyPr/>
        <a:lstStyle/>
        <a:p>
          <a:r>
            <a:rPr lang="en-US" dirty="0" smtClean="0"/>
            <a:t>Test &amp; Refine</a:t>
          </a:r>
          <a:endParaRPr lang="en-US" dirty="0"/>
        </a:p>
      </dgm:t>
    </dgm:pt>
    <dgm:pt modelId="{5B16C08E-CA64-4E4C-A363-F7E449AE3B1E}" type="parTrans" cxnId="{430AC9D2-3731-4846-9A62-1609AE6EC1CF}">
      <dgm:prSet/>
      <dgm:spPr/>
      <dgm:t>
        <a:bodyPr/>
        <a:lstStyle/>
        <a:p>
          <a:endParaRPr lang="en-US"/>
        </a:p>
      </dgm:t>
    </dgm:pt>
    <dgm:pt modelId="{29DF2BB7-F645-4768-B3AD-E3C3DFBA8554}" type="sibTrans" cxnId="{430AC9D2-3731-4846-9A62-1609AE6EC1CF}">
      <dgm:prSet/>
      <dgm:spPr/>
      <dgm:t>
        <a:bodyPr/>
        <a:lstStyle/>
        <a:p>
          <a:endParaRPr lang="en-US"/>
        </a:p>
      </dgm:t>
    </dgm:pt>
    <dgm:pt modelId="{9454A380-B675-4896-9BFC-58356CD00039}">
      <dgm:prSet phldrT="[Text]"/>
      <dgm:spPr/>
      <dgm:t>
        <a:bodyPr/>
        <a:lstStyle/>
        <a:p>
          <a:r>
            <a:rPr lang="en-US" smtClean="0"/>
            <a:t>Test Plan &amp; Cases</a:t>
          </a:r>
          <a:endParaRPr lang="en-US" dirty="0"/>
        </a:p>
      </dgm:t>
    </dgm:pt>
    <dgm:pt modelId="{509C5404-4CC2-41DD-9F8D-8C74563ECE7E}" type="parTrans" cxnId="{32607800-DA09-4726-977F-18323D7E484A}">
      <dgm:prSet/>
      <dgm:spPr/>
      <dgm:t>
        <a:bodyPr/>
        <a:lstStyle/>
        <a:p>
          <a:endParaRPr lang="en-US"/>
        </a:p>
      </dgm:t>
    </dgm:pt>
    <dgm:pt modelId="{2F185DDC-4F30-4001-9220-5AA4C87C8A2F}" type="sibTrans" cxnId="{32607800-DA09-4726-977F-18323D7E484A}">
      <dgm:prSet/>
      <dgm:spPr/>
      <dgm:t>
        <a:bodyPr/>
        <a:lstStyle/>
        <a:p>
          <a:endParaRPr lang="en-US"/>
        </a:p>
      </dgm:t>
    </dgm:pt>
    <dgm:pt modelId="{37970FAC-288A-4E07-A65C-5148121C53AC}">
      <dgm:prSet phldrT="[Text]"/>
      <dgm:spPr/>
      <dgm:t>
        <a:bodyPr/>
        <a:lstStyle/>
        <a:p>
          <a:r>
            <a:rPr lang="en-US" dirty="0" smtClean="0"/>
            <a:t>Scenarios </a:t>
          </a:r>
          <a:endParaRPr lang="en-US" dirty="0"/>
        </a:p>
      </dgm:t>
    </dgm:pt>
    <dgm:pt modelId="{9C90A5DE-85FB-4223-A56B-0F01B1C691FA}" type="parTrans" cxnId="{D37D3746-4A74-4658-B4DD-DEADC18880A9}">
      <dgm:prSet/>
      <dgm:spPr/>
      <dgm:t>
        <a:bodyPr/>
        <a:lstStyle/>
        <a:p>
          <a:endParaRPr lang="en-US"/>
        </a:p>
      </dgm:t>
    </dgm:pt>
    <dgm:pt modelId="{8245E970-1BEA-43BF-8C50-2106512E74FB}" type="sibTrans" cxnId="{D37D3746-4A74-4658-B4DD-DEADC18880A9}">
      <dgm:prSet/>
      <dgm:spPr/>
      <dgm:t>
        <a:bodyPr/>
        <a:lstStyle/>
        <a:p>
          <a:endParaRPr lang="en-US"/>
        </a:p>
      </dgm:t>
    </dgm:pt>
    <dgm:pt modelId="{084E1D04-CD2F-4A7B-8C6D-658B40A57ABA}">
      <dgm:prSet phldrT="[Text]"/>
      <dgm:spPr/>
      <dgm:t>
        <a:bodyPr/>
        <a:lstStyle/>
        <a:p>
          <a:r>
            <a:rPr lang="en-US" dirty="0" smtClean="0"/>
            <a:t>Task Analysis</a:t>
          </a:r>
          <a:endParaRPr lang="en-US" dirty="0"/>
        </a:p>
      </dgm:t>
    </dgm:pt>
    <dgm:pt modelId="{F5E50216-017B-4676-A0DE-13E32E38D79F}" type="parTrans" cxnId="{94F8823F-D5CF-4CC7-AB1A-2309FD023446}">
      <dgm:prSet/>
      <dgm:spPr/>
      <dgm:t>
        <a:bodyPr/>
        <a:lstStyle/>
        <a:p>
          <a:endParaRPr lang="en-US"/>
        </a:p>
      </dgm:t>
    </dgm:pt>
    <dgm:pt modelId="{6D490BDD-A194-4162-9870-74EFFBFE3DB6}" type="sibTrans" cxnId="{94F8823F-D5CF-4CC7-AB1A-2309FD023446}">
      <dgm:prSet/>
      <dgm:spPr/>
      <dgm:t>
        <a:bodyPr/>
        <a:lstStyle/>
        <a:p>
          <a:endParaRPr lang="en-US"/>
        </a:p>
      </dgm:t>
    </dgm:pt>
    <dgm:pt modelId="{6FA42E0A-6DA4-42E0-8043-76BDD5508100}">
      <dgm:prSet phldrT="[Text]"/>
      <dgm:spPr/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C8533EA0-EF81-469E-9DB1-349DB5356D3F}" type="parTrans" cxnId="{BF64B133-32F3-4ED0-8513-96C609FE1F14}">
      <dgm:prSet/>
      <dgm:spPr/>
      <dgm:t>
        <a:bodyPr/>
        <a:lstStyle/>
        <a:p>
          <a:endParaRPr lang="en-US"/>
        </a:p>
      </dgm:t>
    </dgm:pt>
    <dgm:pt modelId="{ABB64C7B-03BC-45F7-9FF6-04D0B4EA1A83}" type="sibTrans" cxnId="{BF64B133-32F3-4ED0-8513-96C609FE1F14}">
      <dgm:prSet/>
      <dgm:spPr/>
      <dgm:t>
        <a:bodyPr/>
        <a:lstStyle/>
        <a:p>
          <a:endParaRPr lang="en-US"/>
        </a:p>
      </dgm:t>
    </dgm:pt>
    <dgm:pt modelId="{AC797700-7593-4AA2-806F-95BC64AC161B}">
      <dgm:prSet/>
      <dgm:spPr/>
      <dgm:t>
        <a:bodyPr/>
        <a:lstStyle/>
        <a:p>
          <a:r>
            <a:rPr lang="en-US" smtClean="0"/>
            <a:t>Low Fidelity Prototypes</a:t>
          </a:r>
          <a:endParaRPr lang="en-US" dirty="0"/>
        </a:p>
      </dgm:t>
    </dgm:pt>
    <dgm:pt modelId="{C0E4139A-607E-4B85-963E-633E7D4C7F10}" type="parTrans" cxnId="{36C91AF8-0943-462F-9918-8501B122685F}">
      <dgm:prSet/>
      <dgm:spPr/>
      <dgm:t>
        <a:bodyPr/>
        <a:lstStyle/>
        <a:p>
          <a:endParaRPr lang="en-US"/>
        </a:p>
      </dgm:t>
    </dgm:pt>
    <dgm:pt modelId="{174C6266-32F2-49ED-A1CC-2C11D46FE0C9}" type="sibTrans" cxnId="{36C91AF8-0943-462F-9918-8501B122685F}">
      <dgm:prSet/>
      <dgm:spPr/>
      <dgm:t>
        <a:bodyPr/>
        <a:lstStyle/>
        <a:p>
          <a:endParaRPr lang="en-US"/>
        </a:p>
      </dgm:t>
    </dgm:pt>
    <dgm:pt modelId="{A3F5CFB1-00BE-4DDE-B1EA-E23C68F02E57}">
      <dgm:prSet/>
      <dgm:spPr/>
      <dgm:t>
        <a:bodyPr/>
        <a:lstStyle/>
        <a:p>
          <a:r>
            <a:rPr lang="en-US" smtClean="0"/>
            <a:t>Detailed Design/ Prototype</a:t>
          </a:r>
          <a:endParaRPr lang="en-US" dirty="0"/>
        </a:p>
      </dgm:t>
    </dgm:pt>
    <dgm:pt modelId="{3A2BB513-83C8-4769-8006-20D36CF8B525}" type="parTrans" cxnId="{5E927637-0A8D-4EB1-9C04-1B55B157E433}">
      <dgm:prSet/>
      <dgm:spPr/>
      <dgm:t>
        <a:bodyPr/>
        <a:lstStyle/>
        <a:p>
          <a:endParaRPr lang="en-US"/>
        </a:p>
      </dgm:t>
    </dgm:pt>
    <dgm:pt modelId="{C2E410BF-7A5B-4D5F-99FD-3160AB9478B4}" type="sibTrans" cxnId="{5E927637-0A8D-4EB1-9C04-1B55B157E433}">
      <dgm:prSet/>
      <dgm:spPr/>
      <dgm:t>
        <a:bodyPr/>
        <a:lstStyle/>
        <a:p>
          <a:endParaRPr lang="en-US"/>
        </a:p>
      </dgm:t>
    </dgm:pt>
    <dgm:pt modelId="{D1142E84-E86B-4B4E-8C55-F9E4BA0FB6E7}">
      <dgm:prSet/>
      <dgm:spPr/>
      <dgm:t>
        <a:bodyPr/>
        <a:lstStyle/>
        <a:p>
          <a:r>
            <a:rPr lang="en-US" smtClean="0"/>
            <a:t>Style Guides &amp; Documentation</a:t>
          </a:r>
          <a:endParaRPr lang="en-US" dirty="0"/>
        </a:p>
      </dgm:t>
    </dgm:pt>
    <dgm:pt modelId="{E659D8BA-CC96-4A55-879D-E0E9EB499C7E}" type="parTrans" cxnId="{F50C5ACD-1452-4654-B6C5-3B1776594F14}">
      <dgm:prSet/>
      <dgm:spPr/>
      <dgm:t>
        <a:bodyPr/>
        <a:lstStyle/>
        <a:p>
          <a:endParaRPr lang="en-US"/>
        </a:p>
      </dgm:t>
    </dgm:pt>
    <dgm:pt modelId="{63B20821-B9AA-4510-B745-CCC8B761FF9E}" type="sibTrans" cxnId="{F50C5ACD-1452-4654-B6C5-3B1776594F14}">
      <dgm:prSet/>
      <dgm:spPr/>
      <dgm:t>
        <a:bodyPr/>
        <a:lstStyle/>
        <a:p>
          <a:endParaRPr lang="en-US"/>
        </a:p>
      </dgm:t>
    </dgm:pt>
    <dgm:pt modelId="{5FA17B1B-EE76-4CB2-A9FF-BB6DC08C44C4}">
      <dgm:prSet/>
      <dgm:spPr/>
      <dgm:t>
        <a:bodyPr/>
        <a:lstStyle/>
        <a:p>
          <a:r>
            <a:rPr lang="en-US" dirty="0" smtClean="0"/>
            <a:t>Templates &amp; Repositories</a:t>
          </a:r>
          <a:endParaRPr lang="en-US" dirty="0"/>
        </a:p>
      </dgm:t>
    </dgm:pt>
    <dgm:pt modelId="{547B63C6-BF1A-479A-BA58-9CCE4930D893}" type="parTrans" cxnId="{CF84B6EE-A197-4357-A4DF-DF6504FCB2A7}">
      <dgm:prSet/>
      <dgm:spPr/>
      <dgm:t>
        <a:bodyPr/>
        <a:lstStyle/>
        <a:p>
          <a:endParaRPr lang="en-US"/>
        </a:p>
      </dgm:t>
    </dgm:pt>
    <dgm:pt modelId="{A57CD8FC-A345-455A-BD6B-4FB9DAEA5931}" type="sibTrans" cxnId="{CF84B6EE-A197-4357-A4DF-DF6504FCB2A7}">
      <dgm:prSet/>
      <dgm:spPr/>
      <dgm:t>
        <a:bodyPr/>
        <a:lstStyle/>
        <a:p>
          <a:endParaRPr lang="en-US"/>
        </a:p>
      </dgm:t>
    </dgm:pt>
    <dgm:pt modelId="{6093747B-86C9-4396-A328-8B737FC17277}">
      <dgm:prSet/>
      <dgm:spPr/>
      <dgm:t>
        <a:bodyPr/>
        <a:lstStyle/>
        <a:p>
          <a:r>
            <a:rPr lang="en-US" dirty="0" smtClean="0"/>
            <a:t>Development of HTML/ CSS</a:t>
          </a:r>
          <a:endParaRPr lang="en-US" dirty="0"/>
        </a:p>
      </dgm:t>
    </dgm:pt>
    <dgm:pt modelId="{A75BF596-B260-4880-966F-57ABB3970CC0}" type="parTrans" cxnId="{8B28811A-1A09-4AAB-A79F-86328E372779}">
      <dgm:prSet/>
      <dgm:spPr/>
      <dgm:t>
        <a:bodyPr/>
        <a:lstStyle/>
        <a:p>
          <a:endParaRPr lang="en-US"/>
        </a:p>
      </dgm:t>
    </dgm:pt>
    <dgm:pt modelId="{586439AB-3622-43AA-A966-99D942C03B24}" type="sibTrans" cxnId="{8B28811A-1A09-4AAB-A79F-86328E372779}">
      <dgm:prSet/>
      <dgm:spPr/>
      <dgm:t>
        <a:bodyPr/>
        <a:lstStyle/>
        <a:p>
          <a:endParaRPr lang="en-US"/>
        </a:p>
      </dgm:t>
    </dgm:pt>
    <dgm:pt modelId="{C09340E3-7FAC-4772-A437-48F63EF233D8}">
      <dgm:prSet/>
      <dgm:spPr/>
      <dgm:t>
        <a:bodyPr/>
        <a:lstStyle/>
        <a:p>
          <a:r>
            <a:rPr lang="en-US" smtClean="0"/>
            <a:t>Review Checklist</a:t>
          </a:r>
          <a:endParaRPr lang="en-US" dirty="0"/>
        </a:p>
      </dgm:t>
    </dgm:pt>
    <dgm:pt modelId="{56AD5AE1-985E-4791-AA87-F56EC261AC87}" type="parTrans" cxnId="{56D5AD93-0839-4497-89D5-9827DE00CDE2}">
      <dgm:prSet/>
      <dgm:spPr/>
      <dgm:t>
        <a:bodyPr/>
        <a:lstStyle/>
        <a:p>
          <a:endParaRPr lang="en-US"/>
        </a:p>
      </dgm:t>
    </dgm:pt>
    <dgm:pt modelId="{07C60892-62E8-4801-8A62-075D2BCA3EFB}" type="sibTrans" cxnId="{56D5AD93-0839-4497-89D5-9827DE00CDE2}">
      <dgm:prSet/>
      <dgm:spPr/>
      <dgm:t>
        <a:bodyPr/>
        <a:lstStyle/>
        <a:p>
          <a:endParaRPr lang="en-US"/>
        </a:p>
      </dgm:t>
    </dgm:pt>
    <dgm:pt modelId="{2A528923-6307-49E3-A2AE-DE97D4F7D63A}">
      <dgm:prSet/>
      <dgm:spPr/>
      <dgm:t>
        <a:bodyPr/>
        <a:lstStyle/>
        <a:p>
          <a:r>
            <a:rPr lang="en-US" dirty="0" smtClean="0"/>
            <a:t>Feedback Implementation</a:t>
          </a:r>
          <a:endParaRPr lang="en-US" dirty="0"/>
        </a:p>
      </dgm:t>
    </dgm:pt>
    <dgm:pt modelId="{1C504209-BEA3-4EAE-B983-B2C6CC8EB79B}" type="parTrans" cxnId="{DCA160A6-5A5A-4858-8586-84C4BB4F10B4}">
      <dgm:prSet/>
      <dgm:spPr/>
      <dgm:t>
        <a:bodyPr/>
        <a:lstStyle/>
        <a:p>
          <a:endParaRPr lang="en-US"/>
        </a:p>
      </dgm:t>
    </dgm:pt>
    <dgm:pt modelId="{054C0CA7-B863-4756-9BAB-EA6C69F0B6ED}" type="sibTrans" cxnId="{DCA160A6-5A5A-4858-8586-84C4BB4F10B4}">
      <dgm:prSet/>
      <dgm:spPr/>
      <dgm:t>
        <a:bodyPr/>
        <a:lstStyle/>
        <a:p>
          <a:endParaRPr lang="en-US"/>
        </a:p>
      </dgm:t>
    </dgm:pt>
    <dgm:pt modelId="{7E1C6783-5843-4864-89E5-E7D998D8AF16}">
      <dgm:prSet/>
      <dgm:spPr/>
      <dgm:t>
        <a:bodyPr/>
        <a:lstStyle/>
        <a:p>
          <a:r>
            <a:rPr lang="en-US" smtClean="0"/>
            <a:t>Usability Testing</a:t>
          </a:r>
          <a:endParaRPr lang="en-US" dirty="0"/>
        </a:p>
      </dgm:t>
    </dgm:pt>
    <dgm:pt modelId="{53767A9D-479C-4044-9F26-B5E94F3A2941}" type="parTrans" cxnId="{9FE5779D-6A9B-4181-8A13-F26978ED24D4}">
      <dgm:prSet/>
      <dgm:spPr/>
      <dgm:t>
        <a:bodyPr/>
        <a:lstStyle/>
        <a:p>
          <a:endParaRPr lang="en-US"/>
        </a:p>
      </dgm:t>
    </dgm:pt>
    <dgm:pt modelId="{9A5CA7E8-E297-43A1-A370-637236F1E732}" type="sibTrans" cxnId="{9FE5779D-6A9B-4181-8A13-F26978ED24D4}">
      <dgm:prSet/>
      <dgm:spPr/>
      <dgm:t>
        <a:bodyPr/>
        <a:lstStyle/>
        <a:p>
          <a:endParaRPr lang="en-US"/>
        </a:p>
      </dgm:t>
    </dgm:pt>
    <dgm:pt modelId="{DDEB5116-C279-41EF-B911-3BD2B7E5B9A2}">
      <dgm:prSet/>
      <dgm:spPr/>
      <dgm:t>
        <a:bodyPr/>
        <a:lstStyle/>
        <a:p>
          <a:r>
            <a:rPr lang="en-US" dirty="0" smtClean="0"/>
            <a:t>Implement and Re-test</a:t>
          </a:r>
          <a:endParaRPr lang="en-US" dirty="0"/>
        </a:p>
      </dgm:t>
    </dgm:pt>
    <dgm:pt modelId="{DB1BA5AF-7B43-4CC9-8563-1FD538F8C543}" type="parTrans" cxnId="{3D1C36D2-72F9-4216-BE1E-2DDD006D6836}">
      <dgm:prSet/>
      <dgm:spPr/>
      <dgm:t>
        <a:bodyPr/>
        <a:lstStyle/>
        <a:p>
          <a:endParaRPr lang="en-US"/>
        </a:p>
      </dgm:t>
    </dgm:pt>
    <dgm:pt modelId="{24D69B18-64DE-44D1-86AD-00375F712EE3}" type="sibTrans" cxnId="{3D1C36D2-72F9-4216-BE1E-2DDD006D6836}">
      <dgm:prSet/>
      <dgm:spPr/>
      <dgm:t>
        <a:bodyPr/>
        <a:lstStyle/>
        <a:p>
          <a:endParaRPr lang="en-US"/>
        </a:p>
      </dgm:t>
    </dgm:pt>
    <dgm:pt modelId="{871D4807-CC7D-4866-822F-1E11A53450A9}" type="pres">
      <dgm:prSet presAssocID="{FADED247-AF1C-49FA-B2BE-E5C56953827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C758DD-F1EF-441D-8D5F-914D3CDBC56C}" type="pres">
      <dgm:prSet presAssocID="{D7EC5D28-037F-4A3B-9022-958B1E094B8F}" presName="composite" presStyleCnt="0"/>
      <dgm:spPr/>
    </dgm:pt>
    <dgm:pt modelId="{DFA0E3FD-1354-46BC-8CD5-EEB01ADAB4C1}" type="pres">
      <dgm:prSet presAssocID="{D7EC5D28-037F-4A3B-9022-958B1E094B8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9C243-73A3-4CB9-AF29-FA98969BEFE6}" type="pres">
      <dgm:prSet presAssocID="{D7EC5D28-037F-4A3B-9022-958B1E094B8F}" presName="parSh" presStyleLbl="node1" presStyleIdx="0" presStyleCnt="3"/>
      <dgm:spPr/>
      <dgm:t>
        <a:bodyPr/>
        <a:lstStyle/>
        <a:p>
          <a:endParaRPr lang="en-US"/>
        </a:p>
      </dgm:t>
    </dgm:pt>
    <dgm:pt modelId="{F8EAD72A-650F-4940-B29E-2DEA78FE90F6}" type="pres">
      <dgm:prSet presAssocID="{D7EC5D28-037F-4A3B-9022-958B1E094B8F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ADD3E-55A4-41FE-B222-BB9815B02C9B}" type="pres">
      <dgm:prSet presAssocID="{3EB38570-6944-40D3-8A7C-411EC8E7E0F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2EEB9EB-C1F4-496E-9DC5-300D54543601}" type="pres">
      <dgm:prSet presAssocID="{3EB38570-6944-40D3-8A7C-411EC8E7E0F2}" presName="connTx" presStyleLbl="sibTrans2D1" presStyleIdx="0" presStyleCnt="2"/>
      <dgm:spPr/>
      <dgm:t>
        <a:bodyPr/>
        <a:lstStyle/>
        <a:p>
          <a:endParaRPr lang="en-US"/>
        </a:p>
      </dgm:t>
    </dgm:pt>
    <dgm:pt modelId="{29A5D96B-3474-4656-B8D9-A3640C3613AF}" type="pres">
      <dgm:prSet presAssocID="{95C8D776-E0CD-4102-A226-705F8A3FFBC1}" presName="composite" presStyleCnt="0"/>
      <dgm:spPr/>
    </dgm:pt>
    <dgm:pt modelId="{58B369A2-839F-466E-B769-4CD417179570}" type="pres">
      <dgm:prSet presAssocID="{95C8D776-E0CD-4102-A226-705F8A3FFBC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09AF2-7318-46BD-A7D0-2385ED752AAC}" type="pres">
      <dgm:prSet presAssocID="{95C8D776-E0CD-4102-A226-705F8A3FFBC1}" presName="parSh" presStyleLbl="node1" presStyleIdx="1" presStyleCnt="3"/>
      <dgm:spPr/>
      <dgm:t>
        <a:bodyPr/>
        <a:lstStyle/>
        <a:p>
          <a:endParaRPr lang="en-US"/>
        </a:p>
      </dgm:t>
    </dgm:pt>
    <dgm:pt modelId="{32029BBF-EE8C-4589-A47A-56C458AB4EB6}" type="pres">
      <dgm:prSet presAssocID="{95C8D776-E0CD-4102-A226-705F8A3FFBC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4AC98-9B8C-46A8-AD00-A74DED9E069F}" type="pres">
      <dgm:prSet presAssocID="{2B01AFD9-BB6C-45A9-8C14-A444775F03D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BD792B-9213-486A-ABE6-BBE080178048}" type="pres">
      <dgm:prSet presAssocID="{2B01AFD9-BB6C-45A9-8C14-A444775F03DF}" presName="connTx" presStyleLbl="sibTrans2D1" presStyleIdx="1" presStyleCnt="2"/>
      <dgm:spPr/>
      <dgm:t>
        <a:bodyPr/>
        <a:lstStyle/>
        <a:p>
          <a:endParaRPr lang="en-US"/>
        </a:p>
      </dgm:t>
    </dgm:pt>
    <dgm:pt modelId="{B72F8DED-210C-4C05-B6F2-88C6A6DB03DC}" type="pres">
      <dgm:prSet presAssocID="{9E3A25E5-CD16-4D24-8F20-3EE7ACA77957}" presName="composite" presStyleCnt="0"/>
      <dgm:spPr/>
    </dgm:pt>
    <dgm:pt modelId="{D72919CF-B0B7-413A-9D27-C9843A9EB3C4}" type="pres">
      <dgm:prSet presAssocID="{9E3A25E5-CD16-4D24-8F20-3EE7ACA779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76DBE-A6B3-4D4F-8AC8-98788D57EB1C}" type="pres">
      <dgm:prSet presAssocID="{9E3A25E5-CD16-4D24-8F20-3EE7ACA77957}" presName="parSh" presStyleLbl="node1" presStyleIdx="2" presStyleCnt="3"/>
      <dgm:spPr/>
      <dgm:t>
        <a:bodyPr/>
        <a:lstStyle/>
        <a:p>
          <a:endParaRPr lang="en-US"/>
        </a:p>
      </dgm:t>
    </dgm:pt>
    <dgm:pt modelId="{BC6D6DF0-4BB4-4733-9CB9-0D34F81E2B53}" type="pres">
      <dgm:prSet presAssocID="{9E3A25E5-CD16-4D24-8F20-3EE7ACA7795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A160A6-5A5A-4858-8586-84C4BB4F10B4}" srcId="{9E3A25E5-CD16-4D24-8F20-3EE7ACA77957}" destId="{2A528923-6307-49E3-A2AE-DE97D4F7D63A}" srcOrd="2" destOrd="0" parTransId="{1C504209-BEA3-4EAE-B983-B2C6CC8EB79B}" sibTransId="{054C0CA7-B863-4756-9BAB-EA6C69F0B6ED}"/>
    <dgm:cxn modelId="{94F8823F-D5CF-4CC7-AB1A-2309FD023446}" srcId="{D7EC5D28-037F-4A3B-9022-958B1E094B8F}" destId="{084E1D04-CD2F-4A7B-8C6D-658B40A57ABA}" srcOrd="2" destOrd="0" parTransId="{F5E50216-017B-4676-A0DE-13E32E38D79F}" sibTransId="{6D490BDD-A194-4162-9870-74EFFBFE3DB6}"/>
    <dgm:cxn modelId="{790E81AE-03D5-411E-BB28-5BCD8DA1065E}" type="presOf" srcId="{3EB38570-6944-40D3-8A7C-411EC8E7E0F2}" destId="{C2EEB9EB-C1F4-496E-9DC5-300D54543601}" srcOrd="1" destOrd="0" presId="urn:microsoft.com/office/officeart/2005/8/layout/process3"/>
    <dgm:cxn modelId="{F50C5ACD-1452-4654-B6C5-3B1776594F14}" srcId="{95C8D776-E0CD-4102-A226-705F8A3FFBC1}" destId="{D1142E84-E86B-4B4E-8C55-F9E4BA0FB6E7}" srcOrd="3" destOrd="0" parTransId="{E659D8BA-CC96-4A55-879D-E0E9EB499C7E}" sibTransId="{63B20821-B9AA-4510-B745-CCC8B761FF9E}"/>
    <dgm:cxn modelId="{73EAFE1C-0304-4735-8957-EEC794F25E72}" type="presOf" srcId="{9454A380-B675-4896-9BFC-58356CD00039}" destId="{BC6D6DF0-4BB4-4733-9CB9-0D34F81E2B53}" srcOrd="0" destOrd="0" presId="urn:microsoft.com/office/officeart/2005/8/layout/process3"/>
    <dgm:cxn modelId="{6A26A5D0-A3AD-49DB-9C89-097138028830}" srcId="{95C8D776-E0CD-4102-A226-705F8A3FFBC1}" destId="{44CBA7F9-A2DA-4EE7-AB9E-BA2A7B328759}" srcOrd="0" destOrd="0" parTransId="{860E79F9-42B3-4EF1-BF84-460BA0C4DC02}" sibTransId="{0F542DDF-0E0C-4A79-A155-980528FE8DF8}"/>
    <dgm:cxn modelId="{E03975C7-378B-49D4-A160-9707FA75D62D}" srcId="{FADED247-AF1C-49FA-B2BE-E5C569538270}" destId="{D7EC5D28-037F-4A3B-9022-958B1E094B8F}" srcOrd="0" destOrd="0" parTransId="{722B0407-A4DC-46FA-8B2A-056F96CD14D1}" sibTransId="{3EB38570-6944-40D3-8A7C-411EC8E7E0F2}"/>
    <dgm:cxn modelId="{F46A3A0A-1D06-4FEE-B50D-C87FF0756A6F}" type="presOf" srcId="{D7EC5D28-037F-4A3B-9022-958B1E094B8F}" destId="{DFA0E3FD-1354-46BC-8CD5-EEB01ADAB4C1}" srcOrd="0" destOrd="0" presId="urn:microsoft.com/office/officeart/2005/8/layout/process3"/>
    <dgm:cxn modelId="{E9AF2FCC-96F6-4DC5-822C-3A98BCEB40F7}" type="presOf" srcId="{2A528923-6307-49E3-A2AE-DE97D4F7D63A}" destId="{BC6D6DF0-4BB4-4733-9CB9-0D34F81E2B53}" srcOrd="0" destOrd="2" presId="urn:microsoft.com/office/officeart/2005/8/layout/process3"/>
    <dgm:cxn modelId="{A6F4AB2B-71DC-4AE0-9A7E-329B57AE0F83}" type="presOf" srcId="{3EB38570-6944-40D3-8A7C-411EC8E7E0F2}" destId="{013ADD3E-55A4-41FE-B222-BB9815B02C9B}" srcOrd="0" destOrd="0" presId="urn:microsoft.com/office/officeart/2005/8/layout/process3"/>
    <dgm:cxn modelId="{56D5AD93-0839-4497-89D5-9827DE00CDE2}" srcId="{9E3A25E5-CD16-4D24-8F20-3EE7ACA77957}" destId="{C09340E3-7FAC-4772-A437-48F63EF233D8}" srcOrd="1" destOrd="0" parTransId="{56AD5AE1-985E-4791-AA87-F56EC261AC87}" sibTransId="{07C60892-62E8-4801-8A62-075D2BCA3EFB}"/>
    <dgm:cxn modelId="{ED6A2CEF-A6DC-473D-AE8E-A78EB51C8E39}" type="presOf" srcId="{C09340E3-7FAC-4772-A437-48F63EF233D8}" destId="{BC6D6DF0-4BB4-4733-9CB9-0D34F81E2B53}" srcOrd="0" destOrd="1" presId="urn:microsoft.com/office/officeart/2005/8/layout/process3"/>
    <dgm:cxn modelId="{8BBC052C-9AFD-4EAE-9C38-E07C2DEAF8F5}" type="presOf" srcId="{FADED247-AF1C-49FA-B2BE-E5C569538270}" destId="{871D4807-CC7D-4866-822F-1E11A53450A9}" srcOrd="0" destOrd="0" presId="urn:microsoft.com/office/officeart/2005/8/layout/process3"/>
    <dgm:cxn modelId="{E02D06BA-97FE-4A61-B750-580B8E7C689A}" type="presOf" srcId="{D1142E84-E86B-4B4E-8C55-F9E4BA0FB6E7}" destId="{32029BBF-EE8C-4589-A47A-56C458AB4EB6}" srcOrd="0" destOrd="3" presId="urn:microsoft.com/office/officeart/2005/8/layout/process3"/>
    <dgm:cxn modelId="{BF64B133-32F3-4ED0-8513-96C609FE1F14}" srcId="{D7EC5D28-037F-4A3B-9022-958B1E094B8F}" destId="{6FA42E0A-6DA4-42E0-8043-76BDD5508100}" srcOrd="3" destOrd="0" parTransId="{C8533EA0-EF81-469E-9DB1-349DB5356D3F}" sibTransId="{ABB64C7B-03BC-45F7-9FF6-04D0B4EA1A83}"/>
    <dgm:cxn modelId="{5E927637-0A8D-4EB1-9C04-1B55B157E433}" srcId="{95C8D776-E0CD-4102-A226-705F8A3FFBC1}" destId="{A3F5CFB1-00BE-4DDE-B1EA-E23C68F02E57}" srcOrd="2" destOrd="0" parTransId="{3A2BB513-83C8-4769-8006-20D36CF8B525}" sibTransId="{C2E410BF-7A5B-4D5F-99FD-3160AB9478B4}"/>
    <dgm:cxn modelId="{20E3D4DC-211B-4CED-BCC4-89D2D6E10008}" type="presOf" srcId="{A3F5CFB1-00BE-4DDE-B1EA-E23C68F02E57}" destId="{32029BBF-EE8C-4589-A47A-56C458AB4EB6}" srcOrd="0" destOrd="2" presId="urn:microsoft.com/office/officeart/2005/8/layout/process3"/>
    <dgm:cxn modelId="{39CEE5E9-A72B-446D-A57A-A97D3920F494}" type="presOf" srcId="{5FA17B1B-EE76-4CB2-A9FF-BB6DC08C44C4}" destId="{32029BBF-EE8C-4589-A47A-56C458AB4EB6}" srcOrd="0" destOrd="4" presId="urn:microsoft.com/office/officeart/2005/8/layout/process3"/>
    <dgm:cxn modelId="{D7746526-31AD-4A60-8181-D13CA2CBCA0D}" type="presOf" srcId="{9E3A25E5-CD16-4D24-8F20-3EE7ACA77957}" destId="{8AD76DBE-A6B3-4D4F-8AC8-98788D57EB1C}" srcOrd="1" destOrd="0" presId="urn:microsoft.com/office/officeart/2005/8/layout/process3"/>
    <dgm:cxn modelId="{056A82D2-9EAB-49B2-9598-CB781E6405E3}" type="presOf" srcId="{084E1D04-CD2F-4A7B-8C6D-658B40A57ABA}" destId="{F8EAD72A-650F-4940-B29E-2DEA78FE90F6}" srcOrd="0" destOrd="2" presId="urn:microsoft.com/office/officeart/2005/8/layout/process3"/>
    <dgm:cxn modelId="{72D5DC3F-252F-454A-91C6-BC521BBCD054}" type="presOf" srcId="{2B01AFD9-BB6C-45A9-8C14-A444775F03DF}" destId="{40BD792B-9213-486A-ABE6-BBE080178048}" srcOrd="1" destOrd="0" presId="urn:microsoft.com/office/officeart/2005/8/layout/process3"/>
    <dgm:cxn modelId="{CF84B6EE-A197-4357-A4DF-DF6504FCB2A7}" srcId="{95C8D776-E0CD-4102-A226-705F8A3FFBC1}" destId="{5FA17B1B-EE76-4CB2-A9FF-BB6DC08C44C4}" srcOrd="4" destOrd="0" parTransId="{547B63C6-BF1A-479A-BA58-9CCE4930D893}" sibTransId="{A57CD8FC-A345-455A-BD6B-4FB9DAEA5931}"/>
    <dgm:cxn modelId="{4FC75D50-6555-410F-9D90-76F979D1590B}" type="presOf" srcId="{AC797700-7593-4AA2-806F-95BC64AC161B}" destId="{32029BBF-EE8C-4589-A47A-56C458AB4EB6}" srcOrd="0" destOrd="1" presId="urn:microsoft.com/office/officeart/2005/8/layout/process3"/>
    <dgm:cxn modelId="{62D0BA40-9D1A-4DBB-BE7D-5409A1591D1E}" srcId="{D7EC5D28-037F-4A3B-9022-958B1E094B8F}" destId="{D94FCE96-8BD5-4A36-A591-C6D24872839A}" srcOrd="0" destOrd="0" parTransId="{4C30440D-0D7F-49E4-9CE5-69482EF640AA}" sibTransId="{6A1BD8DE-E5B4-4B77-81D8-5C012E486AE9}"/>
    <dgm:cxn modelId="{48B8C0FA-E781-4AEA-B0DD-FBD79B00F7BE}" type="presOf" srcId="{9E3A25E5-CD16-4D24-8F20-3EE7ACA77957}" destId="{D72919CF-B0B7-413A-9D27-C9843A9EB3C4}" srcOrd="0" destOrd="0" presId="urn:microsoft.com/office/officeart/2005/8/layout/process3"/>
    <dgm:cxn modelId="{77E00A7B-11ED-404F-BC8B-0FB522F89581}" type="presOf" srcId="{D7EC5D28-037F-4A3B-9022-958B1E094B8F}" destId="{A639C243-73A3-4CB9-AF29-FA98969BEFE6}" srcOrd="1" destOrd="0" presId="urn:microsoft.com/office/officeart/2005/8/layout/process3"/>
    <dgm:cxn modelId="{3D750605-F369-4DB0-AD50-C7AB314CFB03}" type="presOf" srcId="{6093747B-86C9-4396-A328-8B737FC17277}" destId="{32029BBF-EE8C-4589-A47A-56C458AB4EB6}" srcOrd="0" destOrd="5" presId="urn:microsoft.com/office/officeart/2005/8/layout/process3"/>
    <dgm:cxn modelId="{504557FC-46FE-444D-89CA-317A9F6471E3}" type="presOf" srcId="{37970FAC-288A-4E07-A65C-5148121C53AC}" destId="{F8EAD72A-650F-4940-B29E-2DEA78FE90F6}" srcOrd="0" destOrd="1" presId="urn:microsoft.com/office/officeart/2005/8/layout/process3"/>
    <dgm:cxn modelId="{32607800-DA09-4726-977F-18323D7E484A}" srcId="{9E3A25E5-CD16-4D24-8F20-3EE7ACA77957}" destId="{9454A380-B675-4896-9BFC-58356CD00039}" srcOrd="0" destOrd="0" parTransId="{509C5404-4CC2-41DD-9F8D-8C74563ECE7E}" sibTransId="{2F185DDC-4F30-4001-9220-5AA4C87C8A2F}"/>
    <dgm:cxn modelId="{45C636E2-D6FF-4AD9-93ED-F4E1FD006E77}" type="presOf" srcId="{D94FCE96-8BD5-4A36-A591-C6D24872839A}" destId="{F8EAD72A-650F-4940-B29E-2DEA78FE90F6}" srcOrd="0" destOrd="0" presId="urn:microsoft.com/office/officeart/2005/8/layout/process3"/>
    <dgm:cxn modelId="{3D1C36D2-72F9-4216-BE1E-2DDD006D6836}" srcId="{9E3A25E5-CD16-4D24-8F20-3EE7ACA77957}" destId="{DDEB5116-C279-41EF-B911-3BD2B7E5B9A2}" srcOrd="4" destOrd="0" parTransId="{DB1BA5AF-7B43-4CC9-8563-1FD538F8C543}" sibTransId="{24D69B18-64DE-44D1-86AD-00375F712EE3}"/>
    <dgm:cxn modelId="{E92DA8C2-6EA1-4901-8183-1AC4480D815B}" srcId="{FADED247-AF1C-49FA-B2BE-E5C569538270}" destId="{95C8D776-E0CD-4102-A226-705F8A3FFBC1}" srcOrd="1" destOrd="0" parTransId="{9F5E71A0-252A-4C9F-956C-889C074F2F54}" sibTransId="{2B01AFD9-BB6C-45A9-8C14-A444775F03DF}"/>
    <dgm:cxn modelId="{8B28811A-1A09-4AAB-A79F-86328E372779}" srcId="{95C8D776-E0CD-4102-A226-705F8A3FFBC1}" destId="{6093747B-86C9-4396-A328-8B737FC17277}" srcOrd="5" destOrd="0" parTransId="{A75BF596-B260-4880-966F-57ABB3970CC0}" sibTransId="{586439AB-3622-43AA-A966-99D942C03B24}"/>
    <dgm:cxn modelId="{4F1CFF2B-6C1C-4B58-B9FD-38FC5E73DF9B}" type="presOf" srcId="{7E1C6783-5843-4864-89E5-E7D998D8AF16}" destId="{BC6D6DF0-4BB4-4733-9CB9-0D34F81E2B53}" srcOrd="0" destOrd="3" presId="urn:microsoft.com/office/officeart/2005/8/layout/process3"/>
    <dgm:cxn modelId="{D8415E75-43A6-4CBE-9046-353050C32A4F}" type="presOf" srcId="{95C8D776-E0CD-4102-A226-705F8A3FFBC1}" destId="{DA209AF2-7318-46BD-A7D0-2385ED752AAC}" srcOrd="1" destOrd="0" presId="urn:microsoft.com/office/officeart/2005/8/layout/process3"/>
    <dgm:cxn modelId="{B11B4AE6-DAA3-4796-AFBF-698E95CF71AC}" type="presOf" srcId="{6FA42E0A-6DA4-42E0-8043-76BDD5508100}" destId="{F8EAD72A-650F-4940-B29E-2DEA78FE90F6}" srcOrd="0" destOrd="3" presId="urn:microsoft.com/office/officeart/2005/8/layout/process3"/>
    <dgm:cxn modelId="{430AC9D2-3731-4846-9A62-1609AE6EC1CF}" srcId="{FADED247-AF1C-49FA-B2BE-E5C569538270}" destId="{9E3A25E5-CD16-4D24-8F20-3EE7ACA77957}" srcOrd="2" destOrd="0" parTransId="{5B16C08E-CA64-4E4C-A363-F7E449AE3B1E}" sibTransId="{29DF2BB7-F645-4768-B3AD-E3C3DFBA8554}"/>
    <dgm:cxn modelId="{9FE5779D-6A9B-4181-8A13-F26978ED24D4}" srcId="{9E3A25E5-CD16-4D24-8F20-3EE7ACA77957}" destId="{7E1C6783-5843-4864-89E5-E7D998D8AF16}" srcOrd="3" destOrd="0" parTransId="{53767A9D-479C-4044-9F26-B5E94F3A2941}" sibTransId="{9A5CA7E8-E297-43A1-A370-637236F1E732}"/>
    <dgm:cxn modelId="{36C91AF8-0943-462F-9918-8501B122685F}" srcId="{95C8D776-E0CD-4102-A226-705F8A3FFBC1}" destId="{AC797700-7593-4AA2-806F-95BC64AC161B}" srcOrd="1" destOrd="0" parTransId="{C0E4139A-607E-4B85-963E-633E7D4C7F10}" sibTransId="{174C6266-32F2-49ED-A1CC-2C11D46FE0C9}"/>
    <dgm:cxn modelId="{F9076280-5550-4D51-AC79-1C6B304B66FF}" type="presOf" srcId="{2B01AFD9-BB6C-45A9-8C14-A444775F03DF}" destId="{3714AC98-9B8C-46A8-AD00-A74DED9E069F}" srcOrd="0" destOrd="0" presId="urn:microsoft.com/office/officeart/2005/8/layout/process3"/>
    <dgm:cxn modelId="{4400EE9B-C262-483E-A291-0DD5247094AE}" type="presOf" srcId="{44CBA7F9-A2DA-4EE7-AB9E-BA2A7B328759}" destId="{32029BBF-EE8C-4589-A47A-56C458AB4EB6}" srcOrd="0" destOrd="0" presId="urn:microsoft.com/office/officeart/2005/8/layout/process3"/>
    <dgm:cxn modelId="{75DE51CF-45F5-423D-B118-ED718D4AEDD7}" type="presOf" srcId="{DDEB5116-C279-41EF-B911-3BD2B7E5B9A2}" destId="{BC6D6DF0-4BB4-4733-9CB9-0D34F81E2B53}" srcOrd="0" destOrd="4" presId="urn:microsoft.com/office/officeart/2005/8/layout/process3"/>
    <dgm:cxn modelId="{D37D3746-4A74-4658-B4DD-DEADC18880A9}" srcId="{D7EC5D28-037F-4A3B-9022-958B1E094B8F}" destId="{37970FAC-288A-4E07-A65C-5148121C53AC}" srcOrd="1" destOrd="0" parTransId="{9C90A5DE-85FB-4223-A56B-0F01B1C691FA}" sibTransId="{8245E970-1BEA-43BF-8C50-2106512E74FB}"/>
    <dgm:cxn modelId="{681B723B-51AF-41CA-8BA8-C544F7A578A6}" type="presOf" srcId="{95C8D776-E0CD-4102-A226-705F8A3FFBC1}" destId="{58B369A2-839F-466E-B769-4CD417179570}" srcOrd="0" destOrd="0" presId="urn:microsoft.com/office/officeart/2005/8/layout/process3"/>
    <dgm:cxn modelId="{AD174797-CA7E-4ABF-B4B1-02924189BBC6}" type="presParOf" srcId="{871D4807-CC7D-4866-822F-1E11A53450A9}" destId="{04C758DD-F1EF-441D-8D5F-914D3CDBC56C}" srcOrd="0" destOrd="0" presId="urn:microsoft.com/office/officeart/2005/8/layout/process3"/>
    <dgm:cxn modelId="{5659931E-CE06-46FC-8018-95AC8195D33D}" type="presParOf" srcId="{04C758DD-F1EF-441D-8D5F-914D3CDBC56C}" destId="{DFA0E3FD-1354-46BC-8CD5-EEB01ADAB4C1}" srcOrd="0" destOrd="0" presId="urn:microsoft.com/office/officeart/2005/8/layout/process3"/>
    <dgm:cxn modelId="{7505B517-ED00-4030-8D8E-35A9AED7AD04}" type="presParOf" srcId="{04C758DD-F1EF-441D-8D5F-914D3CDBC56C}" destId="{A639C243-73A3-4CB9-AF29-FA98969BEFE6}" srcOrd="1" destOrd="0" presId="urn:microsoft.com/office/officeart/2005/8/layout/process3"/>
    <dgm:cxn modelId="{3341BD87-6D72-403C-BBB7-D1C66543B4D7}" type="presParOf" srcId="{04C758DD-F1EF-441D-8D5F-914D3CDBC56C}" destId="{F8EAD72A-650F-4940-B29E-2DEA78FE90F6}" srcOrd="2" destOrd="0" presId="urn:microsoft.com/office/officeart/2005/8/layout/process3"/>
    <dgm:cxn modelId="{031659EB-2528-42F9-9ECA-B0784917C3CF}" type="presParOf" srcId="{871D4807-CC7D-4866-822F-1E11A53450A9}" destId="{013ADD3E-55A4-41FE-B222-BB9815B02C9B}" srcOrd="1" destOrd="0" presId="urn:microsoft.com/office/officeart/2005/8/layout/process3"/>
    <dgm:cxn modelId="{6910752A-2226-4054-A80F-71202094C41E}" type="presParOf" srcId="{013ADD3E-55A4-41FE-B222-BB9815B02C9B}" destId="{C2EEB9EB-C1F4-496E-9DC5-300D54543601}" srcOrd="0" destOrd="0" presId="urn:microsoft.com/office/officeart/2005/8/layout/process3"/>
    <dgm:cxn modelId="{309D6552-5F14-40E5-8B4B-44B75F5E220A}" type="presParOf" srcId="{871D4807-CC7D-4866-822F-1E11A53450A9}" destId="{29A5D96B-3474-4656-B8D9-A3640C3613AF}" srcOrd="2" destOrd="0" presId="urn:microsoft.com/office/officeart/2005/8/layout/process3"/>
    <dgm:cxn modelId="{5A4BEFCE-1F6A-40F1-8CE4-041A542396EA}" type="presParOf" srcId="{29A5D96B-3474-4656-B8D9-A3640C3613AF}" destId="{58B369A2-839F-466E-B769-4CD417179570}" srcOrd="0" destOrd="0" presId="urn:microsoft.com/office/officeart/2005/8/layout/process3"/>
    <dgm:cxn modelId="{52E6AF36-9534-48EE-B948-5473D1B8DA37}" type="presParOf" srcId="{29A5D96B-3474-4656-B8D9-A3640C3613AF}" destId="{DA209AF2-7318-46BD-A7D0-2385ED752AAC}" srcOrd="1" destOrd="0" presId="urn:microsoft.com/office/officeart/2005/8/layout/process3"/>
    <dgm:cxn modelId="{48A15563-BC54-4027-BB02-437AFC94C1C4}" type="presParOf" srcId="{29A5D96B-3474-4656-B8D9-A3640C3613AF}" destId="{32029BBF-EE8C-4589-A47A-56C458AB4EB6}" srcOrd="2" destOrd="0" presId="urn:microsoft.com/office/officeart/2005/8/layout/process3"/>
    <dgm:cxn modelId="{A65371EF-2294-44F5-947D-EEDA3C0B3BDA}" type="presParOf" srcId="{871D4807-CC7D-4866-822F-1E11A53450A9}" destId="{3714AC98-9B8C-46A8-AD00-A74DED9E069F}" srcOrd="3" destOrd="0" presId="urn:microsoft.com/office/officeart/2005/8/layout/process3"/>
    <dgm:cxn modelId="{667CF1DA-BDD3-4E48-9025-46077EF842F5}" type="presParOf" srcId="{3714AC98-9B8C-46A8-AD00-A74DED9E069F}" destId="{40BD792B-9213-486A-ABE6-BBE080178048}" srcOrd="0" destOrd="0" presId="urn:microsoft.com/office/officeart/2005/8/layout/process3"/>
    <dgm:cxn modelId="{85C2A747-63AE-409F-8088-EA86241702CE}" type="presParOf" srcId="{871D4807-CC7D-4866-822F-1E11A53450A9}" destId="{B72F8DED-210C-4C05-B6F2-88C6A6DB03DC}" srcOrd="4" destOrd="0" presId="urn:microsoft.com/office/officeart/2005/8/layout/process3"/>
    <dgm:cxn modelId="{AEDE57E6-E629-464C-8995-86DEF8DBD59B}" type="presParOf" srcId="{B72F8DED-210C-4C05-B6F2-88C6A6DB03DC}" destId="{D72919CF-B0B7-413A-9D27-C9843A9EB3C4}" srcOrd="0" destOrd="0" presId="urn:microsoft.com/office/officeart/2005/8/layout/process3"/>
    <dgm:cxn modelId="{5B0D9D21-0C9B-4ED6-8AFB-9C40CED39EE0}" type="presParOf" srcId="{B72F8DED-210C-4C05-B6F2-88C6A6DB03DC}" destId="{8AD76DBE-A6B3-4D4F-8AC8-98788D57EB1C}" srcOrd="1" destOrd="0" presId="urn:microsoft.com/office/officeart/2005/8/layout/process3"/>
    <dgm:cxn modelId="{91104012-8661-4510-82A6-301092133664}" type="presParOf" srcId="{B72F8DED-210C-4C05-B6F2-88C6A6DB03DC}" destId="{BC6D6DF0-4BB4-4733-9CB9-0D34F81E2B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9C243-73A3-4CB9-AF29-FA98969BEFE6}">
      <dsp:nvSpPr>
        <dsp:cNvPr id="0" name=""/>
        <dsp:cNvSpPr/>
      </dsp:nvSpPr>
      <dsp:spPr>
        <a:xfrm>
          <a:off x="3196" y="1132159"/>
          <a:ext cx="1453491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Analyze</a:t>
          </a:r>
          <a:endParaRPr lang="en-US" sz="1200" kern="1200" dirty="0"/>
        </a:p>
      </dsp:txBody>
      <dsp:txXfrm>
        <a:off x="3196" y="1132159"/>
        <a:ext cx="1453491" cy="345600"/>
      </dsp:txXfrm>
    </dsp:sp>
    <dsp:sp modelId="{F8EAD72A-650F-4940-B29E-2DEA78FE90F6}">
      <dsp:nvSpPr>
        <dsp:cNvPr id="0" name=""/>
        <dsp:cNvSpPr/>
      </dsp:nvSpPr>
      <dsp:spPr>
        <a:xfrm>
          <a:off x="300899" y="1477759"/>
          <a:ext cx="1453491" cy="2405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Profiles &amp; Personas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Scenarios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Task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Gathering</a:t>
          </a:r>
          <a:endParaRPr lang="en-US" sz="1200" kern="1200" dirty="0"/>
        </a:p>
      </dsp:txBody>
      <dsp:txXfrm>
        <a:off x="343470" y="1520330"/>
        <a:ext cx="1368349" cy="2320558"/>
      </dsp:txXfrm>
    </dsp:sp>
    <dsp:sp modelId="{013ADD3E-55A4-41FE-B222-BB9815B02C9B}">
      <dsp:nvSpPr>
        <dsp:cNvPr id="0" name=""/>
        <dsp:cNvSpPr/>
      </dsp:nvSpPr>
      <dsp:spPr>
        <a:xfrm>
          <a:off x="1677032" y="1124020"/>
          <a:ext cx="467129" cy="361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77032" y="1196395"/>
        <a:ext cx="358566" cy="217127"/>
      </dsp:txXfrm>
    </dsp:sp>
    <dsp:sp modelId="{DA209AF2-7318-46BD-A7D0-2385ED752AAC}">
      <dsp:nvSpPr>
        <dsp:cNvPr id="0" name=""/>
        <dsp:cNvSpPr/>
      </dsp:nvSpPr>
      <dsp:spPr>
        <a:xfrm>
          <a:off x="2338065" y="1132159"/>
          <a:ext cx="1453491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 &amp; Develop</a:t>
          </a:r>
          <a:endParaRPr lang="en-US" sz="1200" kern="1200" dirty="0"/>
        </a:p>
      </dsp:txBody>
      <dsp:txXfrm>
        <a:off x="2338065" y="1132159"/>
        <a:ext cx="1453491" cy="345600"/>
      </dsp:txXfrm>
    </dsp:sp>
    <dsp:sp modelId="{32029BBF-EE8C-4589-A47A-56C458AB4EB6}">
      <dsp:nvSpPr>
        <dsp:cNvPr id="0" name=""/>
        <dsp:cNvSpPr/>
      </dsp:nvSpPr>
      <dsp:spPr>
        <a:xfrm>
          <a:off x="2635768" y="1477759"/>
          <a:ext cx="1453491" cy="2405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Paper Sketches/ Wireframes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Low Fidelity Prototypes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Detailed Design/ Prototype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Style Guides &amp; Documentation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Templates &amp; Repositories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Development of HTML/ CSS</a:t>
          </a:r>
          <a:endParaRPr lang="en-US" sz="1200" kern="1200" dirty="0"/>
        </a:p>
      </dsp:txBody>
      <dsp:txXfrm>
        <a:off x="2678339" y="1520330"/>
        <a:ext cx="1368349" cy="2320558"/>
      </dsp:txXfrm>
    </dsp:sp>
    <dsp:sp modelId="{3714AC98-9B8C-46A8-AD00-A74DED9E069F}">
      <dsp:nvSpPr>
        <dsp:cNvPr id="0" name=""/>
        <dsp:cNvSpPr/>
      </dsp:nvSpPr>
      <dsp:spPr>
        <a:xfrm>
          <a:off x="4011900" y="1124020"/>
          <a:ext cx="467129" cy="361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11900" y="1196395"/>
        <a:ext cx="358566" cy="217127"/>
      </dsp:txXfrm>
    </dsp:sp>
    <dsp:sp modelId="{8AD76DBE-A6B3-4D4F-8AC8-98788D57EB1C}">
      <dsp:nvSpPr>
        <dsp:cNvPr id="0" name=""/>
        <dsp:cNvSpPr/>
      </dsp:nvSpPr>
      <dsp:spPr>
        <a:xfrm>
          <a:off x="4672933" y="1132159"/>
          <a:ext cx="1453491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 &amp; Refine</a:t>
          </a:r>
          <a:endParaRPr lang="en-US" sz="1200" kern="1200" dirty="0"/>
        </a:p>
      </dsp:txBody>
      <dsp:txXfrm>
        <a:off x="4672933" y="1132159"/>
        <a:ext cx="1453491" cy="345600"/>
      </dsp:txXfrm>
    </dsp:sp>
    <dsp:sp modelId="{BC6D6DF0-4BB4-4733-9CB9-0D34F81E2B53}">
      <dsp:nvSpPr>
        <dsp:cNvPr id="0" name=""/>
        <dsp:cNvSpPr/>
      </dsp:nvSpPr>
      <dsp:spPr>
        <a:xfrm>
          <a:off x="4970636" y="1477759"/>
          <a:ext cx="1453491" cy="2405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Test Plan &amp; Cases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Review Checklist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Feedback Implementation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Usability Testing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 and Re-test</a:t>
          </a:r>
          <a:endParaRPr lang="en-US" sz="1200" kern="1200" dirty="0"/>
        </a:p>
      </dsp:txBody>
      <dsp:txXfrm>
        <a:off x="5013207" y="1520330"/>
        <a:ext cx="1368349" cy="2320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0BBE5-321F-4CF8-BA5D-70FE2A1EA8A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CB16-0890-48D2-9A2C-51C62355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5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MOBIAS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Ionic Framework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Cordova Libraries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Commercially available templates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HTML/Bootstrap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DC1B2-1C3F-4C1B-BB90-5C79C6373B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MOBIAS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Ionic Framework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Cordova Libraries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Commercially available templates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HTML/Bootstrap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DC1B2-1C3F-4C1B-BB90-5C79C6373B5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6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51604" y="1497821"/>
            <a:ext cx="64856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1867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1867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9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1864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0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1872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1105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1867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7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1866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1870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1878" y="6356350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1869" y="6367318"/>
            <a:ext cx="2743200" cy="365125"/>
          </a:xfrm>
        </p:spPr>
        <p:txBody>
          <a:bodyPr/>
          <a:lstStyle/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6775-8807-447A-9A97-92758B99D40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AB24-FF64-40E2-9011-4D9C7227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453" y="1742535"/>
            <a:ext cx="6448862" cy="188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GetMyVet</a:t>
            </a:r>
            <a:r>
              <a:rPr lang="en-US" dirty="0" smtClean="0"/>
              <a:t> Platform </a:t>
            </a:r>
          </a:p>
          <a:p>
            <a:r>
              <a:rPr lang="en-US" sz="3600" dirty="0" smtClean="0"/>
              <a:t>UI – Design &amp; Prototype Proposal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7320" y="3787299"/>
            <a:ext cx="18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V1.0, Feb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54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1765" y="-27384"/>
            <a:ext cx="10972800" cy="96010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dirty="0" smtClean="0"/>
              <a:t>GMV Proposal – UI Design &amp; Prototype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1872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5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65406" y="1412339"/>
            <a:ext cx="5152931" cy="1518690"/>
            <a:chOff x="228600" y="3067016"/>
            <a:chExt cx="8763000" cy="1426137"/>
          </a:xfrm>
        </p:grpSpPr>
        <p:grpSp>
          <p:nvGrpSpPr>
            <p:cNvPr id="9" name="Group 36"/>
            <p:cNvGrpSpPr/>
            <p:nvPr/>
          </p:nvGrpSpPr>
          <p:grpSpPr>
            <a:xfrm>
              <a:off x="228600" y="3194973"/>
              <a:ext cx="8763000" cy="1298180"/>
              <a:chOff x="228600" y="3324893"/>
              <a:chExt cx="8763000" cy="129818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28600" y="3324893"/>
                <a:ext cx="2447925" cy="24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User Persona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90274" y="3365837"/>
                <a:ext cx="2772327" cy="1257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 smtClean="0"/>
                  <a:t>DESCRIPTION: </a:t>
                </a:r>
                <a:r>
                  <a:rPr lang="en-US" sz="900" dirty="0"/>
                  <a:t>Detail characteristics of users which directly or indirectly influence the application or business goals.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dirty="0"/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/>
                  <a:t>Purpose: </a:t>
                </a:r>
                <a:r>
                  <a:rPr lang="en-US" sz="900" dirty="0"/>
                  <a:t>Real-life association to act as reference for “who we are designing for”</a:t>
                </a:r>
                <a:endParaRPr lang="en-US" sz="900" dirty="0" smtClean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26925" y="3365837"/>
                <a:ext cx="2086527" cy="997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/>
                  <a:t>INPUTS</a:t>
                </a:r>
              </a:p>
              <a:p>
                <a:pPr marL="109538" indent="-109538"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900" dirty="0"/>
                  <a:t>Stakeholder interviews and validation of user profile created.</a:t>
                </a:r>
              </a:p>
              <a:p>
                <a:pPr marL="109538" indent="-109538"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900" dirty="0"/>
                  <a:t>User observations – direct &amp; indirect.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17082" y="3365837"/>
                <a:ext cx="1474518" cy="47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/>
                  <a:t>OUTPUT</a:t>
                </a:r>
              </a:p>
              <a:p>
                <a:pPr marL="109538" indent="-109538"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900" dirty="0"/>
                  <a:t>User Personas</a:t>
                </a:r>
              </a:p>
            </p:txBody>
          </p:sp>
        </p:grpSp>
        <p:cxnSp>
          <p:nvCxnSpPr>
            <p:cNvPr id="14" name="Straight Connector 13"/>
            <p:cNvCxnSpPr/>
            <p:nvPr/>
          </p:nvCxnSpPr>
          <p:spPr bwMode="auto">
            <a:xfrm>
              <a:off x="301336" y="3067016"/>
              <a:ext cx="846859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C0C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23810" y="3453955"/>
              <a:ext cx="1128048" cy="833431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  <p:grpSp>
        <p:nvGrpSpPr>
          <p:cNvPr id="25" name="Group 24"/>
          <p:cNvGrpSpPr/>
          <p:nvPr/>
        </p:nvGrpSpPr>
        <p:grpSpPr>
          <a:xfrm>
            <a:off x="298764" y="570375"/>
            <a:ext cx="6482282" cy="5015619"/>
            <a:chOff x="298764" y="1032096"/>
            <a:chExt cx="6482282" cy="5015619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486177838"/>
                </p:ext>
              </p:extLst>
            </p:nvPr>
          </p:nvGraphicFramePr>
          <p:xfrm>
            <a:off x="298764" y="1032096"/>
            <a:ext cx="6427325" cy="50156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4" name="Rounded Rectangle 23"/>
            <p:cNvSpPr/>
            <p:nvPr/>
          </p:nvSpPr>
          <p:spPr>
            <a:xfrm>
              <a:off x="307818" y="1463333"/>
              <a:ext cx="6473228" cy="5918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User Centered Design Process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6865406" y="1001612"/>
            <a:ext cx="42771" cy="5537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08177" y="1001612"/>
            <a:ext cx="2489904" cy="36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Libraries</a:t>
            </a:r>
            <a:endParaRPr lang="en-US" dirty="0"/>
          </a:p>
        </p:txBody>
      </p:sp>
      <p:grpSp>
        <p:nvGrpSpPr>
          <p:cNvPr id="29" name="Group 36"/>
          <p:cNvGrpSpPr/>
          <p:nvPr/>
        </p:nvGrpSpPr>
        <p:grpSpPr>
          <a:xfrm>
            <a:off x="6956331" y="3036754"/>
            <a:ext cx="4962424" cy="1200329"/>
            <a:chOff x="228600" y="3419475"/>
            <a:chExt cx="8782940" cy="1200329"/>
          </a:xfrm>
        </p:grpSpPr>
        <p:sp>
          <p:nvSpPr>
            <p:cNvPr id="30" name="TextBox 29"/>
            <p:cNvSpPr txBox="1"/>
            <p:nvPr/>
          </p:nvSpPr>
          <p:spPr>
            <a:xfrm>
              <a:off x="228600" y="3419475"/>
              <a:ext cx="25045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Interaction Design Patterns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90273" y="3419475"/>
              <a:ext cx="277232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/>
                <a:t>DESCRIPTION: </a:t>
              </a:r>
              <a:r>
                <a:rPr lang="en-US" sz="900" dirty="0"/>
                <a:t>Element and flow level patterns for usage across various interface levels and </a:t>
              </a:r>
              <a:r>
                <a:rPr lang="en-US" sz="900" dirty="0" smtClean="0"/>
                <a:t>modules</a:t>
              </a:r>
            </a:p>
            <a:p>
              <a:endParaRPr lang="en-US" sz="900" dirty="0"/>
            </a:p>
            <a:p>
              <a:r>
                <a:rPr lang="en-US" sz="900" b="1" dirty="0"/>
                <a:t>Purpose: </a:t>
              </a:r>
              <a:r>
                <a:rPr lang="en-US" sz="900" dirty="0"/>
                <a:t>Have working prototype of task flows for UC validation and sign-off.</a:t>
              </a:r>
              <a:endParaRPr lang="en-US" sz="900" dirty="0" smtClean="0">
                <a:solidFill>
                  <a:srgbClr val="333333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63739" y="3419475"/>
              <a:ext cx="14478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/>
                <a:t>OUTPUT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Interaction design patterns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UI library elements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0041942" y="3005581"/>
            <a:ext cx="996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INPUTS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/>
              <a:t>Current application access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/>
              <a:t>Optimized task flows</a:t>
            </a:r>
          </a:p>
          <a:p>
            <a:pPr marL="109538" indent="-1095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dirty="0"/>
              <a:t>Navigational Schema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956331" y="4269808"/>
            <a:ext cx="486505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C0C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042438" y="3458127"/>
            <a:ext cx="519334" cy="6597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37" name="Straight Connector 36"/>
          <p:cNvCxnSpPr/>
          <p:nvPr/>
        </p:nvCxnSpPr>
        <p:spPr bwMode="auto">
          <a:xfrm flipV="1">
            <a:off x="6948159" y="2931029"/>
            <a:ext cx="4976039" cy="41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C0C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39" name="Group 36"/>
          <p:cNvGrpSpPr/>
          <p:nvPr/>
        </p:nvGrpSpPr>
        <p:grpSpPr>
          <a:xfrm>
            <a:off x="6992538" y="4251518"/>
            <a:ext cx="4971482" cy="1107463"/>
            <a:chOff x="228600" y="3205041"/>
            <a:chExt cx="8592917" cy="1107463"/>
          </a:xfrm>
        </p:grpSpPr>
        <p:sp>
          <p:nvSpPr>
            <p:cNvPr id="40" name="TextBox 39"/>
            <p:cNvSpPr txBox="1"/>
            <p:nvPr/>
          </p:nvSpPr>
          <p:spPr>
            <a:xfrm>
              <a:off x="228600" y="3241622"/>
              <a:ext cx="1905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Rapid Prototyping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49446" y="3250675"/>
              <a:ext cx="2915203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/>
                <a:t>DESCRIPTION: </a:t>
              </a:r>
              <a:r>
                <a:rPr lang="en-US" sz="900" dirty="0"/>
                <a:t>Element &amp; layout pattern definition using automated tools</a:t>
              </a:r>
            </a:p>
            <a:p>
              <a:endParaRPr lang="en-US" sz="900" dirty="0"/>
            </a:p>
            <a:p>
              <a:r>
                <a:rPr lang="en-US" sz="900" b="1" dirty="0"/>
                <a:t>Purpose: </a:t>
              </a:r>
              <a:r>
                <a:rPr lang="en-US" sz="900" dirty="0"/>
                <a:t>Have working prototype of task flows for UC validation and sign-off.</a:t>
              </a:r>
              <a:endParaRPr lang="en-US" sz="900" dirty="0" smtClean="0">
                <a:solidFill>
                  <a:srgbClr val="333333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86411" y="3241622"/>
              <a:ext cx="180955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/>
                <a:t>INPUTS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Signed-off Visual Design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Page content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UI library elements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22844" y="3205041"/>
              <a:ext cx="1498673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/>
                <a:t>OUTPUT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Working prototype of “key” </a:t>
              </a:r>
              <a:r>
                <a:rPr lang="en-US" sz="900" dirty="0" smtClean="0"/>
                <a:t>task flows</a:t>
              </a:r>
              <a:endParaRPr lang="en-US" sz="900" dirty="0"/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079817" y="4678254"/>
            <a:ext cx="597574" cy="5994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47" name="Group 36"/>
          <p:cNvGrpSpPr/>
          <p:nvPr/>
        </p:nvGrpSpPr>
        <p:grpSpPr>
          <a:xfrm>
            <a:off x="6915425" y="5487193"/>
            <a:ext cx="5102913" cy="1089125"/>
            <a:chOff x="228600" y="3338541"/>
            <a:chExt cx="8942177" cy="1089125"/>
          </a:xfrm>
        </p:grpSpPr>
        <p:sp>
          <p:nvSpPr>
            <p:cNvPr id="49" name="TextBox 48"/>
            <p:cNvSpPr txBox="1"/>
            <p:nvPr/>
          </p:nvSpPr>
          <p:spPr>
            <a:xfrm>
              <a:off x="228600" y="3338541"/>
              <a:ext cx="2447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User Validation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790273" y="3365837"/>
              <a:ext cx="277232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/>
                <a:t>DESCRIPTION: </a:t>
              </a:r>
              <a:r>
                <a:rPr lang="en-US" sz="900" dirty="0"/>
                <a:t>Test and validate </a:t>
              </a:r>
              <a:r>
                <a:rPr lang="en-US" sz="900" dirty="0" smtClean="0"/>
                <a:t>task flows</a:t>
              </a:r>
              <a:r>
                <a:rPr lang="en-US" sz="900" dirty="0"/>
                <a:t>, visual design and interaction with actual prototype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/>
                <a:t>Purpose: </a:t>
              </a:r>
              <a:r>
                <a:rPr lang="en-US" sz="900" dirty="0"/>
                <a:t>Get early sign-off on artifacts created before progressing to code</a:t>
              </a:r>
              <a:endParaRPr lang="en-US" sz="900" dirty="0" smtClean="0">
                <a:solidFill>
                  <a:srgbClr val="333333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26926" y="3365837"/>
              <a:ext cx="17907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/>
                <a:t>INPUTS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Working prototype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UC meetings/ focus groups.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1" y="3365837"/>
              <a:ext cx="17793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/>
                <a:t>OUTPUT</a:t>
              </a:r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Change list for design/ </a:t>
              </a:r>
              <a:r>
                <a:rPr lang="en-US" sz="900" dirty="0" smtClean="0"/>
                <a:t>task flows</a:t>
              </a:r>
              <a:endParaRPr lang="en-US" sz="900" dirty="0"/>
            </a:p>
            <a:p>
              <a:pPr marL="109538" indent="-109538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900" dirty="0"/>
                <a:t>Signed-off prototype</a:t>
              </a:r>
            </a:p>
          </p:txBody>
        </p:sp>
      </p:grpSp>
      <p:cxnSp>
        <p:nvCxnSpPr>
          <p:cNvPr id="48" name="Straight Connector 47"/>
          <p:cNvCxnSpPr/>
          <p:nvPr/>
        </p:nvCxnSpPr>
        <p:spPr bwMode="auto">
          <a:xfrm>
            <a:off x="6944390" y="5362356"/>
            <a:ext cx="494663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C0C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44" y="5752388"/>
            <a:ext cx="455263" cy="6672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89711" y="4354726"/>
            <a:ext cx="64879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u="sng" dirty="0" smtClean="0"/>
              <a:t>In 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UI Mockup / HTML Clickable prototype for search, discovery, purchase and post-purchase process for buyer/seller and wellness/procedures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Functionality as defined in the Journey Requirements workbook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Procedure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Wellness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Discovery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Discovery Additional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Vet Registration ( Excluding Servicing &amp; Pricing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Pet Owner Registration ( Excluding Activities, Finances &amp; Insurance, My Pet Corner, Newsfeed )</a:t>
            </a:r>
          </a:p>
        </p:txBody>
      </p:sp>
    </p:spTree>
    <p:extLst>
      <p:ext uri="{BB962C8B-B14F-4D97-AF65-F5344CB8AC3E}">
        <p14:creationId xmlns:p14="http://schemas.microsoft.com/office/powerpoint/2010/main" val="15452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1765" y="-27384"/>
            <a:ext cx="10972800" cy="96010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dirty="0" smtClean="0"/>
              <a:t>Plan, Activities, Deliverables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1872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38833" y="1104570"/>
            <a:ext cx="3952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 smtClean="0"/>
              <a:t>Team Roles</a:t>
            </a:r>
            <a:r>
              <a:rPr lang="en-US" sz="1200" b="1" dirty="0"/>
              <a:t>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UI Specialist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Business Analyst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/>
              <a:t>Responsibilities: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Create wireframes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Create Visual Design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Create clickable HTMLs focusing on the user navigation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Focus on creating the assets for key interaction patterns 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/>
              <a:t>Deliverables: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Wireframes ( Visio files 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Visual Designs ( Images 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HTMLs ( HTML, JS )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/>
              <a:t>Tools: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 err="1"/>
              <a:t>UXPin</a:t>
            </a:r>
            <a:r>
              <a:rPr lang="en-US" sz="1200" dirty="0"/>
              <a:t> ( Prototyping tool 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200" dirty="0"/>
              <a:t>Sketch ( Visual Design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 smtClean="0"/>
              <a:t>Assumptions</a:t>
            </a:r>
            <a:r>
              <a:rPr lang="en-US" sz="12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Review feedbacks are expected from GMV within 2 business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Availability of GMV SME for product clarifications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The iterations on the deliverables are limited to the duration of the project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8" y="1104570"/>
            <a:ext cx="7314677" cy="4973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16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8383" y="1239960"/>
            <a:ext cx="212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Appendix A</a:t>
            </a:r>
            <a:endParaRPr lang="en-US" sz="3200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1872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10947" y="2093976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Technology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Tentative Timeline for GMV – Phase I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1840F7A-82BD-4BF7-B433-6B38800169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53" y="-25182"/>
            <a:ext cx="10515600" cy="873334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GetMyVet</a:t>
            </a:r>
            <a:r>
              <a:rPr lang="en-US" dirty="0" smtClean="0"/>
              <a:t> Platform – Functional View</a:t>
            </a:r>
            <a:endParaRPr lang="en-US" dirty="0"/>
          </a:p>
        </p:txBody>
      </p:sp>
      <p:sp>
        <p:nvSpPr>
          <p:cNvPr id="61" name="Content Placeholder 1"/>
          <p:cNvSpPr>
            <a:spLocks noGrp="1"/>
          </p:cNvSpPr>
          <p:nvPr>
            <p:ph idx="1"/>
          </p:nvPr>
        </p:nvSpPr>
        <p:spPr>
          <a:xfrm>
            <a:off x="8324491" y="900237"/>
            <a:ext cx="3674852" cy="515550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The solution will be cloud hosted ( AWS ) and integrated with appropriate cloud services for monitoring, availability and scalability.</a:t>
            </a:r>
          </a:p>
          <a:p>
            <a:r>
              <a:rPr lang="en-US" sz="2000" dirty="0" smtClean="0"/>
              <a:t>Initial focus is to build mobile app and web portal for search &amp; discovery functionality</a:t>
            </a:r>
          </a:p>
          <a:p>
            <a:r>
              <a:rPr lang="en-US" sz="2000" dirty="0" smtClean="0"/>
              <a:t>Later phases to focus on shopping cart and post purchase experience functionalities</a:t>
            </a:r>
          </a:p>
          <a:p>
            <a:r>
              <a:rPr lang="en-US" sz="2000" dirty="0" smtClean="0"/>
              <a:t>Analytics to drive recommendations will be integrated with the platform in  subsequent phases</a:t>
            </a:r>
          </a:p>
          <a:p>
            <a:r>
              <a:rPr lang="en-US" sz="2000" dirty="0" smtClean="0"/>
              <a:t>Leveraging Sagitec assets like MOBIAS, Sagitec Framework, HealHub Platform can be considered along with other technology options during platform selection &amp; finalization process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0" y="848152"/>
            <a:ext cx="7307867" cy="56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1840F7A-82BD-4BF7-B433-6B38800169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53" y="-25182"/>
            <a:ext cx="10515600" cy="873334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GetMyVet</a:t>
            </a:r>
            <a:r>
              <a:rPr lang="en-US" dirty="0" smtClean="0"/>
              <a:t> Platform – Technology View</a:t>
            </a:r>
            <a:endParaRPr lang="en-US" dirty="0"/>
          </a:p>
        </p:txBody>
      </p:sp>
      <p:sp>
        <p:nvSpPr>
          <p:cNvPr id="61" name="Content Placeholder 1"/>
          <p:cNvSpPr>
            <a:spLocks noGrp="1"/>
          </p:cNvSpPr>
          <p:nvPr>
            <p:ph idx="1"/>
          </p:nvPr>
        </p:nvSpPr>
        <p:spPr>
          <a:xfrm>
            <a:off x="8179277" y="973389"/>
            <a:ext cx="2820955" cy="515550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The technology choices in the view are based on market adoption and </a:t>
            </a:r>
            <a:r>
              <a:rPr lang="en-US" sz="2000" u="sng" dirty="0" smtClean="0"/>
              <a:t>fitness for purpose</a:t>
            </a:r>
            <a:r>
              <a:rPr lang="en-US" sz="2000" dirty="0" smtClean="0"/>
              <a:t> with GMV requirements</a:t>
            </a:r>
          </a:p>
          <a:p>
            <a:r>
              <a:rPr lang="en-US" sz="2000" dirty="0" smtClean="0"/>
              <a:t>The intent to choose best of the breeds technology platforms is to focus on the following:</a:t>
            </a:r>
          </a:p>
          <a:p>
            <a:pPr lvl="1"/>
            <a:r>
              <a:rPr lang="en-US" sz="1600" dirty="0" smtClean="0"/>
              <a:t>Leverage out of the box functionalities with minimum customization</a:t>
            </a:r>
          </a:p>
          <a:p>
            <a:pPr lvl="1"/>
            <a:r>
              <a:rPr lang="en-US" sz="1600" dirty="0" smtClean="0"/>
              <a:t>Focus on building custom components that differentiates and provides necessary capabilities need for platform evolution </a:t>
            </a:r>
          </a:p>
          <a:p>
            <a:r>
              <a:rPr lang="en-US" sz="2000" dirty="0" err="1" smtClean="0"/>
              <a:t>Sagitec’s</a:t>
            </a:r>
            <a:r>
              <a:rPr lang="en-US" sz="2000" dirty="0" smtClean="0"/>
              <a:t> assets like Digital Care Management and Health Data Analytical Platforms will complement the proposed GMV technology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1" y="617541"/>
            <a:ext cx="7798476" cy="58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1765" y="-27384"/>
            <a:ext cx="10972800" cy="960107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dirty="0" err="1" smtClean="0"/>
              <a:t>GetMyVet</a:t>
            </a:r>
            <a:r>
              <a:rPr lang="en-US" dirty="0" smtClean="0"/>
              <a:t> – Proposed Build Plan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1872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441872" y="1502067"/>
            <a:ext cx="22641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UI is initially proposed for 6 weeks and can be extended to address other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Outcome of UI track will be clickable HTML mockups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Technology stack finalization happens in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Build for Phase I starts in 6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week ( 14 week duration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Build for Phase II starts in 21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week ( 20 week duration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3" y="1031148"/>
            <a:ext cx="9078886" cy="5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9585" y="2838090"/>
            <a:ext cx="193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572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633</Words>
  <Application>Microsoft Office PowerPoint</Application>
  <PresentationFormat>Widescreen</PresentationFormat>
  <Paragraphs>142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GMV Proposal – UI Design &amp; Prototype</vt:lpstr>
      <vt:lpstr>Plan, Activities, Deliverables</vt:lpstr>
      <vt:lpstr>PowerPoint Presentation</vt:lpstr>
      <vt:lpstr>GetMyVet Platform – Functional View</vt:lpstr>
      <vt:lpstr>GetMyVet Platform – Technology View</vt:lpstr>
      <vt:lpstr>GetMyVet – Proposed Build Plan</vt:lpstr>
      <vt:lpstr>PowerPoint Presentation</vt:lpstr>
    </vt:vector>
  </TitlesOfParts>
  <Company>Sagitec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GMV Proposal</dc:title>
  <dc:creator>Lakshmi Narayanan Saravanan</dc:creator>
  <cp:lastModifiedBy>Lakshminarayanan Saravanan</cp:lastModifiedBy>
  <cp:revision>125</cp:revision>
  <dcterms:created xsi:type="dcterms:W3CDTF">2016-08-12T10:52:42Z</dcterms:created>
  <dcterms:modified xsi:type="dcterms:W3CDTF">2017-02-20T04:33:51Z</dcterms:modified>
</cp:coreProperties>
</file>