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2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5" r:id="rId1"/>
    <p:sldMasterId id="2147483814" r:id="rId2"/>
    <p:sldMasterId id="2147483820" r:id="rId3"/>
  </p:sldMasterIdLst>
  <p:notesMasterIdLst>
    <p:notesMasterId r:id="rId21"/>
  </p:notesMasterIdLst>
  <p:sldIdLst>
    <p:sldId id="256" r:id="rId4"/>
    <p:sldId id="259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0" r:id="rId18"/>
    <p:sldId id="272" r:id="rId19"/>
    <p:sldId id="273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8"/>
    <p:restoredTop sz="94599"/>
  </p:normalViewPr>
  <p:slideViewPr>
    <p:cSldViewPr snapToGrid="0" snapToObjects="1">
      <p:cViewPr varScale="1">
        <p:scale>
          <a:sx n="74" d="100"/>
          <a:sy n="74" d="100"/>
        </p:scale>
        <p:origin x="12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BB3010-AD17-D448-9122-CA0B13006E56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855C54-01A4-6F42-9E87-B22FA836A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404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dirty="0" smtClean="0"/>
              <a:t>Elevator</a:t>
            </a:r>
            <a:r>
              <a:rPr lang="en-US" baseline="0" dirty="0" smtClean="0"/>
              <a:t> pitch – this is what you need to remember:</a:t>
            </a:r>
          </a:p>
          <a:p>
            <a:pPr marL="228600" indent="-228600">
              <a:buAutoNum type="arabicParenR"/>
            </a:pPr>
            <a:endParaRPr lang="en-US" baseline="0" dirty="0" smtClean="0"/>
          </a:p>
          <a:p>
            <a:pPr marL="228600" indent="-228600">
              <a:buAutoNum type="arabicParenR"/>
            </a:pPr>
            <a:endParaRPr lang="en-US" baseline="0" dirty="0" smtClean="0"/>
          </a:p>
          <a:p>
            <a:pPr marL="228600" indent="-228600">
              <a:buAutoNum type="arabicParenR"/>
            </a:pPr>
            <a:r>
              <a:rPr lang="en-US" baseline="0" dirty="0" smtClean="0"/>
              <a:t>point out parallels to PM journey with </a:t>
            </a:r>
            <a:r>
              <a:rPr lang="en-US" u="sng" baseline="0" dirty="0" smtClean="0"/>
              <a:t>drive efficiency</a:t>
            </a:r>
            <a:r>
              <a:rPr lang="en-US" u="none" baseline="0" dirty="0" smtClean="0"/>
              <a:t>, </a:t>
            </a:r>
            <a:r>
              <a:rPr lang="en-US" u="sng" baseline="0" dirty="0" smtClean="0"/>
              <a:t>deliver foresight</a:t>
            </a:r>
            <a:r>
              <a:rPr lang="en-US" u="none" baseline="0" dirty="0" smtClean="0"/>
              <a:t>, and </a:t>
            </a:r>
            <a:r>
              <a:rPr lang="en-US" u="sng" baseline="0" dirty="0" smtClean="0"/>
              <a:t>steer business performance.</a:t>
            </a:r>
          </a:p>
          <a:p>
            <a:pPr marL="228600" indent="-228600">
              <a:buAutoNum type="arabicParenR"/>
            </a:pPr>
            <a:r>
              <a:rPr lang="en-US" u="none" baseline="0" dirty="0" smtClean="0"/>
              <a:t>Describe the 3 themes of Speed, Foresight and Agility</a:t>
            </a:r>
            <a:endParaRPr lang="en-US" u="non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IBM Big Data &amp; Analytics</a:t>
            </a:r>
            <a:r>
              <a:rPr lang="en-US" sz="1200" smtClean="0"/>
              <a:t/>
            </a:r>
            <a:br>
              <a:rPr lang="en-US" sz="1200" smtClean="0"/>
            </a:br>
            <a:r>
              <a:rPr lang="en-US" smtClean="0"/>
              <a:t>© 2013 IBM Corporation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26DD8D5-7A4F-4E41-B723-D5211EEBECE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537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IBM Big Data &amp; Analytics</a:t>
            </a:r>
            <a:r>
              <a:rPr lang="en-US" sz="1200" smtClean="0">
                <a:solidFill>
                  <a:srgbClr val="000000"/>
                </a:solidFill>
              </a:rPr>
              <a:t/>
            </a:r>
            <a:br>
              <a:rPr lang="en-US" sz="1200" smtClean="0">
                <a:solidFill>
                  <a:srgbClr val="000000"/>
                </a:solidFill>
              </a:rPr>
            </a:br>
            <a:r>
              <a:rPr lang="en-US" smtClean="0">
                <a:solidFill>
                  <a:srgbClr val="000000"/>
                </a:solidFill>
              </a:rPr>
              <a:t>© 2013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26DD8D5-7A4F-4E41-B723-D5211EEBECEE}" type="slidenum">
              <a:rPr lang="en-US" smtClean="0">
                <a:solidFill>
                  <a:srgbClr val="000000"/>
                </a:solidFill>
              </a:rPr>
              <a:pPr/>
              <a:t>6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419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IBM Big Data &amp; Analytics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dirty="0" smtClean="0"/>
              <a:t>© 2013 IBM Corporation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26DD8D5-7A4F-4E41-B723-D5211EEBECE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974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IBM Big Data &amp; Analytics</a:t>
            </a:r>
            <a:r>
              <a:rPr lang="en-US" sz="1200" smtClean="0"/>
              <a:t/>
            </a:r>
            <a:br>
              <a:rPr lang="en-US" sz="1200" smtClean="0"/>
            </a:br>
            <a:r>
              <a:rPr lang="en-US" smtClean="0"/>
              <a:t>© 2013 IBM Corporation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26DD8D5-7A4F-4E41-B723-D5211EEBECE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4313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00EBF13-C252-4B38-91A4-E5AD4941EFE4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8628063"/>
            <a:ext cx="2971800" cy="4540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800" dirty="0" smtClean="0"/>
              <a:t>© 2015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4528510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848322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IBM Big Data &amp; Analytics</a:t>
            </a:r>
            <a:r>
              <a:rPr lang="en-US" sz="1200" smtClean="0"/>
              <a:t/>
            </a:r>
            <a:br>
              <a:rPr lang="en-US" sz="1200" smtClean="0"/>
            </a:br>
            <a:r>
              <a:rPr lang="en-US" smtClean="0"/>
              <a:t>© 2013 IBM Corporation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26DD8D5-7A4F-4E41-B723-D5211EEBECEE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6554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IBM Big Data &amp; Analytics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dirty="0" smtClean="0"/>
              <a:t>© 2013 IBM Corporation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26DD8D5-7A4F-4E41-B723-D5211EEBECE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6519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With this release we are delivering on our promise making cloud capabilities available to our </a:t>
            </a:r>
            <a:r>
              <a:rPr lang="en-US" baseline="0" dirty="0" smtClean="0"/>
              <a:t>on-Premise customers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are focused on continuous delivery where we build first for the Cloud and then follow with the on-premise Local delivery</a:t>
            </a:r>
          </a:p>
          <a:p>
            <a:endParaRPr lang="en-US" baseline="0" dirty="0" smtClean="0"/>
          </a:p>
          <a:p>
            <a:r>
              <a:rPr lang="en-US" baseline="0" dirty="0" smtClean="0"/>
              <a:t>It’s much faster for us to deliver for the cloud first 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build for a single platform the IBM cloud and then 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can deliver on multiple other platforms for on-premise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testing required to deliver across multiple Operating systems and databases take significantly more testing and certification </a:t>
            </a:r>
          </a:p>
          <a:p>
            <a:r>
              <a:rPr lang="en-US" baseline="0" dirty="0" smtClean="0"/>
              <a:t>With our approach we are investing in a code base that serves multiple deployment options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A23C2C-3334-4B4F-92AB-A790C33FFEE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005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8.png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ibm_sp_lockup_western-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9875" y="511175"/>
            <a:ext cx="1060450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4"/>
          <p:cNvSpPr>
            <a:spLocks noChangeShapeType="1"/>
          </p:cNvSpPr>
          <p:nvPr/>
        </p:nvSpPr>
        <p:spPr bwMode="auto">
          <a:xfrm flipH="1">
            <a:off x="260350" y="906463"/>
            <a:ext cx="8621713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/>
        </p:spPr>
        <p:txBody>
          <a:bodyPr/>
          <a:lstStyle/>
          <a:p>
            <a:pPr defTabSz="914400" eaLnBrk="0" hangingPunct="0">
              <a:defRPr/>
            </a:pPr>
            <a:endParaRPr lang="en-US" sz="1800">
              <a:cs typeface="+mn-cs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black">
          <a:xfrm>
            <a:off x="5946775" y="6481763"/>
            <a:ext cx="3054350" cy="231775"/>
          </a:xfrm>
          <a:prstGeom prst="rect">
            <a:avLst/>
          </a:prstGeom>
          <a:noFill/>
          <a:ln>
            <a:noFill/>
          </a:ln>
          <a:extLst/>
        </p:spPr>
        <p:txBody>
          <a:bodyPr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defTabSz="914400" eaLnBrk="1" hangingPunct="1">
              <a:defRPr/>
            </a:pPr>
            <a:r>
              <a:rPr lang="en-US" altLang="en-US" sz="900" dirty="0" smtClean="0">
                <a:solidFill>
                  <a:srgbClr val="000000"/>
                </a:solidFill>
                <a:cs typeface="+mn-cs"/>
              </a:rPr>
              <a:t>© 2015 IBM Corporation</a:t>
            </a:r>
          </a:p>
        </p:txBody>
      </p:sp>
      <p:pic>
        <p:nvPicPr>
          <p:cNvPr id="7" name="Picture 12" descr="BDA_PPT_color_4x3_whit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8" y="3683000"/>
            <a:ext cx="8631237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7013" y="2343150"/>
            <a:ext cx="8181975" cy="1077913"/>
          </a:xfrm>
        </p:spPr>
        <p:txBody>
          <a:bodyPr anchor="b"/>
          <a:lstStyle>
            <a:lvl1pPr>
              <a:defRPr sz="35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49238" y="917575"/>
            <a:ext cx="4805362" cy="492125"/>
          </a:xfrm>
        </p:spPr>
        <p:txBody>
          <a:bodyPr anchor="b"/>
          <a:lstStyle>
            <a:lvl1pPr marL="0" indent="0">
              <a:buFont typeface="Wingdings" charset="0"/>
              <a:buNone/>
              <a:defRPr sz="11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9" name="Rectangle 5"/>
          <p:cNvSpPr txBox="1">
            <a:spLocks noChangeArrowheads="1"/>
          </p:cNvSpPr>
          <p:nvPr/>
        </p:nvSpPr>
        <p:spPr bwMode="auto">
          <a:xfrm>
            <a:off x="261938" y="406288"/>
            <a:ext cx="484505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91440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charset="0"/>
              <a:buNone/>
              <a:defRPr/>
            </a:pPr>
            <a:r>
              <a:rPr lang="en-US" sz="1200" b="1" dirty="0" smtClean="0">
                <a:solidFill>
                  <a:srgbClr val="000000"/>
                </a:solidFill>
                <a:cs typeface="MS PGothic" charset="0"/>
              </a:rPr>
              <a:t>Cognitive</a:t>
            </a:r>
            <a:r>
              <a:rPr lang="en-US" sz="1200" b="1" baseline="0" dirty="0" smtClean="0">
                <a:solidFill>
                  <a:srgbClr val="000000"/>
                </a:solidFill>
                <a:cs typeface="MS PGothic" charset="0"/>
              </a:rPr>
              <a:t> Solutions</a:t>
            </a:r>
            <a:endParaRPr lang="en-US" sz="1200" b="1" dirty="0" smtClean="0">
              <a:solidFill>
                <a:srgbClr val="000000"/>
              </a:solidFill>
              <a:cs typeface="MS PGothic" charset="0"/>
            </a:endParaRPr>
          </a:p>
        </p:txBody>
      </p:sp>
      <p:pic>
        <p:nvPicPr>
          <p:cNvPr id="10" name="Picture 12" descr="BDA_PPT_color_4x3_whit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8" y="3683000"/>
            <a:ext cx="8631237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9215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eading no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371391" y="1274167"/>
            <a:ext cx="5117007" cy="307777"/>
          </a:xfrm>
        </p:spPr>
        <p:txBody>
          <a:bodyPr>
            <a:spAutoFit/>
          </a:bodyPr>
          <a:lstStyle>
            <a:lvl1pPr>
              <a:defRPr sz="1400" b="1" i="0" spc="-20">
                <a:latin typeface="HelvNeue for IBM"/>
                <a:cs typeface="HelvNeue for IBM"/>
              </a:defRPr>
            </a:lvl1pPr>
            <a:lvl2pPr>
              <a:defRPr b="1" i="0">
                <a:latin typeface="HelvNeue for IBM"/>
                <a:cs typeface="HelvNeue for IBM"/>
              </a:defRPr>
            </a:lvl2pPr>
            <a:lvl3pPr>
              <a:defRPr b="1" i="0">
                <a:latin typeface="HelvNeue for IBM"/>
                <a:cs typeface="HelvNeue for IBM"/>
              </a:defRPr>
            </a:lvl3pPr>
            <a:lvl4pPr>
              <a:defRPr b="1" i="0">
                <a:latin typeface="HelvNeue for IBM"/>
                <a:cs typeface="HelvNeue for IBM"/>
              </a:defRPr>
            </a:lvl4pPr>
            <a:lvl5pPr>
              <a:defRPr b="0" i="0">
                <a:latin typeface="HelvNeue for IBM Medium"/>
                <a:cs typeface="HelvNeue for IBM Medium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>
          <a:xfrm>
            <a:off x="549275" y="6537325"/>
            <a:ext cx="1004888" cy="18415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A390742-FC0C-4547-86D5-3FD7E6F0975C}" type="datetime1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8/13/2020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8329613" y="6161618"/>
            <a:ext cx="455612" cy="361949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C56F4E3-F864-4F6F-885B-75357E40D47B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6696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246888" y="1874838"/>
            <a:ext cx="8650224" cy="44656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8156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50740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240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1175" y="6172200"/>
            <a:ext cx="812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679450" y="1993900"/>
            <a:ext cx="3703638" cy="36591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4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1175" y="6172200"/>
            <a:ext cx="812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6894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1175" y="6172200"/>
            <a:ext cx="812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679450" y="1993900"/>
            <a:ext cx="3703638" cy="36591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4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1175" y="6172200"/>
            <a:ext cx="812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61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1175" y="6172200"/>
            <a:ext cx="812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679450" y="1993900"/>
            <a:ext cx="3703638" cy="36591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4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1175" y="6172200"/>
            <a:ext cx="812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77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439739" y="1897696"/>
            <a:ext cx="7959287" cy="1528224"/>
          </a:xfrm>
        </p:spPr>
        <p:txBody>
          <a:bodyPr anchor="b"/>
          <a:lstStyle>
            <a:lvl1pPr algn="l">
              <a:defRPr sz="2800" b="1" cap="none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39739" y="3484657"/>
            <a:ext cx="7946714" cy="1655763"/>
          </a:xfrm>
        </p:spPr>
        <p:txBody>
          <a:bodyPr lIns="0" rIns="0"/>
          <a:lstStyle>
            <a:lvl1pPr marL="0" indent="0" algn="l">
              <a:buNone/>
              <a:defRPr sz="1400">
                <a:solidFill>
                  <a:srgbClr val="00A6A0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18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983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Heading no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371391" y="1274167"/>
            <a:ext cx="5117007" cy="307777"/>
          </a:xfrm>
        </p:spPr>
        <p:txBody>
          <a:bodyPr>
            <a:spAutoFit/>
          </a:bodyPr>
          <a:lstStyle>
            <a:lvl1pPr>
              <a:defRPr sz="1400" b="1" i="0" spc="-20">
                <a:latin typeface="HelvNeue for IBM"/>
                <a:cs typeface="HelvNeue for IBM"/>
              </a:defRPr>
            </a:lvl1pPr>
            <a:lvl2pPr>
              <a:defRPr b="1" i="0">
                <a:latin typeface="HelvNeue for IBM"/>
                <a:cs typeface="HelvNeue for IBM"/>
              </a:defRPr>
            </a:lvl2pPr>
            <a:lvl3pPr>
              <a:defRPr b="1" i="0">
                <a:latin typeface="HelvNeue for IBM"/>
                <a:cs typeface="HelvNeue for IBM"/>
              </a:defRPr>
            </a:lvl3pPr>
            <a:lvl4pPr>
              <a:defRPr b="1" i="0">
                <a:latin typeface="HelvNeue for IBM"/>
                <a:cs typeface="HelvNeue for IBM"/>
              </a:defRPr>
            </a:lvl4pPr>
            <a:lvl5pPr>
              <a:defRPr b="0" i="0">
                <a:latin typeface="HelvNeue for IBM Medium"/>
                <a:cs typeface="HelvNeue for IBM Medium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>
          <a:xfrm>
            <a:off x="549275" y="6537325"/>
            <a:ext cx="1004888" cy="18415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A390742-FC0C-4547-86D5-3FD7E6F0975C}" type="datetime1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8/13/2020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8329613" y="6161618"/>
            <a:ext cx="455612" cy="361949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C56F4E3-F864-4F6F-885B-75357E40D47B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928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6020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246888" y="1874838"/>
            <a:ext cx="8650224" cy="44656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95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118791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014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1175" y="6172200"/>
            <a:ext cx="812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679450" y="1993900"/>
            <a:ext cx="3703638" cy="36591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4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1175" y="6172200"/>
            <a:ext cx="812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3335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1175" y="6172200"/>
            <a:ext cx="812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679450" y="1993900"/>
            <a:ext cx="3703638" cy="36591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4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1175" y="6172200"/>
            <a:ext cx="812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8888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1175" y="6172200"/>
            <a:ext cx="812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679450" y="1993900"/>
            <a:ext cx="3703638" cy="36591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4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1175" y="6172200"/>
            <a:ext cx="812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4989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212725" y="211138"/>
            <a:ext cx="3487738" cy="341312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200">
                <a:solidFill>
                  <a:schemeClr val="hlink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200">
                <a:solidFill>
                  <a:schemeClr val="hlink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200">
                <a:solidFill>
                  <a:schemeClr val="hlink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200">
                <a:solidFill>
                  <a:schemeClr val="hlink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200">
                <a:solidFill>
                  <a:schemeClr val="hlink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defTabSz="91440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800" b="1" dirty="0" smtClean="0">
                <a:solidFill>
                  <a:srgbClr val="000000"/>
                </a:solidFill>
                <a:cs typeface="ＭＳ Ｐゴシック" charset="0"/>
              </a:rPr>
              <a:t>IBM Analytics Sales Academy</a:t>
            </a:r>
            <a:r>
              <a:rPr lang="en-US" altLang="en-US" sz="1200" dirty="0" smtClean="0">
                <a:solidFill>
                  <a:srgbClr val="000000"/>
                </a:solidFill>
                <a:cs typeface="ＭＳ Ｐゴシック" charset="0"/>
              </a:rPr>
              <a:t> </a:t>
            </a:r>
          </a:p>
        </p:txBody>
      </p:sp>
      <p:pic>
        <p:nvPicPr>
          <p:cNvPr id="4" name="Picture 10" descr="C:\Users\Chris\Desktop\Untitled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3775" y="53975"/>
            <a:ext cx="2119313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82563" y="6537325"/>
            <a:ext cx="366712" cy="1841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B0082E2-5534-C644-A5F5-A93F0DFF4165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1554163" y="5527675"/>
            <a:ext cx="5943600" cy="184150"/>
          </a:xfrm>
          <a:prstGeom prst="rect">
            <a:avLst/>
          </a:prstGeom>
        </p:spPr>
        <p:txBody>
          <a:bodyPr/>
          <a:lstStyle>
            <a:lvl1pPr eaLnBrk="1" hangingPunct="1">
              <a:lnSpc>
                <a:spcPct val="90000"/>
              </a:lnSpc>
              <a:defRPr>
                <a:latin typeface="Arial" panose="020B0604020202020204" pitchFamily="34" charset="0"/>
                <a:ea typeface="MS PGothic" pitchFamily="34" charset="-128"/>
                <a:cs typeface="+mn-cs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200">
              <a:solidFill>
                <a:srgbClr val="00B2EF"/>
              </a:solidFill>
            </a:endParaRPr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2"/>
          </p:nvPr>
        </p:nvSpPr>
        <p:spPr>
          <a:xfrm>
            <a:off x="549275" y="6537325"/>
            <a:ext cx="1004888" cy="1841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E329778-0BE6-A041-B261-28B88542D502}" type="datetime3">
              <a:rPr lang="en-US">
                <a:solidFill>
                  <a:srgbClr val="000000"/>
                </a:solidFill>
              </a:rPr>
              <a:pPr/>
              <a:t>13 August 2020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7520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Seller Academ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1" descr="Blue 6 Header Ba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42489" y="300858"/>
            <a:ext cx="7567071" cy="91440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97069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/>
          <p:cNvSpPr>
            <a:spLocks noGrp="1"/>
          </p:cNvSpPr>
          <p:nvPr>
            <p:ph type="body" sz="quarter" idx="11"/>
          </p:nvPr>
        </p:nvSpPr>
        <p:spPr>
          <a:xfrm>
            <a:off x="272602" y="1306146"/>
            <a:ext cx="8429625" cy="665162"/>
          </a:xfrm>
        </p:spPr>
        <p:txBody>
          <a:bodyPr/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100" b="1" kern="1200" dirty="0" smtClean="0">
                <a:solidFill>
                  <a:schemeClr val="bg2"/>
                </a:solidFill>
                <a:latin typeface="Helvetica" pitchFamily="-110" charset="0"/>
                <a:ea typeface="Arial Unicode MS" pitchFamily="-110" charset="0"/>
                <a:cs typeface="Arial Unicode MS" pitchFamily="-110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100" kern="1200" dirty="0" smtClean="0">
                <a:solidFill>
                  <a:schemeClr val="bg2"/>
                </a:solidFill>
                <a:latin typeface="Helvetica" pitchFamily="-110" charset="0"/>
                <a:ea typeface="Arial Unicode MS" pitchFamily="-110" charset="0"/>
                <a:cs typeface="Arial Unicode MS" pitchFamily="-110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100" kern="1200" dirty="0" smtClean="0">
                <a:solidFill>
                  <a:schemeClr val="bg2"/>
                </a:solidFill>
                <a:latin typeface="Helvetica" pitchFamily="-110" charset="0"/>
                <a:ea typeface="Arial Unicode MS" pitchFamily="-110" charset="0"/>
                <a:cs typeface="Arial Unicode MS" pitchFamily="-110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100" kern="1200" dirty="0" smtClean="0">
                <a:solidFill>
                  <a:schemeClr val="bg2"/>
                </a:solidFill>
                <a:latin typeface="Helvetica" pitchFamily="-110" charset="0"/>
                <a:ea typeface="Arial Unicode MS" pitchFamily="-110" charset="0"/>
                <a:cs typeface="Arial Unicode MS" pitchFamily="-110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100" kern="1200" dirty="0">
                <a:solidFill>
                  <a:schemeClr val="bg2"/>
                </a:solidFill>
                <a:latin typeface="Helvetica" pitchFamily="-110" charset="0"/>
                <a:ea typeface="Arial Unicode MS" pitchFamily="-110" charset="0"/>
                <a:cs typeface="Arial Unicode MS" pitchFamily="-110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290244" y="5732236"/>
            <a:ext cx="2986534" cy="938780"/>
          </a:xfrm>
        </p:spPr>
        <p:txBody>
          <a:bodyPr/>
          <a:lstStyle>
            <a:lvl1pPr marL="114300" indent="-1143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1260B0"/>
              </a:buClr>
              <a:buSzPct val="125000"/>
              <a:buFont typeface="Arial" pitchFamily="-110" charset="0"/>
              <a:buChar char="•"/>
              <a:tabLst>
                <a:tab pos="457200" algn="l"/>
              </a:tabLst>
              <a:defRPr lang="en-US" sz="1000" kern="1200" dirty="0" smtClean="0">
                <a:solidFill>
                  <a:schemeClr val="bg2"/>
                </a:solidFill>
                <a:latin typeface="Helvetica" pitchFamily="-110" charset="0"/>
                <a:ea typeface="Arial Unicode MS" pitchFamily="-110" charset="0"/>
                <a:cs typeface="Arial Unicode MS" pitchFamily="-110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100" kern="1200" dirty="0" smtClean="0">
                <a:solidFill>
                  <a:schemeClr val="bg2"/>
                </a:solidFill>
                <a:latin typeface="Helvetica" pitchFamily="-110" charset="0"/>
                <a:ea typeface="Arial Unicode MS" pitchFamily="-110" charset="0"/>
                <a:cs typeface="Arial Unicode MS" pitchFamily="-110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100" kern="1200" dirty="0" smtClean="0">
                <a:solidFill>
                  <a:schemeClr val="bg2"/>
                </a:solidFill>
                <a:latin typeface="Helvetica" pitchFamily="-110" charset="0"/>
                <a:ea typeface="Arial Unicode MS" pitchFamily="-110" charset="0"/>
                <a:cs typeface="Arial Unicode MS" pitchFamily="-110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100" kern="1200" dirty="0" smtClean="0">
                <a:solidFill>
                  <a:schemeClr val="bg2"/>
                </a:solidFill>
                <a:latin typeface="Helvetica" pitchFamily="-110" charset="0"/>
                <a:ea typeface="Arial Unicode MS" pitchFamily="-110" charset="0"/>
                <a:cs typeface="Arial Unicode MS" pitchFamily="-110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100" kern="1200" dirty="0">
                <a:solidFill>
                  <a:schemeClr val="bg2"/>
                </a:solidFill>
                <a:latin typeface="Helvetica" pitchFamily="-110" charset="0"/>
                <a:ea typeface="Arial Unicode MS" pitchFamily="-110" charset="0"/>
                <a:cs typeface="Arial Unicode MS" pitchFamily="-110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14"/>
          <p:cNvSpPr>
            <a:spLocks noGrp="1"/>
          </p:cNvSpPr>
          <p:nvPr>
            <p:ph type="body" sz="quarter" idx="17"/>
          </p:nvPr>
        </p:nvSpPr>
        <p:spPr>
          <a:xfrm>
            <a:off x="5102224" y="5514975"/>
            <a:ext cx="3687763" cy="1224213"/>
          </a:xfrm>
        </p:spPr>
        <p:txBody>
          <a:bodyPr/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000" b="1" kern="1200" dirty="0" smtClean="0">
                <a:solidFill>
                  <a:srgbClr val="1562AE"/>
                </a:solidFill>
                <a:latin typeface="Helvetica" pitchFamily="-110" charset="0"/>
                <a:ea typeface="Arial Unicode MS" pitchFamily="-110" charset="0"/>
                <a:cs typeface="Arial Unicode MS" pitchFamily="-110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100" kern="1200" dirty="0" smtClean="0">
                <a:solidFill>
                  <a:schemeClr val="bg2"/>
                </a:solidFill>
                <a:latin typeface="Helvetica" pitchFamily="-110" charset="0"/>
                <a:ea typeface="Arial Unicode MS" pitchFamily="-110" charset="0"/>
                <a:cs typeface="Arial Unicode MS" pitchFamily="-110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100" kern="1200" dirty="0" smtClean="0">
                <a:solidFill>
                  <a:schemeClr val="bg2"/>
                </a:solidFill>
                <a:latin typeface="Helvetica" pitchFamily="-110" charset="0"/>
                <a:ea typeface="Arial Unicode MS" pitchFamily="-110" charset="0"/>
                <a:cs typeface="Arial Unicode MS" pitchFamily="-110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100" kern="1200" dirty="0" smtClean="0">
                <a:solidFill>
                  <a:schemeClr val="bg2"/>
                </a:solidFill>
                <a:latin typeface="Helvetica" pitchFamily="-110" charset="0"/>
                <a:ea typeface="Arial Unicode MS" pitchFamily="-110" charset="0"/>
                <a:cs typeface="Arial Unicode MS" pitchFamily="-110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100" kern="1200" dirty="0">
                <a:solidFill>
                  <a:schemeClr val="bg2"/>
                </a:solidFill>
                <a:latin typeface="Helvetica" pitchFamily="-110" charset="0"/>
                <a:ea typeface="Arial Unicode MS" pitchFamily="-110" charset="0"/>
                <a:cs typeface="Arial Unicode MS" pitchFamily="-110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278954" y="2307208"/>
            <a:ext cx="2986534" cy="1633164"/>
          </a:xfrm>
        </p:spPr>
        <p:txBody>
          <a:bodyPr/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000" kern="1200" dirty="0" smtClean="0">
                <a:solidFill>
                  <a:schemeClr val="bg2"/>
                </a:solidFill>
                <a:latin typeface="Helvetica" pitchFamily="-110" charset="0"/>
                <a:ea typeface="Arial Unicode MS" pitchFamily="-110" charset="0"/>
                <a:cs typeface="Arial Unicode MS" pitchFamily="-110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100" kern="1200" dirty="0" smtClean="0">
                <a:solidFill>
                  <a:schemeClr val="bg2"/>
                </a:solidFill>
                <a:latin typeface="Helvetica" pitchFamily="-110" charset="0"/>
                <a:ea typeface="Arial Unicode MS" pitchFamily="-110" charset="0"/>
                <a:cs typeface="Arial Unicode MS" pitchFamily="-110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100" kern="1200" dirty="0" smtClean="0">
                <a:solidFill>
                  <a:schemeClr val="bg2"/>
                </a:solidFill>
                <a:latin typeface="Helvetica" pitchFamily="-110" charset="0"/>
                <a:ea typeface="Arial Unicode MS" pitchFamily="-110" charset="0"/>
                <a:cs typeface="Arial Unicode MS" pitchFamily="-110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100" kern="1200" dirty="0" smtClean="0">
                <a:solidFill>
                  <a:schemeClr val="bg2"/>
                </a:solidFill>
                <a:latin typeface="Helvetica" pitchFamily="-110" charset="0"/>
                <a:ea typeface="Arial Unicode MS" pitchFamily="-110" charset="0"/>
                <a:cs typeface="Arial Unicode MS" pitchFamily="-110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100" kern="1200" dirty="0">
                <a:solidFill>
                  <a:schemeClr val="bg2"/>
                </a:solidFill>
                <a:latin typeface="Helvetica" pitchFamily="-110" charset="0"/>
                <a:ea typeface="Arial Unicode MS" pitchFamily="-110" charset="0"/>
                <a:cs typeface="Arial Unicode MS" pitchFamily="-110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270813" y="2060440"/>
            <a:ext cx="2993594" cy="325437"/>
          </a:xfrm>
        </p:spPr>
        <p:txBody>
          <a:bodyPr/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US" sz="1400" b="1" dirty="0" smtClean="0">
                <a:solidFill>
                  <a:srgbClr val="1562AE"/>
                </a:solidFill>
                <a:latin typeface="Helvetica" pitchFamily="-110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US" sz="1400" b="1" dirty="0" smtClean="0">
                <a:solidFill>
                  <a:srgbClr val="1562AE"/>
                </a:solidFill>
                <a:latin typeface="Helvetica" pitchFamily="-110" charset="0"/>
                <a:ea typeface="+mj-ea"/>
                <a:cs typeface="+mj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US" sz="1400" b="1" dirty="0" smtClean="0">
                <a:solidFill>
                  <a:srgbClr val="1562AE"/>
                </a:solidFill>
                <a:latin typeface="Helvetica" pitchFamily="-110" charset="0"/>
                <a:ea typeface="+mj-ea"/>
                <a:cs typeface="+mj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US" sz="1400" b="1" dirty="0" smtClean="0">
                <a:solidFill>
                  <a:srgbClr val="1562AE"/>
                </a:solidFill>
                <a:latin typeface="Helvetica" pitchFamily="-110" charset="0"/>
                <a:ea typeface="+mj-ea"/>
                <a:cs typeface="+mj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US" sz="1400" b="1" dirty="0">
                <a:solidFill>
                  <a:srgbClr val="1562AE"/>
                </a:solidFill>
                <a:latin typeface="Helvetica" pitchFamily="-110" charset="0"/>
                <a:ea typeface="+mj-ea"/>
                <a:cs typeface="+mj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282426" y="906666"/>
            <a:ext cx="8247063" cy="325437"/>
          </a:xfrm>
        </p:spPr>
        <p:txBody>
          <a:bodyPr/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US" sz="1800" b="1" dirty="0" smtClean="0">
                <a:solidFill>
                  <a:srgbClr val="1562AE"/>
                </a:solidFill>
                <a:latin typeface="Helvetica" pitchFamily="-110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US" sz="1400" b="1" dirty="0" smtClean="0">
                <a:solidFill>
                  <a:srgbClr val="1562AE"/>
                </a:solidFill>
                <a:latin typeface="Helvetica" pitchFamily="-110" charset="0"/>
                <a:ea typeface="+mj-ea"/>
                <a:cs typeface="+mj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US" sz="1400" b="1" dirty="0" smtClean="0">
                <a:solidFill>
                  <a:srgbClr val="1562AE"/>
                </a:solidFill>
                <a:latin typeface="Helvetica" pitchFamily="-110" charset="0"/>
                <a:ea typeface="+mj-ea"/>
                <a:cs typeface="+mj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US" sz="1400" b="1" dirty="0" smtClean="0">
                <a:solidFill>
                  <a:srgbClr val="1562AE"/>
                </a:solidFill>
                <a:latin typeface="Helvetica" pitchFamily="-110" charset="0"/>
                <a:ea typeface="+mj-ea"/>
                <a:cs typeface="+mj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US" sz="1400" b="1" dirty="0">
                <a:solidFill>
                  <a:srgbClr val="1562AE"/>
                </a:solidFill>
                <a:latin typeface="Helvetica" pitchFamily="-110" charset="0"/>
                <a:ea typeface="+mj-ea"/>
                <a:cs typeface="+mj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3338513" y="2063181"/>
            <a:ext cx="2993594" cy="325437"/>
          </a:xfrm>
        </p:spPr>
        <p:txBody>
          <a:bodyPr/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US" sz="1400" b="1" dirty="0" smtClean="0">
                <a:solidFill>
                  <a:srgbClr val="1562AE"/>
                </a:solidFill>
                <a:latin typeface="Helvetica" pitchFamily="-110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US" sz="1400" b="1" dirty="0" smtClean="0">
                <a:solidFill>
                  <a:srgbClr val="1562AE"/>
                </a:solidFill>
                <a:latin typeface="Helvetica" pitchFamily="-110" charset="0"/>
                <a:ea typeface="+mj-ea"/>
                <a:cs typeface="+mj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US" sz="1400" b="1" dirty="0" smtClean="0">
                <a:solidFill>
                  <a:srgbClr val="1562AE"/>
                </a:solidFill>
                <a:latin typeface="Helvetica" pitchFamily="-110" charset="0"/>
                <a:ea typeface="+mj-ea"/>
                <a:cs typeface="+mj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US" sz="1400" b="1" dirty="0" smtClean="0">
                <a:solidFill>
                  <a:srgbClr val="1562AE"/>
                </a:solidFill>
                <a:latin typeface="Helvetica" pitchFamily="-110" charset="0"/>
                <a:ea typeface="+mj-ea"/>
                <a:cs typeface="+mj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US" sz="1400" b="1" dirty="0">
                <a:solidFill>
                  <a:srgbClr val="1562AE"/>
                </a:solidFill>
                <a:latin typeface="Helvetica" pitchFamily="-110" charset="0"/>
                <a:ea typeface="+mj-ea"/>
                <a:cs typeface="+mj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3338716" y="2307208"/>
            <a:ext cx="2986534" cy="1633164"/>
          </a:xfrm>
        </p:spPr>
        <p:txBody>
          <a:bodyPr/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000" kern="1200" dirty="0" smtClean="0">
                <a:solidFill>
                  <a:schemeClr val="bg2"/>
                </a:solidFill>
                <a:latin typeface="Helvetica" pitchFamily="-110" charset="0"/>
                <a:ea typeface="Arial Unicode MS" pitchFamily="-110" charset="0"/>
                <a:cs typeface="Arial Unicode MS" pitchFamily="-110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100" kern="1200" dirty="0" smtClean="0">
                <a:solidFill>
                  <a:schemeClr val="bg2"/>
                </a:solidFill>
                <a:latin typeface="Helvetica" pitchFamily="-110" charset="0"/>
                <a:ea typeface="Arial Unicode MS" pitchFamily="-110" charset="0"/>
                <a:cs typeface="Arial Unicode MS" pitchFamily="-110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100" kern="1200" dirty="0" smtClean="0">
                <a:solidFill>
                  <a:schemeClr val="bg2"/>
                </a:solidFill>
                <a:latin typeface="Helvetica" pitchFamily="-110" charset="0"/>
                <a:ea typeface="Arial Unicode MS" pitchFamily="-110" charset="0"/>
                <a:cs typeface="Arial Unicode MS" pitchFamily="-110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100" kern="1200" dirty="0" smtClean="0">
                <a:solidFill>
                  <a:schemeClr val="bg2"/>
                </a:solidFill>
                <a:latin typeface="Helvetica" pitchFamily="-110" charset="0"/>
                <a:ea typeface="Arial Unicode MS" pitchFamily="-110" charset="0"/>
                <a:cs typeface="Arial Unicode MS" pitchFamily="-110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100" kern="1200" dirty="0">
                <a:solidFill>
                  <a:schemeClr val="bg2"/>
                </a:solidFill>
                <a:latin typeface="Helvetica" pitchFamily="-110" charset="0"/>
                <a:ea typeface="Arial Unicode MS" pitchFamily="-110" charset="0"/>
                <a:cs typeface="Arial Unicode MS" pitchFamily="-110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6"/>
          </p:nvPr>
        </p:nvSpPr>
        <p:spPr>
          <a:xfrm>
            <a:off x="5543644" y="4111828"/>
            <a:ext cx="2823012" cy="1246697"/>
          </a:xfrm>
          <a:ln w="25400" cap="flat" cmpd="sng" algn="ctr">
            <a:solidFill>
              <a:srgbClr val="1562AE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>
            <a:no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US" sz="1100" b="1" kern="1200" dirty="0" smtClean="0">
                <a:solidFill>
                  <a:schemeClr val="accent3"/>
                </a:solidFill>
                <a:latin typeface="Helvetica" pitchFamily="34" charset="0"/>
                <a:ea typeface="Arial Unicode MS" pitchFamily="34" charset="-128"/>
                <a:cs typeface="Arial Unicode MS" pitchFamily="34" charset="-128"/>
              </a:defRPr>
            </a:lvl1pPr>
            <a:lvl2pPr>
              <a:buSzPct val="120000"/>
              <a:defRPr lang="en-US" sz="1000" kern="1200" dirty="0" smtClean="0">
                <a:solidFill>
                  <a:schemeClr val="bg2"/>
                </a:solidFill>
                <a:latin typeface="Helvetica" pitchFamily="34" charset="0"/>
                <a:ea typeface="Arial Unicode MS" pitchFamily="34" charset="-128"/>
                <a:cs typeface="Arial Unicode MS" pitchFamily="34" charset="-128"/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3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274662" y="5468229"/>
            <a:ext cx="2993594" cy="325437"/>
          </a:xfrm>
        </p:spPr>
        <p:txBody>
          <a:bodyPr/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US" sz="1400" b="1" dirty="0" smtClean="0">
                <a:solidFill>
                  <a:srgbClr val="1562AE"/>
                </a:solidFill>
                <a:latin typeface="Helvetica" pitchFamily="-110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US" sz="1400" b="1" dirty="0" smtClean="0">
                <a:solidFill>
                  <a:srgbClr val="1562AE"/>
                </a:solidFill>
                <a:latin typeface="Helvetica" pitchFamily="-110" charset="0"/>
                <a:ea typeface="+mj-ea"/>
                <a:cs typeface="+mj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US" sz="1400" b="1" dirty="0" smtClean="0">
                <a:solidFill>
                  <a:srgbClr val="1562AE"/>
                </a:solidFill>
                <a:latin typeface="Helvetica" pitchFamily="-110" charset="0"/>
                <a:ea typeface="+mj-ea"/>
                <a:cs typeface="+mj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US" sz="1400" b="1" dirty="0" smtClean="0">
                <a:solidFill>
                  <a:srgbClr val="1562AE"/>
                </a:solidFill>
                <a:latin typeface="Helvetica" pitchFamily="-110" charset="0"/>
                <a:ea typeface="+mj-ea"/>
                <a:cs typeface="+mj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US" sz="1400" b="1" dirty="0">
                <a:solidFill>
                  <a:srgbClr val="1562AE"/>
                </a:solidFill>
                <a:latin typeface="Helvetica" pitchFamily="-110" charset="0"/>
                <a:ea typeface="+mj-ea"/>
                <a:cs typeface="+mj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Text Placeholder 14"/>
          <p:cNvSpPr>
            <a:spLocks noGrp="1"/>
          </p:cNvSpPr>
          <p:nvPr>
            <p:ph type="body" sz="quarter" idx="20"/>
          </p:nvPr>
        </p:nvSpPr>
        <p:spPr>
          <a:xfrm>
            <a:off x="278953" y="1471612"/>
            <a:ext cx="8427961" cy="504825"/>
          </a:xfrm>
        </p:spPr>
        <p:txBody>
          <a:bodyPr/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100" kern="1200" dirty="0" smtClean="0">
                <a:solidFill>
                  <a:schemeClr val="bg2"/>
                </a:solidFill>
                <a:latin typeface="Helvetica" pitchFamily="-110" charset="0"/>
                <a:ea typeface="Arial Unicode MS" pitchFamily="-110" charset="0"/>
                <a:cs typeface="Arial Unicode MS" pitchFamily="-110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100" kern="1200" dirty="0" smtClean="0">
                <a:solidFill>
                  <a:schemeClr val="bg2"/>
                </a:solidFill>
                <a:latin typeface="Helvetica" pitchFamily="-110" charset="0"/>
                <a:ea typeface="Arial Unicode MS" pitchFamily="-110" charset="0"/>
                <a:cs typeface="Arial Unicode MS" pitchFamily="-110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100" kern="1200" dirty="0" smtClean="0">
                <a:solidFill>
                  <a:schemeClr val="bg2"/>
                </a:solidFill>
                <a:latin typeface="Helvetica" pitchFamily="-110" charset="0"/>
                <a:ea typeface="Arial Unicode MS" pitchFamily="-110" charset="0"/>
                <a:cs typeface="Arial Unicode MS" pitchFamily="-110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100" kern="1200" dirty="0" smtClean="0">
                <a:solidFill>
                  <a:schemeClr val="bg2"/>
                </a:solidFill>
                <a:latin typeface="Helvetica" pitchFamily="-110" charset="0"/>
                <a:ea typeface="Arial Unicode MS" pitchFamily="-110" charset="0"/>
                <a:cs typeface="Arial Unicode MS" pitchFamily="-110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100" kern="1200" dirty="0">
                <a:solidFill>
                  <a:schemeClr val="bg2"/>
                </a:solidFill>
                <a:latin typeface="Helvetica" pitchFamily="-110" charset="0"/>
                <a:ea typeface="Arial Unicode MS" pitchFamily="-110" charset="0"/>
                <a:cs typeface="Arial Unicode MS" pitchFamily="-110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1"/>
          </p:nvPr>
        </p:nvSpPr>
        <p:spPr>
          <a:xfrm>
            <a:off x="3314293" y="505451"/>
            <a:ext cx="5184775" cy="276225"/>
          </a:xfr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US" sz="1100" kern="1200" dirty="0" smtClean="0">
                <a:solidFill>
                  <a:srgbClr val="1562AE"/>
                </a:solidFill>
                <a:latin typeface="Helvetica" pitchFamily="-110" charset="0"/>
                <a:ea typeface="Arial Unicode MS" pitchFamily="-110" charset="0"/>
                <a:cs typeface="Arial Unicode MS" pitchFamily="-110" charset="0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US" sz="1100" kern="1200" dirty="0" smtClean="0">
                <a:solidFill>
                  <a:srgbClr val="1562AE"/>
                </a:solidFill>
                <a:latin typeface="Helvetica" pitchFamily="-110" charset="0"/>
                <a:ea typeface="Arial Unicode MS" pitchFamily="-110" charset="0"/>
                <a:cs typeface="Arial Unicode MS" pitchFamily="-110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US" sz="1100" kern="1200" dirty="0" smtClean="0">
                <a:solidFill>
                  <a:srgbClr val="1562AE"/>
                </a:solidFill>
                <a:latin typeface="Helvetica" pitchFamily="-110" charset="0"/>
                <a:ea typeface="Arial Unicode MS" pitchFamily="-110" charset="0"/>
                <a:cs typeface="Arial Unicode MS" pitchFamily="-110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US" sz="1100" kern="1200" dirty="0" smtClean="0">
                <a:solidFill>
                  <a:srgbClr val="1562AE"/>
                </a:solidFill>
                <a:latin typeface="Helvetica" pitchFamily="-110" charset="0"/>
                <a:ea typeface="Arial Unicode MS" pitchFamily="-110" charset="0"/>
                <a:cs typeface="Arial Unicode MS" pitchFamily="-110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US" sz="1100" kern="1200" dirty="0">
                <a:solidFill>
                  <a:srgbClr val="1562AE"/>
                </a:solidFill>
                <a:latin typeface="Helvetica" pitchFamily="-110" charset="0"/>
                <a:ea typeface="Arial Unicode MS" pitchFamily="-110" charset="0"/>
                <a:cs typeface="Arial Unicode MS" pitchFamily="-110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0089125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212725" y="211138"/>
            <a:ext cx="3487738" cy="341312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200">
                <a:solidFill>
                  <a:schemeClr val="hlink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200">
                <a:solidFill>
                  <a:schemeClr val="hlink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200">
                <a:solidFill>
                  <a:schemeClr val="hlink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200">
                <a:solidFill>
                  <a:schemeClr val="hlink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200">
                <a:solidFill>
                  <a:schemeClr val="hlink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defTabSz="91440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800" b="1" dirty="0" smtClean="0">
                <a:solidFill>
                  <a:srgbClr val="000000"/>
                </a:solidFill>
                <a:cs typeface="ＭＳ Ｐゴシック" charset="0"/>
              </a:rPr>
              <a:t>IBM Analytics Sales Academy</a:t>
            </a:r>
            <a:r>
              <a:rPr lang="en-US" altLang="en-US" sz="1200" dirty="0" smtClean="0">
                <a:solidFill>
                  <a:srgbClr val="000000"/>
                </a:solidFill>
                <a:cs typeface="ＭＳ Ｐゴシック" charset="0"/>
              </a:rPr>
              <a:t> </a:t>
            </a:r>
          </a:p>
        </p:txBody>
      </p:sp>
      <p:pic>
        <p:nvPicPr>
          <p:cNvPr id="4" name="Picture 10" descr="C:\Users\Chris\Desktop\Untitled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3775" y="53975"/>
            <a:ext cx="2119313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82563" y="6537325"/>
            <a:ext cx="366712" cy="1841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B0082E2-5534-C644-A5F5-A93F0DFF4165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1554163" y="5527675"/>
            <a:ext cx="5943600" cy="184150"/>
          </a:xfrm>
          <a:prstGeom prst="rect">
            <a:avLst/>
          </a:prstGeom>
        </p:spPr>
        <p:txBody>
          <a:bodyPr/>
          <a:lstStyle>
            <a:lvl1pPr eaLnBrk="1" hangingPunct="1">
              <a:lnSpc>
                <a:spcPct val="90000"/>
              </a:lnSpc>
              <a:defRPr>
                <a:latin typeface="Arial" panose="020B0604020202020204" pitchFamily="34" charset="0"/>
                <a:ea typeface="MS PGothic" pitchFamily="34" charset="-128"/>
                <a:cs typeface="+mn-cs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200">
              <a:solidFill>
                <a:srgbClr val="00B2EF"/>
              </a:solidFill>
            </a:endParaRPr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2"/>
          </p:nvPr>
        </p:nvSpPr>
        <p:spPr>
          <a:xfrm>
            <a:off x="549275" y="6537325"/>
            <a:ext cx="1004888" cy="1841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E329778-0BE6-A041-B261-28B88542D502}" type="datetime3">
              <a:rPr lang="en-US">
                <a:solidFill>
                  <a:srgbClr val="000000"/>
                </a:solidFill>
              </a:rPr>
              <a:pPr/>
              <a:t>13 August 2020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8199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828800"/>
            <a:ext cx="43053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828800"/>
            <a:ext cx="43053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67239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Seller Academ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1" descr="Blue 6 Header Ba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42489" y="300858"/>
            <a:ext cx="7567071" cy="91440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81478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/>
          <p:cNvSpPr>
            <a:spLocks noGrp="1"/>
          </p:cNvSpPr>
          <p:nvPr>
            <p:ph type="body" sz="quarter" idx="11"/>
          </p:nvPr>
        </p:nvSpPr>
        <p:spPr>
          <a:xfrm>
            <a:off x="272602" y="1306146"/>
            <a:ext cx="8429625" cy="665162"/>
          </a:xfrm>
        </p:spPr>
        <p:txBody>
          <a:bodyPr/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100" b="1" kern="1200" dirty="0" smtClean="0">
                <a:solidFill>
                  <a:schemeClr val="bg2"/>
                </a:solidFill>
                <a:latin typeface="Helvetica" pitchFamily="-110" charset="0"/>
                <a:ea typeface="Arial Unicode MS" pitchFamily="-110" charset="0"/>
                <a:cs typeface="Arial Unicode MS" pitchFamily="-110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100" kern="1200" dirty="0" smtClean="0">
                <a:solidFill>
                  <a:schemeClr val="bg2"/>
                </a:solidFill>
                <a:latin typeface="Helvetica" pitchFamily="-110" charset="0"/>
                <a:ea typeface="Arial Unicode MS" pitchFamily="-110" charset="0"/>
                <a:cs typeface="Arial Unicode MS" pitchFamily="-110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100" kern="1200" dirty="0" smtClean="0">
                <a:solidFill>
                  <a:schemeClr val="bg2"/>
                </a:solidFill>
                <a:latin typeface="Helvetica" pitchFamily="-110" charset="0"/>
                <a:ea typeface="Arial Unicode MS" pitchFamily="-110" charset="0"/>
                <a:cs typeface="Arial Unicode MS" pitchFamily="-110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100" kern="1200" dirty="0" smtClean="0">
                <a:solidFill>
                  <a:schemeClr val="bg2"/>
                </a:solidFill>
                <a:latin typeface="Helvetica" pitchFamily="-110" charset="0"/>
                <a:ea typeface="Arial Unicode MS" pitchFamily="-110" charset="0"/>
                <a:cs typeface="Arial Unicode MS" pitchFamily="-110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100" kern="1200" dirty="0">
                <a:solidFill>
                  <a:schemeClr val="bg2"/>
                </a:solidFill>
                <a:latin typeface="Helvetica" pitchFamily="-110" charset="0"/>
                <a:ea typeface="Arial Unicode MS" pitchFamily="-110" charset="0"/>
                <a:cs typeface="Arial Unicode MS" pitchFamily="-110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290244" y="5732236"/>
            <a:ext cx="2986534" cy="938780"/>
          </a:xfrm>
        </p:spPr>
        <p:txBody>
          <a:bodyPr/>
          <a:lstStyle>
            <a:lvl1pPr marL="114300" indent="-1143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1260B0"/>
              </a:buClr>
              <a:buSzPct val="125000"/>
              <a:buFont typeface="Arial" pitchFamily="-110" charset="0"/>
              <a:buChar char="•"/>
              <a:tabLst>
                <a:tab pos="457200" algn="l"/>
              </a:tabLst>
              <a:defRPr lang="en-US" sz="1000" kern="1200" dirty="0" smtClean="0">
                <a:solidFill>
                  <a:schemeClr val="bg2"/>
                </a:solidFill>
                <a:latin typeface="Helvetica" pitchFamily="-110" charset="0"/>
                <a:ea typeface="Arial Unicode MS" pitchFamily="-110" charset="0"/>
                <a:cs typeface="Arial Unicode MS" pitchFamily="-110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100" kern="1200" dirty="0" smtClean="0">
                <a:solidFill>
                  <a:schemeClr val="bg2"/>
                </a:solidFill>
                <a:latin typeface="Helvetica" pitchFamily="-110" charset="0"/>
                <a:ea typeface="Arial Unicode MS" pitchFamily="-110" charset="0"/>
                <a:cs typeface="Arial Unicode MS" pitchFamily="-110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100" kern="1200" dirty="0" smtClean="0">
                <a:solidFill>
                  <a:schemeClr val="bg2"/>
                </a:solidFill>
                <a:latin typeface="Helvetica" pitchFamily="-110" charset="0"/>
                <a:ea typeface="Arial Unicode MS" pitchFamily="-110" charset="0"/>
                <a:cs typeface="Arial Unicode MS" pitchFamily="-110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100" kern="1200" dirty="0" smtClean="0">
                <a:solidFill>
                  <a:schemeClr val="bg2"/>
                </a:solidFill>
                <a:latin typeface="Helvetica" pitchFamily="-110" charset="0"/>
                <a:ea typeface="Arial Unicode MS" pitchFamily="-110" charset="0"/>
                <a:cs typeface="Arial Unicode MS" pitchFamily="-110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100" kern="1200" dirty="0">
                <a:solidFill>
                  <a:schemeClr val="bg2"/>
                </a:solidFill>
                <a:latin typeface="Helvetica" pitchFamily="-110" charset="0"/>
                <a:ea typeface="Arial Unicode MS" pitchFamily="-110" charset="0"/>
                <a:cs typeface="Arial Unicode MS" pitchFamily="-110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14"/>
          <p:cNvSpPr>
            <a:spLocks noGrp="1"/>
          </p:cNvSpPr>
          <p:nvPr>
            <p:ph type="body" sz="quarter" idx="17"/>
          </p:nvPr>
        </p:nvSpPr>
        <p:spPr>
          <a:xfrm>
            <a:off x="5102224" y="5514975"/>
            <a:ext cx="3687763" cy="1224213"/>
          </a:xfrm>
        </p:spPr>
        <p:txBody>
          <a:bodyPr/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000" b="1" kern="1200" dirty="0" smtClean="0">
                <a:solidFill>
                  <a:srgbClr val="1562AE"/>
                </a:solidFill>
                <a:latin typeface="Helvetica" pitchFamily="-110" charset="0"/>
                <a:ea typeface="Arial Unicode MS" pitchFamily="-110" charset="0"/>
                <a:cs typeface="Arial Unicode MS" pitchFamily="-110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100" kern="1200" dirty="0" smtClean="0">
                <a:solidFill>
                  <a:schemeClr val="bg2"/>
                </a:solidFill>
                <a:latin typeface="Helvetica" pitchFamily="-110" charset="0"/>
                <a:ea typeface="Arial Unicode MS" pitchFamily="-110" charset="0"/>
                <a:cs typeface="Arial Unicode MS" pitchFamily="-110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100" kern="1200" dirty="0" smtClean="0">
                <a:solidFill>
                  <a:schemeClr val="bg2"/>
                </a:solidFill>
                <a:latin typeface="Helvetica" pitchFamily="-110" charset="0"/>
                <a:ea typeface="Arial Unicode MS" pitchFamily="-110" charset="0"/>
                <a:cs typeface="Arial Unicode MS" pitchFamily="-110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100" kern="1200" dirty="0" smtClean="0">
                <a:solidFill>
                  <a:schemeClr val="bg2"/>
                </a:solidFill>
                <a:latin typeface="Helvetica" pitchFamily="-110" charset="0"/>
                <a:ea typeface="Arial Unicode MS" pitchFamily="-110" charset="0"/>
                <a:cs typeface="Arial Unicode MS" pitchFamily="-110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100" kern="1200" dirty="0">
                <a:solidFill>
                  <a:schemeClr val="bg2"/>
                </a:solidFill>
                <a:latin typeface="Helvetica" pitchFamily="-110" charset="0"/>
                <a:ea typeface="Arial Unicode MS" pitchFamily="-110" charset="0"/>
                <a:cs typeface="Arial Unicode MS" pitchFamily="-110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278954" y="2307208"/>
            <a:ext cx="2986534" cy="1633164"/>
          </a:xfrm>
        </p:spPr>
        <p:txBody>
          <a:bodyPr/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000" kern="1200" dirty="0" smtClean="0">
                <a:solidFill>
                  <a:schemeClr val="bg2"/>
                </a:solidFill>
                <a:latin typeface="Helvetica" pitchFamily="-110" charset="0"/>
                <a:ea typeface="Arial Unicode MS" pitchFamily="-110" charset="0"/>
                <a:cs typeface="Arial Unicode MS" pitchFamily="-110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100" kern="1200" dirty="0" smtClean="0">
                <a:solidFill>
                  <a:schemeClr val="bg2"/>
                </a:solidFill>
                <a:latin typeface="Helvetica" pitchFamily="-110" charset="0"/>
                <a:ea typeface="Arial Unicode MS" pitchFamily="-110" charset="0"/>
                <a:cs typeface="Arial Unicode MS" pitchFamily="-110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100" kern="1200" dirty="0" smtClean="0">
                <a:solidFill>
                  <a:schemeClr val="bg2"/>
                </a:solidFill>
                <a:latin typeface="Helvetica" pitchFamily="-110" charset="0"/>
                <a:ea typeface="Arial Unicode MS" pitchFamily="-110" charset="0"/>
                <a:cs typeface="Arial Unicode MS" pitchFamily="-110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100" kern="1200" dirty="0" smtClean="0">
                <a:solidFill>
                  <a:schemeClr val="bg2"/>
                </a:solidFill>
                <a:latin typeface="Helvetica" pitchFamily="-110" charset="0"/>
                <a:ea typeface="Arial Unicode MS" pitchFamily="-110" charset="0"/>
                <a:cs typeface="Arial Unicode MS" pitchFamily="-110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100" kern="1200" dirty="0">
                <a:solidFill>
                  <a:schemeClr val="bg2"/>
                </a:solidFill>
                <a:latin typeface="Helvetica" pitchFamily="-110" charset="0"/>
                <a:ea typeface="Arial Unicode MS" pitchFamily="-110" charset="0"/>
                <a:cs typeface="Arial Unicode MS" pitchFamily="-110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270813" y="2060440"/>
            <a:ext cx="2993594" cy="325437"/>
          </a:xfrm>
        </p:spPr>
        <p:txBody>
          <a:bodyPr/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US" sz="1400" b="1" dirty="0" smtClean="0">
                <a:solidFill>
                  <a:srgbClr val="1562AE"/>
                </a:solidFill>
                <a:latin typeface="Helvetica" pitchFamily="-110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US" sz="1400" b="1" dirty="0" smtClean="0">
                <a:solidFill>
                  <a:srgbClr val="1562AE"/>
                </a:solidFill>
                <a:latin typeface="Helvetica" pitchFamily="-110" charset="0"/>
                <a:ea typeface="+mj-ea"/>
                <a:cs typeface="+mj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US" sz="1400" b="1" dirty="0" smtClean="0">
                <a:solidFill>
                  <a:srgbClr val="1562AE"/>
                </a:solidFill>
                <a:latin typeface="Helvetica" pitchFamily="-110" charset="0"/>
                <a:ea typeface="+mj-ea"/>
                <a:cs typeface="+mj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US" sz="1400" b="1" dirty="0" smtClean="0">
                <a:solidFill>
                  <a:srgbClr val="1562AE"/>
                </a:solidFill>
                <a:latin typeface="Helvetica" pitchFamily="-110" charset="0"/>
                <a:ea typeface="+mj-ea"/>
                <a:cs typeface="+mj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US" sz="1400" b="1" dirty="0">
                <a:solidFill>
                  <a:srgbClr val="1562AE"/>
                </a:solidFill>
                <a:latin typeface="Helvetica" pitchFamily="-110" charset="0"/>
                <a:ea typeface="+mj-ea"/>
                <a:cs typeface="+mj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282426" y="906666"/>
            <a:ext cx="8247063" cy="325437"/>
          </a:xfrm>
        </p:spPr>
        <p:txBody>
          <a:bodyPr/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US" sz="1800" b="1" dirty="0" smtClean="0">
                <a:solidFill>
                  <a:srgbClr val="1562AE"/>
                </a:solidFill>
                <a:latin typeface="Helvetica" pitchFamily="-110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US" sz="1400" b="1" dirty="0" smtClean="0">
                <a:solidFill>
                  <a:srgbClr val="1562AE"/>
                </a:solidFill>
                <a:latin typeface="Helvetica" pitchFamily="-110" charset="0"/>
                <a:ea typeface="+mj-ea"/>
                <a:cs typeface="+mj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US" sz="1400" b="1" dirty="0" smtClean="0">
                <a:solidFill>
                  <a:srgbClr val="1562AE"/>
                </a:solidFill>
                <a:latin typeface="Helvetica" pitchFamily="-110" charset="0"/>
                <a:ea typeface="+mj-ea"/>
                <a:cs typeface="+mj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US" sz="1400" b="1" dirty="0" smtClean="0">
                <a:solidFill>
                  <a:srgbClr val="1562AE"/>
                </a:solidFill>
                <a:latin typeface="Helvetica" pitchFamily="-110" charset="0"/>
                <a:ea typeface="+mj-ea"/>
                <a:cs typeface="+mj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US" sz="1400" b="1" dirty="0">
                <a:solidFill>
                  <a:srgbClr val="1562AE"/>
                </a:solidFill>
                <a:latin typeface="Helvetica" pitchFamily="-110" charset="0"/>
                <a:ea typeface="+mj-ea"/>
                <a:cs typeface="+mj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3338513" y="2063181"/>
            <a:ext cx="2993594" cy="325437"/>
          </a:xfrm>
        </p:spPr>
        <p:txBody>
          <a:bodyPr/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US" sz="1400" b="1" dirty="0" smtClean="0">
                <a:solidFill>
                  <a:srgbClr val="1562AE"/>
                </a:solidFill>
                <a:latin typeface="Helvetica" pitchFamily="-110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US" sz="1400" b="1" dirty="0" smtClean="0">
                <a:solidFill>
                  <a:srgbClr val="1562AE"/>
                </a:solidFill>
                <a:latin typeface="Helvetica" pitchFamily="-110" charset="0"/>
                <a:ea typeface="+mj-ea"/>
                <a:cs typeface="+mj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US" sz="1400" b="1" dirty="0" smtClean="0">
                <a:solidFill>
                  <a:srgbClr val="1562AE"/>
                </a:solidFill>
                <a:latin typeface="Helvetica" pitchFamily="-110" charset="0"/>
                <a:ea typeface="+mj-ea"/>
                <a:cs typeface="+mj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US" sz="1400" b="1" dirty="0" smtClean="0">
                <a:solidFill>
                  <a:srgbClr val="1562AE"/>
                </a:solidFill>
                <a:latin typeface="Helvetica" pitchFamily="-110" charset="0"/>
                <a:ea typeface="+mj-ea"/>
                <a:cs typeface="+mj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US" sz="1400" b="1" dirty="0">
                <a:solidFill>
                  <a:srgbClr val="1562AE"/>
                </a:solidFill>
                <a:latin typeface="Helvetica" pitchFamily="-110" charset="0"/>
                <a:ea typeface="+mj-ea"/>
                <a:cs typeface="+mj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3338716" y="2307208"/>
            <a:ext cx="2986534" cy="1633164"/>
          </a:xfrm>
        </p:spPr>
        <p:txBody>
          <a:bodyPr/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000" kern="1200" dirty="0" smtClean="0">
                <a:solidFill>
                  <a:schemeClr val="bg2"/>
                </a:solidFill>
                <a:latin typeface="Helvetica" pitchFamily="-110" charset="0"/>
                <a:ea typeface="Arial Unicode MS" pitchFamily="-110" charset="0"/>
                <a:cs typeface="Arial Unicode MS" pitchFamily="-110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100" kern="1200" dirty="0" smtClean="0">
                <a:solidFill>
                  <a:schemeClr val="bg2"/>
                </a:solidFill>
                <a:latin typeface="Helvetica" pitchFamily="-110" charset="0"/>
                <a:ea typeface="Arial Unicode MS" pitchFamily="-110" charset="0"/>
                <a:cs typeface="Arial Unicode MS" pitchFamily="-110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100" kern="1200" dirty="0" smtClean="0">
                <a:solidFill>
                  <a:schemeClr val="bg2"/>
                </a:solidFill>
                <a:latin typeface="Helvetica" pitchFamily="-110" charset="0"/>
                <a:ea typeface="Arial Unicode MS" pitchFamily="-110" charset="0"/>
                <a:cs typeface="Arial Unicode MS" pitchFamily="-110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100" kern="1200" dirty="0" smtClean="0">
                <a:solidFill>
                  <a:schemeClr val="bg2"/>
                </a:solidFill>
                <a:latin typeface="Helvetica" pitchFamily="-110" charset="0"/>
                <a:ea typeface="Arial Unicode MS" pitchFamily="-110" charset="0"/>
                <a:cs typeface="Arial Unicode MS" pitchFamily="-110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100" kern="1200" dirty="0">
                <a:solidFill>
                  <a:schemeClr val="bg2"/>
                </a:solidFill>
                <a:latin typeface="Helvetica" pitchFamily="-110" charset="0"/>
                <a:ea typeface="Arial Unicode MS" pitchFamily="-110" charset="0"/>
                <a:cs typeface="Arial Unicode MS" pitchFamily="-110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6"/>
          </p:nvPr>
        </p:nvSpPr>
        <p:spPr>
          <a:xfrm>
            <a:off x="5543644" y="4111828"/>
            <a:ext cx="2823012" cy="1246697"/>
          </a:xfrm>
          <a:ln w="25400" cap="flat" cmpd="sng" algn="ctr">
            <a:solidFill>
              <a:srgbClr val="1562AE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>
            <a:no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US" sz="1100" b="1" kern="1200" dirty="0" smtClean="0">
                <a:solidFill>
                  <a:schemeClr val="accent3"/>
                </a:solidFill>
                <a:latin typeface="Helvetica" pitchFamily="34" charset="0"/>
                <a:ea typeface="Arial Unicode MS" pitchFamily="34" charset="-128"/>
                <a:cs typeface="Arial Unicode MS" pitchFamily="34" charset="-128"/>
              </a:defRPr>
            </a:lvl1pPr>
            <a:lvl2pPr>
              <a:buSzPct val="120000"/>
              <a:defRPr lang="en-US" sz="1000" kern="1200" dirty="0" smtClean="0">
                <a:solidFill>
                  <a:schemeClr val="bg2"/>
                </a:solidFill>
                <a:latin typeface="Helvetica" pitchFamily="34" charset="0"/>
                <a:ea typeface="Arial Unicode MS" pitchFamily="34" charset="-128"/>
                <a:cs typeface="Arial Unicode MS" pitchFamily="34" charset="-128"/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3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274662" y="5468229"/>
            <a:ext cx="2993594" cy="325437"/>
          </a:xfrm>
        </p:spPr>
        <p:txBody>
          <a:bodyPr/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US" sz="1400" b="1" dirty="0" smtClean="0">
                <a:solidFill>
                  <a:srgbClr val="1562AE"/>
                </a:solidFill>
                <a:latin typeface="Helvetica" pitchFamily="-110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US" sz="1400" b="1" dirty="0" smtClean="0">
                <a:solidFill>
                  <a:srgbClr val="1562AE"/>
                </a:solidFill>
                <a:latin typeface="Helvetica" pitchFamily="-110" charset="0"/>
                <a:ea typeface="+mj-ea"/>
                <a:cs typeface="+mj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US" sz="1400" b="1" dirty="0" smtClean="0">
                <a:solidFill>
                  <a:srgbClr val="1562AE"/>
                </a:solidFill>
                <a:latin typeface="Helvetica" pitchFamily="-110" charset="0"/>
                <a:ea typeface="+mj-ea"/>
                <a:cs typeface="+mj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US" sz="1400" b="1" dirty="0" smtClean="0">
                <a:solidFill>
                  <a:srgbClr val="1562AE"/>
                </a:solidFill>
                <a:latin typeface="Helvetica" pitchFamily="-110" charset="0"/>
                <a:ea typeface="+mj-ea"/>
                <a:cs typeface="+mj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US" sz="1400" b="1" dirty="0">
                <a:solidFill>
                  <a:srgbClr val="1562AE"/>
                </a:solidFill>
                <a:latin typeface="Helvetica" pitchFamily="-110" charset="0"/>
                <a:ea typeface="+mj-ea"/>
                <a:cs typeface="+mj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Text Placeholder 14"/>
          <p:cNvSpPr>
            <a:spLocks noGrp="1"/>
          </p:cNvSpPr>
          <p:nvPr>
            <p:ph type="body" sz="quarter" idx="20"/>
          </p:nvPr>
        </p:nvSpPr>
        <p:spPr>
          <a:xfrm>
            <a:off x="278953" y="1471612"/>
            <a:ext cx="8427961" cy="504825"/>
          </a:xfrm>
        </p:spPr>
        <p:txBody>
          <a:bodyPr/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100" kern="1200" dirty="0" smtClean="0">
                <a:solidFill>
                  <a:schemeClr val="bg2"/>
                </a:solidFill>
                <a:latin typeface="Helvetica" pitchFamily="-110" charset="0"/>
                <a:ea typeface="Arial Unicode MS" pitchFamily="-110" charset="0"/>
                <a:cs typeface="Arial Unicode MS" pitchFamily="-110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100" kern="1200" dirty="0" smtClean="0">
                <a:solidFill>
                  <a:schemeClr val="bg2"/>
                </a:solidFill>
                <a:latin typeface="Helvetica" pitchFamily="-110" charset="0"/>
                <a:ea typeface="Arial Unicode MS" pitchFamily="-110" charset="0"/>
                <a:cs typeface="Arial Unicode MS" pitchFamily="-110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100" kern="1200" dirty="0" smtClean="0">
                <a:solidFill>
                  <a:schemeClr val="bg2"/>
                </a:solidFill>
                <a:latin typeface="Helvetica" pitchFamily="-110" charset="0"/>
                <a:ea typeface="Arial Unicode MS" pitchFamily="-110" charset="0"/>
                <a:cs typeface="Arial Unicode MS" pitchFamily="-110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100" kern="1200" dirty="0" smtClean="0">
                <a:solidFill>
                  <a:schemeClr val="bg2"/>
                </a:solidFill>
                <a:latin typeface="Helvetica" pitchFamily="-110" charset="0"/>
                <a:ea typeface="Arial Unicode MS" pitchFamily="-110" charset="0"/>
                <a:cs typeface="Arial Unicode MS" pitchFamily="-110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100" kern="1200" dirty="0">
                <a:solidFill>
                  <a:schemeClr val="bg2"/>
                </a:solidFill>
                <a:latin typeface="Helvetica" pitchFamily="-110" charset="0"/>
                <a:ea typeface="Arial Unicode MS" pitchFamily="-110" charset="0"/>
                <a:cs typeface="Arial Unicode MS" pitchFamily="-110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1"/>
          </p:nvPr>
        </p:nvSpPr>
        <p:spPr>
          <a:xfrm>
            <a:off x="3314293" y="505451"/>
            <a:ext cx="5184775" cy="276225"/>
          </a:xfr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US" sz="1100" kern="1200" dirty="0" smtClean="0">
                <a:solidFill>
                  <a:srgbClr val="1562AE"/>
                </a:solidFill>
                <a:latin typeface="Helvetica" pitchFamily="-110" charset="0"/>
                <a:ea typeface="Arial Unicode MS" pitchFamily="-110" charset="0"/>
                <a:cs typeface="Arial Unicode MS" pitchFamily="-110" charset="0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US" sz="1100" kern="1200" dirty="0" smtClean="0">
                <a:solidFill>
                  <a:srgbClr val="1562AE"/>
                </a:solidFill>
                <a:latin typeface="Helvetica" pitchFamily="-110" charset="0"/>
                <a:ea typeface="Arial Unicode MS" pitchFamily="-110" charset="0"/>
                <a:cs typeface="Arial Unicode MS" pitchFamily="-110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US" sz="1100" kern="1200" dirty="0" smtClean="0">
                <a:solidFill>
                  <a:srgbClr val="1562AE"/>
                </a:solidFill>
                <a:latin typeface="Helvetica" pitchFamily="-110" charset="0"/>
                <a:ea typeface="Arial Unicode MS" pitchFamily="-110" charset="0"/>
                <a:cs typeface="Arial Unicode MS" pitchFamily="-110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US" sz="1100" kern="1200" dirty="0" smtClean="0">
                <a:solidFill>
                  <a:srgbClr val="1562AE"/>
                </a:solidFill>
                <a:latin typeface="Helvetica" pitchFamily="-110" charset="0"/>
                <a:ea typeface="Arial Unicode MS" pitchFamily="-110" charset="0"/>
                <a:cs typeface="Arial Unicode MS" pitchFamily="-110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US" sz="1100" kern="1200" dirty="0">
                <a:solidFill>
                  <a:srgbClr val="1562AE"/>
                </a:solidFill>
                <a:latin typeface="Helvetica" pitchFamily="-110" charset="0"/>
                <a:ea typeface="Arial Unicode MS" pitchFamily="-110" charset="0"/>
                <a:cs typeface="Arial Unicode MS" pitchFamily="-110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8927681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439739" y="1897696"/>
            <a:ext cx="7959287" cy="1528224"/>
          </a:xfrm>
        </p:spPr>
        <p:txBody>
          <a:bodyPr anchor="b"/>
          <a:lstStyle>
            <a:lvl1pPr algn="l">
              <a:defRPr sz="2800" b="1" cap="none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39739" y="3484657"/>
            <a:ext cx="7946714" cy="1655763"/>
          </a:xfrm>
        </p:spPr>
        <p:txBody>
          <a:bodyPr lIns="0" rIns="0"/>
          <a:lstStyle>
            <a:lvl1pPr marL="0" indent="0" algn="l">
              <a:buNone/>
              <a:defRPr sz="1400">
                <a:solidFill>
                  <a:srgbClr val="00A6A0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22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594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Heading no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371391" y="1274167"/>
            <a:ext cx="5117007" cy="307777"/>
          </a:xfrm>
        </p:spPr>
        <p:txBody>
          <a:bodyPr>
            <a:spAutoFit/>
          </a:bodyPr>
          <a:lstStyle>
            <a:lvl1pPr>
              <a:defRPr sz="1400" b="1" i="0" spc="-20">
                <a:latin typeface="HelvNeue for IBM"/>
                <a:cs typeface="HelvNeue for IBM"/>
              </a:defRPr>
            </a:lvl1pPr>
            <a:lvl2pPr>
              <a:defRPr b="1" i="0">
                <a:latin typeface="HelvNeue for IBM"/>
                <a:cs typeface="HelvNeue for IBM"/>
              </a:defRPr>
            </a:lvl2pPr>
            <a:lvl3pPr>
              <a:defRPr b="1" i="0">
                <a:latin typeface="HelvNeue for IBM"/>
                <a:cs typeface="HelvNeue for IBM"/>
              </a:defRPr>
            </a:lvl3pPr>
            <a:lvl4pPr>
              <a:defRPr b="1" i="0">
                <a:latin typeface="HelvNeue for IBM"/>
                <a:cs typeface="HelvNeue for IBM"/>
              </a:defRPr>
            </a:lvl4pPr>
            <a:lvl5pPr>
              <a:defRPr b="0" i="0">
                <a:latin typeface="HelvNeue for IBM Medium"/>
                <a:cs typeface="HelvNeue for IBM Medium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>
          <a:xfrm>
            <a:off x="549275" y="6537325"/>
            <a:ext cx="1004888" cy="18415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A390742-FC0C-4547-86D5-3FD7E6F0975C}" type="datetime1">
              <a:rPr lang="en-US" altLang="en-US">
                <a:solidFill>
                  <a:srgbClr val="000000"/>
                </a:solidFill>
              </a:rPr>
              <a:pPr>
                <a:defRPr/>
              </a:pPr>
              <a:t>8/13/2020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8329613" y="6161618"/>
            <a:ext cx="455612" cy="361949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C56F4E3-F864-4F6F-885B-75357E40D47B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733566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246888" y="1874838"/>
            <a:ext cx="8650224" cy="44656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65389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412034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446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1175" y="6172200"/>
            <a:ext cx="812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679450" y="1993900"/>
            <a:ext cx="3703638" cy="36591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9349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1175" y="6172200"/>
            <a:ext cx="812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679450" y="1993900"/>
            <a:ext cx="3703638" cy="36591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457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/>
          <p:cNvSpPr>
            <a:spLocks noGrp="1"/>
          </p:cNvSpPr>
          <p:nvPr>
            <p:ph type="body" sz="quarter" idx="11"/>
          </p:nvPr>
        </p:nvSpPr>
        <p:spPr>
          <a:xfrm>
            <a:off x="272602" y="1306146"/>
            <a:ext cx="8429625" cy="665162"/>
          </a:xfrm>
        </p:spPr>
        <p:txBody>
          <a:bodyPr/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100" b="1" kern="1200" dirty="0" smtClean="0">
                <a:solidFill>
                  <a:schemeClr val="bg2"/>
                </a:solidFill>
                <a:latin typeface="Helvetica" pitchFamily="-110" charset="0"/>
                <a:ea typeface="Arial Unicode MS" pitchFamily="-110" charset="0"/>
                <a:cs typeface="Arial Unicode MS" pitchFamily="-110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100" kern="1200" dirty="0" smtClean="0">
                <a:solidFill>
                  <a:schemeClr val="bg2"/>
                </a:solidFill>
                <a:latin typeface="Helvetica" pitchFamily="-110" charset="0"/>
                <a:ea typeface="Arial Unicode MS" pitchFamily="-110" charset="0"/>
                <a:cs typeface="Arial Unicode MS" pitchFamily="-110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100" kern="1200" dirty="0" smtClean="0">
                <a:solidFill>
                  <a:schemeClr val="bg2"/>
                </a:solidFill>
                <a:latin typeface="Helvetica" pitchFamily="-110" charset="0"/>
                <a:ea typeface="Arial Unicode MS" pitchFamily="-110" charset="0"/>
                <a:cs typeface="Arial Unicode MS" pitchFamily="-110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100" kern="1200" dirty="0" smtClean="0">
                <a:solidFill>
                  <a:schemeClr val="bg2"/>
                </a:solidFill>
                <a:latin typeface="Helvetica" pitchFamily="-110" charset="0"/>
                <a:ea typeface="Arial Unicode MS" pitchFamily="-110" charset="0"/>
                <a:cs typeface="Arial Unicode MS" pitchFamily="-110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100" kern="1200" dirty="0">
                <a:solidFill>
                  <a:schemeClr val="bg2"/>
                </a:solidFill>
                <a:latin typeface="Helvetica" pitchFamily="-110" charset="0"/>
                <a:ea typeface="Arial Unicode MS" pitchFamily="-110" charset="0"/>
                <a:cs typeface="Arial Unicode MS" pitchFamily="-110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290244" y="5732236"/>
            <a:ext cx="2986534" cy="938780"/>
          </a:xfrm>
        </p:spPr>
        <p:txBody>
          <a:bodyPr/>
          <a:lstStyle>
            <a:lvl1pPr marL="114300" indent="-1143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1260B0"/>
              </a:buClr>
              <a:buSzPct val="125000"/>
              <a:buFont typeface="Arial" pitchFamily="-110" charset="0"/>
              <a:buChar char="•"/>
              <a:tabLst>
                <a:tab pos="457200" algn="l"/>
              </a:tabLst>
              <a:defRPr lang="en-US" sz="1000" kern="1200" dirty="0" smtClean="0">
                <a:solidFill>
                  <a:schemeClr val="bg2"/>
                </a:solidFill>
                <a:latin typeface="Helvetica" pitchFamily="-110" charset="0"/>
                <a:ea typeface="Arial Unicode MS" pitchFamily="-110" charset="0"/>
                <a:cs typeface="Arial Unicode MS" pitchFamily="-110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100" kern="1200" dirty="0" smtClean="0">
                <a:solidFill>
                  <a:schemeClr val="bg2"/>
                </a:solidFill>
                <a:latin typeface="Helvetica" pitchFamily="-110" charset="0"/>
                <a:ea typeface="Arial Unicode MS" pitchFamily="-110" charset="0"/>
                <a:cs typeface="Arial Unicode MS" pitchFamily="-110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100" kern="1200" dirty="0" smtClean="0">
                <a:solidFill>
                  <a:schemeClr val="bg2"/>
                </a:solidFill>
                <a:latin typeface="Helvetica" pitchFamily="-110" charset="0"/>
                <a:ea typeface="Arial Unicode MS" pitchFamily="-110" charset="0"/>
                <a:cs typeface="Arial Unicode MS" pitchFamily="-110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100" kern="1200" dirty="0" smtClean="0">
                <a:solidFill>
                  <a:schemeClr val="bg2"/>
                </a:solidFill>
                <a:latin typeface="Helvetica" pitchFamily="-110" charset="0"/>
                <a:ea typeface="Arial Unicode MS" pitchFamily="-110" charset="0"/>
                <a:cs typeface="Arial Unicode MS" pitchFamily="-110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100" kern="1200" dirty="0">
                <a:solidFill>
                  <a:schemeClr val="bg2"/>
                </a:solidFill>
                <a:latin typeface="Helvetica" pitchFamily="-110" charset="0"/>
                <a:ea typeface="Arial Unicode MS" pitchFamily="-110" charset="0"/>
                <a:cs typeface="Arial Unicode MS" pitchFamily="-110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14"/>
          <p:cNvSpPr>
            <a:spLocks noGrp="1"/>
          </p:cNvSpPr>
          <p:nvPr>
            <p:ph type="body" sz="quarter" idx="17"/>
          </p:nvPr>
        </p:nvSpPr>
        <p:spPr>
          <a:xfrm>
            <a:off x="5102224" y="5514975"/>
            <a:ext cx="3687763" cy="1224213"/>
          </a:xfrm>
        </p:spPr>
        <p:txBody>
          <a:bodyPr/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000" b="1" kern="1200" dirty="0" smtClean="0">
                <a:solidFill>
                  <a:srgbClr val="1562AE"/>
                </a:solidFill>
                <a:latin typeface="Helvetica" pitchFamily="-110" charset="0"/>
                <a:ea typeface="Arial Unicode MS" pitchFamily="-110" charset="0"/>
                <a:cs typeface="Arial Unicode MS" pitchFamily="-110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100" kern="1200" dirty="0" smtClean="0">
                <a:solidFill>
                  <a:schemeClr val="bg2"/>
                </a:solidFill>
                <a:latin typeface="Helvetica" pitchFamily="-110" charset="0"/>
                <a:ea typeface="Arial Unicode MS" pitchFamily="-110" charset="0"/>
                <a:cs typeface="Arial Unicode MS" pitchFamily="-110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100" kern="1200" dirty="0" smtClean="0">
                <a:solidFill>
                  <a:schemeClr val="bg2"/>
                </a:solidFill>
                <a:latin typeface="Helvetica" pitchFamily="-110" charset="0"/>
                <a:ea typeface="Arial Unicode MS" pitchFamily="-110" charset="0"/>
                <a:cs typeface="Arial Unicode MS" pitchFamily="-110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100" kern="1200" dirty="0" smtClean="0">
                <a:solidFill>
                  <a:schemeClr val="bg2"/>
                </a:solidFill>
                <a:latin typeface="Helvetica" pitchFamily="-110" charset="0"/>
                <a:ea typeface="Arial Unicode MS" pitchFamily="-110" charset="0"/>
                <a:cs typeface="Arial Unicode MS" pitchFamily="-110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100" kern="1200" dirty="0">
                <a:solidFill>
                  <a:schemeClr val="bg2"/>
                </a:solidFill>
                <a:latin typeface="Helvetica" pitchFamily="-110" charset="0"/>
                <a:ea typeface="Arial Unicode MS" pitchFamily="-110" charset="0"/>
                <a:cs typeface="Arial Unicode MS" pitchFamily="-110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278954" y="2307208"/>
            <a:ext cx="2986534" cy="1633164"/>
          </a:xfrm>
        </p:spPr>
        <p:txBody>
          <a:bodyPr/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000" kern="1200" dirty="0" smtClean="0">
                <a:solidFill>
                  <a:schemeClr val="bg2"/>
                </a:solidFill>
                <a:latin typeface="Helvetica" pitchFamily="-110" charset="0"/>
                <a:ea typeface="Arial Unicode MS" pitchFamily="-110" charset="0"/>
                <a:cs typeface="Arial Unicode MS" pitchFamily="-110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100" kern="1200" dirty="0" smtClean="0">
                <a:solidFill>
                  <a:schemeClr val="bg2"/>
                </a:solidFill>
                <a:latin typeface="Helvetica" pitchFamily="-110" charset="0"/>
                <a:ea typeface="Arial Unicode MS" pitchFamily="-110" charset="0"/>
                <a:cs typeface="Arial Unicode MS" pitchFamily="-110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100" kern="1200" dirty="0" smtClean="0">
                <a:solidFill>
                  <a:schemeClr val="bg2"/>
                </a:solidFill>
                <a:latin typeface="Helvetica" pitchFamily="-110" charset="0"/>
                <a:ea typeface="Arial Unicode MS" pitchFamily="-110" charset="0"/>
                <a:cs typeface="Arial Unicode MS" pitchFamily="-110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100" kern="1200" dirty="0" smtClean="0">
                <a:solidFill>
                  <a:schemeClr val="bg2"/>
                </a:solidFill>
                <a:latin typeface="Helvetica" pitchFamily="-110" charset="0"/>
                <a:ea typeface="Arial Unicode MS" pitchFamily="-110" charset="0"/>
                <a:cs typeface="Arial Unicode MS" pitchFamily="-110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100" kern="1200" dirty="0">
                <a:solidFill>
                  <a:schemeClr val="bg2"/>
                </a:solidFill>
                <a:latin typeface="Helvetica" pitchFamily="-110" charset="0"/>
                <a:ea typeface="Arial Unicode MS" pitchFamily="-110" charset="0"/>
                <a:cs typeface="Arial Unicode MS" pitchFamily="-110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270813" y="2060440"/>
            <a:ext cx="2993594" cy="325437"/>
          </a:xfrm>
        </p:spPr>
        <p:txBody>
          <a:bodyPr/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US" sz="1400" b="1" dirty="0" smtClean="0">
                <a:solidFill>
                  <a:srgbClr val="1562AE"/>
                </a:solidFill>
                <a:latin typeface="Helvetica" pitchFamily="-110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US" sz="1400" b="1" dirty="0" smtClean="0">
                <a:solidFill>
                  <a:srgbClr val="1562AE"/>
                </a:solidFill>
                <a:latin typeface="Helvetica" pitchFamily="-110" charset="0"/>
                <a:ea typeface="+mj-ea"/>
                <a:cs typeface="+mj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US" sz="1400" b="1" dirty="0" smtClean="0">
                <a:solidFill>
                  <a:srgbClr val="1562AE"/>
                </a:solidFill>
                <a:latin typeface="Helvetica" pitchFamily="-110" charset="0"/>
                <a:ea typeface="+mj-ea"/>
                <a:cs typeface="+mj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US" sz="1400" b="1" dirty="0" smtClean="0">
                <a:solidFill>
                  <a:srgbClr val="1562AE"/>
                </a:solidFill>
                <a:latin typeface="Helvetica" pitchFamily="-110" charset="0"/>
                <a:ea typeface="+mj-ea"/>
                <a:cs typeface="+mj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US" sz="1400" b="1" dirty="0">
                <a:solidFill>
                  <a:srgbClr val="1562AE"/>
                </a:solidFill>
                <a:latin typeface="Helvetica" pitchFamily="-110" charset="0"/>
                <a:ea typeface="+mj-ea"/>
                <a:cs typeface="+mj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282426" y="906666"/>
            <a:ext cx="8247063" cy="325437"/>
          </a:xfrm>
        </p:spPr>
        <p:txBody>
          <a:bodyPr/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US" sz="1800" b="1" dirty="0" smtClean="0">
                <a:solidFill>
                  <a:srgbClr val="1562AE"/>
                </a:solidFill>
                <a:latin typeface="Helvetica" pitchFamily="-110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US" sz="1400" b="1" dirty="0" smtClean="0">
                <a:solidFill>
                  <a:srgbClr val="1562AE"/>
                </a:solidFill>
                <a:latin typeface="Helvetica" pitchFamily="-110" charset="0"/>
                <a:ea typeface="+mj-ea"/>
                <a:cs typeface="+mj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US" sz="1400" b="1" dirty="0" smtClean="0">
                <a:solidFill>
                  <a:srgbClr val="1562AE"/>
                </a:solidFill>
                <a:latin typeface="Helvetica" pitchFamily="-110" charset="0"/>
                <a:ea typeface="+mj-ea"/>
                <a:cs typeface="+mj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US" sz="1400" b="1" dirty="0" smtClean="0">
                <a:solidFill>
                  <a:srgbClr val="1562AE"/>
                </a:solidFill>
                <a:latin typeface="Helvetica" pitchFamily="-110" charset="0"/>
                <a:ea typeface="+mj-ea"/>
                <a:cs typeface="+mj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US" sz="1400" b="1" dirty="0">
                <a:solidFill>
                  <a:srgbClr val="1562AE"/>
                </a:solidFill>
                <a:latin typeface="Helvetica" pitchFamily="-110" charset="0"/>
                <a:ea typeface="+mj-ea"/>
                <a:cs typeface="+mj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3338513" y="2063181"/>
            <a:ext cx="2993594" cy="325437"/>
          </a:xfrm>
        </p:spPr>
        <p:txBody>
          <a:bodyPr/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US" sz="1400" b="1" dirty="0" smtClean="0">
                <a:solidFill>
                  <a:srgbClr val="1562AE"/>
                </a:solidFill>
                <a:latin typeface="Helvetica" pitchFamily="-110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US" sz="1400" b="1" dirty="0" smtClean="0">
                <a:solidFill>
                  <a:srgbClr val="1562AE"/>
                </a:solidFill>
                <a:latin typeface="Helvetica" pitchFamily="-110" charset="0"/>
                <a:ea typeface="+mj-ea"/>
                <a:cs typeface="+mj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US" sz="1400" b="1" dirty="0" smtClean="0">
                <a:solidFill>
                  <a:srgbClr val="1562AE"/>
                </a:solidFill>
                <a:latin typeface="Helvetica" pitchFamily="-110" charset="0"/>
                <a:ea typeface="+mj-ea"/>
                <a:cs typeface="+mj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US" sz="1400" b="1" dirty="0" smtClean="0">
                <a:solidFill>
                  <a:srgbClr val="1562AE"/>
                </a:solidFill>
                <a:latin typeface="Helvetica" pitchFamily="-110" charset="0"/>
                <a:ea typeface="+mj-ea"/>
                <a:cs typeface="+mj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US" sz="1400" b="1" dirty="0">
                <a:solidFill>
                  <a:srgbClr val="1562AE"/>
                </a:solidFill>
                <a:latin typeface="Helvetica" pitchFamily="-110" charset="0"/>
                <a:ea typeface="+mj-ea"/>
                <a:cs typeface="+mj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3338716" y="2307208"/>
            <a:ext cx="2986534" cy="1633164"/>
          </a:xfrm>
        </p:spPr>
        <p:txBody>
          <a:bodyPr/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000" kern="1200" dirty="0" smtClean="0">
                <a:solidFill>
                  <a:schemeClr val="bg2"/>
                </a:solidFill>
                <a:latin typeface="Helvetica" pitchFamily="-110" charset="0"/>
                <a:ea typeface="Arial Unicode MS" pitchFamily="-110" charset="0"/>
                <a:cs typeface="Arial Unicode MS" pitchFamily="-110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100" kern="1200" dirty="0" smtClean="0">
                <a:solidFill>
                  <a:schemeClr val="bg2"/>
                </a:solidFill>
                <a:latin typeface="Helvetica" pitchFamily="-110" charset="0"/>
                <a:ea typeface="Arial Unicode MS" pitchFamily="-110" charset="0"/>
                <a:cs typeface="Arial Unicode MS" pitchFamily="-110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100" kern="1200" dirty="0" smtClean="0">
                <a:solidFill>
                  <a:schemeClr val="bg2"/>
                </a:solidFill>
                <a:latin typeface="Helvetica" pitchFamily="-110" charset="0"/>
                <a:ea typeface="Arial Unicode MS" pitchFamily="-110" charset="0"/>
                <a:cs typeface="Arial Unicode MS" pitchFamily="-110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100" kern="1200" dirty="0" smtClean="0">
                <a:solidFill>
                  <a:schemeClr val="bg2"/>
                </a:solidFill>
                <a:latin typeface="Helvetica" pitchFamily="-110" charset="0"/>
                <a:ea typeface="Arial Unicode MS" pitchFamily="-110" charset="0"/>
                <a:cs typeface="Arial Unicode MS" pitchFamily="-110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100" kern="1200" dirty="0">
                <a:solidFill>
                  <a:schemeClr val="bg2"/>
                </a:solidFill>
                <a:latin typeface="Helvetica" pitchFamily="-110" charset="0"/>
                <a:ea typeface="Arial Unicode MS" pitchFamily="-110" charset="0"/>
                <a:cs typeface="Arial Unicode MS" pitchFamily="-110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6"/>
          </p:nvPr>
        </p:nvSpPr>
        <p:spPr>
          <a:xfrm>
            <a:off x="5543644" y="4111828"/>
            <a:ext cx="2823012" cy="1246697"/>
          </a:xfrm>
          <a:ln w="25400" cap="flat" cmpd="sng" algn="ctr">
            <a:solidFill>
              <a:srgbClr val="1562AE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>
            <a:no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US" sz="1100" b="1" kern="1200" dirty="0" smtClean="0">
                <a:solidFill>
                  <a:schemeClr val="accent3"/>
                </a:solidFill>
                <a:latin typeface="Helvetica" pitchFamily="34" charset="0"/>
                <a:ea typeface="Arial Unicode MS" pitchFamily="34" charset="-128"/>
                <a:cs typeface="Arial Unicode MS" pitchFamily="34" charset="-128"/>
              </a:defRPr>
            </a:lvl1pPr>
            <a:lvl2pPr>
              <a:buSzPct val="120000"/>
              <a:defRPr lang="en-US" sz="1000" kern="1200" dirty="0" smtClean="0">
                <a:solidFill>
                  <a:schemeClr val="bg2"/>
                </a:solidFill>
                <a:latin typeface="Helvetica" pitchFamily="34" charset="0"/>
                <a:ea typeface="Arial Unicode MS" pitchFamily="34" charset="-128"/>
                <a:cs typeface="Arial Unicode MS" pitchFamily="34" charset="-128"/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3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274662" y="5468229"/>
            <a:ext cx="2993594" cy="325437"/>
          </a:xfrm>
        </p:spPr>
        <p:txBody>
          <a:bodyPr/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US" sz="1400" b="1" dirty="0" smtClean="0">
                <a:solidFill>
                  <a:srgbClr val="1562AE"/>
                </a:solidFill>
                <a:latin typeface="Helvetica" pitchFamily="-110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US" sz="1400" b="1" dirty="0" smtClean="0">
                <a:solidFill>
                  <a:srgbClr val="1562AE"/>
                </a:solidFill>
                <a:latin typeface="Helvetica" pitchFamily="-110" charset="0"/>
                <a:ea typeface="+mj-ea"/>
                <a:cs typeface="+mj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US" sz="1400" b="1" dirty="0" smtClean="0">
                <a:solidFill>
                  <a:srgbClr val="1562AE"/>
                </a:solidFill>
                <a:latin typeface="Helvetica" pitchFamily="-110" charset="0"/>
                <a:ea typeface="+mj-ea"/>
                <a:cs typeface="+mj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US" sz="1400" b="1" dirty="0" smtClean="0">
                <a:solidFill>
                  <a:srgbClr val="1562AE"/>
                </a:solidFill>
                <a:latin typeface="Helvetica" pitchFamily="-110" charset="0"/>
                <a:ea typeface="+mj-ea"/>
                <a:cs typeface="+mj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US" sz="1400" b="1" dirty="0">
                <a:solidFill>
                  <a:srgbClr val="1562AE"/>
                </a:solidFill>
                <a:latin typeface="Helvetica" pitchFamily="-110" charset="0"/>
                <a:ea typeface="+mj-ea"/>
                <a:cs typeface="+mj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Text Placeholder 14"/>
          <p:cNvSpPr>
            <a:spLocks noGrp="1"/>
          </p:cNvSpPr>
          <p:nvPr>
            <p:ph type="body" sz="quarter" idx="20"/>
          </p:nvPr>
        </p:nvSpPr>
        <p:spPr>
          <a:xfrm>
            <a:off x="278953" y="1471612"/>
            <a:ext cx="8427961" cy="504825"/>
          </a:xfrm>
        </p:spPr>
        <p:txBody>
          <a:bodyPr/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100" kern="1200" dirty="0" smtClean="0">
                <a:solidFill>
                  <a:schemeClr val="bg2"/>
                </a:solidFill>
                <a:latin typeface="Helvetica" pitchFamily="-110" charset="0"/>
                <a:ea typeface="Arial Unicode MS" pitchFamily="-110" charset="0"/>
                <a:cs typeface="Arial Unicode MS" pitchFamily="-110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100" kern="1200" dirty="0" smtClean="0">
                <a:solidFill>
                  <a:schemeClr val="bg2"/>
                </a:solidFill>
                <a:latin typeface="Helvetica" pitchFamily="-110" charset="0"/>
                <a:ea typeface="Arial Unicode MS" pitchFamily="-110" charset="0"/>
                <a:cs typeface="Arial Unicode MS" pitchFamily="-110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100" kern="1200" dirty="0" smtClean="0">
                <a:solidFill>
                  <a:schemeClr val="bg2"/>
                </a:solidFill>
                <a:latin typeface="Helvetica" pitchFamily="-110" charset="0"/>
                <a:ea typeface="Arial Unicode MS" pitchFamily="-110" charset="0"/>
                <a:cs typeface="Arial Unicode MS" pitchFamily="-110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100" kern="1200" dirty="0" smtClean="0">
                <a:solidFill>
                  <a:schemeClr val="bg2"/>
                </a:solidFill>
                <a:latin typeface="Helvetica" pitchFamily="-110" charset="0"/>
                <a:ea typeface="Arial Unicode MS" pitchFamily="-110" charset="0"/>
                <a:cs typeface="Arial Unicode MS" pitchFamily="-110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100" kern="1200" dirty="0">
                <a:solidFill>
                  <a:schemeClr val="bg2"/>
                </a:solidFill>
                <a:latin typeface="Helvetica" pitchFamily="-110" charset="0"/>
                <a:ea typeface="Arial Unicode MS" pitchFamily="-110" charset="0"/>
                <a:cs typeface="Arial Unicode MS" pitchFamily="-110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1"/>
          </p:nvPr>
        </p:nvSpPr>
        <p:spPr>
          <a:xfrm>
            <a:off x="3314293" y="505451"/>
            <a:ext cx="5184775" cy="276225"/>
          </a:xfr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US" sz="1100" kern="1200" dirty="0" smtClean="0">
                <a:solidFill>
                  <a:srgbClr val="1562AE"/>
                </a:solidFill>
                <a:latin typeface="Helvetica" pitchFamily="-110" charset="0"/>
                <a:ea typeface="Arial Unicode MS" pitchFamily="-110" charset="0"/>
                <a:cs typeface="Arial Unicode MS" pitchFamily="-110" charset="0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US" sz="1100" kern="1200" dirty="0" smtClean="0">
                <a:solidFill>
                  <a:srgbClr val="1562AE"/>
                </a:solidFill>
                <a:latin typeface="Helvetica" pitchFamily="-110" charset="0"/>
                <a:ea typeface="Arial Unicode MS" pitchFamily="-110" charset="0"/>
                <a:cs typeface="Arial Unicode MS" pitchFamily="-110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US" sz="1100" kern="1200" dirty="0" smtClean="0">
                <a:solidFill>
                  <a:srgbClr val="1562AE"/>
                </a:solidFill>
                <a:latin typeface="Helvetica" pitchFamily="-110" charset="0"/>
                <a:ea typeface="Arial Unicode MS" pitchFamily="-110" charset="0"/>
                <a:cs typeface="Arial Unicode MS" pitchFamily="-110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US" sz="1100" kern="1200" dirty="0" smtClean="0">
                <a:solidFill>
                  <a:srgbClr val="1562AE"/>
                </a:solidFill>
                <a:latin typeface="Helvetica" pitchFamily="-110" charset="0"/>
                <a:ea typeface="Arial Unicode MS" pitchFamily="-110" charset="0"/>
                <a:cs typeface="Arial Unicode MS" pitchFamily="-110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US" sz="1100" kern="1200" dirty="0">
                <a:solidFill>
                  <a:srgbClr val="1562AE"/>
                </a:solidFill>
                <a:latin typeface="Helvetica" pitchFamily="-110" charset="0"/>
                <a:ea typeface="Arial Unicode MS" pitchFamily="-110" charset="0"/>
                <a:cs typeface="Arial Unicode MS" pitchFamily="-110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4899761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1175" y="6172200"/>
            <a:ext cx="812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679450" y="1993900"/>
            <a:ext cx="3703638" cy="36591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16544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439739" y="1897696"/>
            <a:ext cx="7959287" cy="1528224"/>
          </a:xfrm>
        </p:spPr>
        <p:txBody>
          <a:bodyPr anchor="b"/>
          <a:lstStyle>
            <a:lvl1pPr algn="l">
              <a:defRPr sz="2800" b="1" cap="none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39739" y="3484657"/>
            <a:ext cx="7946714" cy="1655763"/>
          </a:xfrm>
        </p:spPr>
        <p:txBody>
          <a:bodyPr lIns="0" rIns="0"/>
          <a:lstStyle>
            <a:lvl1pPr marL="0" indent="0" algn="l">
              <a:buNone/>
              <a:defRPr sz="1400">
                <a:solidFill>
                  <a:srgbClr val="00A6A0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139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516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Heading no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371391" y="1274167"/>
            <a:ext cx="5117007" cy="307777"/>
          </a:xfrm>
        </p:spPr>
        <p:txBody>
          <a:bodyPr>
            <a:spAutoFit/>
          </a:bodyPr>
          <a:lstStyle>
            <a:lvl1pPr>
              <a:defRPr sz="1400" b="1" i="0" spc="-20">
                <a:latin typeface="HelvNeue for IBM"/>
                <a:cs typeface="HelvNeue for IBM"/>
              </a:defRPr>
            </a:lvl1pPr>
            <a:lvl2pPr>
              <a:defRPr b="1" i="0">
                <a:latin typeface="HelvNeue for IBM"/>
                <a:cs typeface="HelvNeue for IBM"/>
              </a:defRPr>
            </a:lvl2pPr>
            <a:lvl3pPr>
              <a:defRPr b="1" i="0">
                <a:latin typeface="HelvNeue for IBM"/>
                <a:cs typeface="HelvNeue for IBM"/>
              </a:defRPr>
            </a:lvl3pPr>
            <a:lvl4pPr>
              <a:defRPr b="1" i="0">
                <a:latin typeface="HelvNeue for IBM"/>
                <a:cs typeface="HelvNeue for IBM"/>
              </a:defRPr>
            </a:lvl4pPr>
            <a:lvl5pPr>
              <a:defRPr b="0" i="0">
                <a:latin typeface="HelvNeue for IBM Medium"/>
                <a:cs typeface="HelvNeue for IBM Medium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>
          <a:xfrm>
            <a:off x="549275" y="6537325"/>
            <a:ext cx="1004888" cy="18415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A390742-FC0C-4547-86D5-3FD7E6F0975C}" type="datetime1">
              <a:rPr lang="en-US" altLang="en-US">
                <a:solidFill>
                  <a:srgbClr val="000000"/>
                </a:solidFill>
              </a:rPr>
              <a:pPr>
                <a:defRPr/>
              </a:pPr>
              <a:t>8/13/2020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8329613" y="6161618"/>
            <a:ext cx="455612" cy="361949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C56F4E3-F864-4F6F-885B-75357E40D47B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871729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246888" y="1874838"/>
            <a:ext cx="8650224" cy="44656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01246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861875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95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1175" y="6172200"/>
            <a:ext cx="812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679450" y="1993900"/>
            <a:ext cx="3703638" cy="36591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26033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1175" y="6172200"/>
            <a:ext cx="812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679450" y="1993900"/>
            <a:ext cx="3703638" cy="36591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46131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1175" y="6172200"/>
            <a:ext cx="812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679450" y="1993900"/>
            <a:ext cx="3703638" cy="36591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92661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212725" y="211138"/>
            <a:ext cx="3487738" cy="341312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200">
                <a:solidFill>
                  <a:schemeClr val="hlink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200">
                <a:solidFill>
                  <a:schemeClr val="hlink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200">
                <a:solidFill>
                  <a:schemeClr val="hlink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200">
                <a:solidFill>
                  <a:schemeClr val="hlink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200">
                <a:solidFill>
                  <a:schemeClr val="hlink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defTabSz="91440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800" b="1" dirty="0" smtClean="0">
                <a:solidFill>
                  <a:srgbClr val="000000"/>
                </a:solidFill>
                <a:cs typeface="ＭＳ Ｐゴシック" charset="0"/>
              </a:rPr>
              <a:t>IBM Analytics Sales Academy</a:t>
            </a:r>
            <a:r>
              <a:rPr lang="en-US" altLang="en-US" sz="1200" dirty="0" smtClean="0">
                <a:solidFill>
                  <a:srgbClr val="000000"/>
                </a:solidFill>
                <a:cs typeface="ＭＳ Ｐゴシック" charset="0"/>
              </a:rPr>
              <a:t> </a:t>
            </a:r>
          </a:p>
        </p:txBody>
      </p:sp>
      <p:pic>
        <p:nvPicPr>
          <p:cNvPr id="4" name="Picture 10" descr="C:\Users\Chris\Desktop\Untitled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3775" y="53975"/>
            <a:ext cx="2119313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82563" y="6537325"/>
            <a:ext cx="366712" cy="1841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B0082E2-5534-C644-A5F5-A93F0DFF4165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1554163" y="5527675"/>
            <a:ext cx="5943600" cy="184150"/>
          </a:xfrm>
          <a:prstGeom prst="rect">
            <a:avLst/>
          </a:prstGeom>
        </p:spPr>
        <p:txBody>
          <a:bodyPr/>
          <a:lstStyle>
            <a:lvl1pPr eaLnBrk="1" hangingPunct="1">
              <a:lnSpc>
                <a:spcPct val="90000"/>
              </a:lnSpc>
              <a:defRPr>
                <a:latin typeface="Arial" panose="020B0604020202020204" pitchFamily="34" charset="0"/>
                <a:ea typeface="MS PGothic" pitchFamily="34" charset="-128"/>
                <a:cs typeface="+mn-cs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200">
              <a:solidFill>
                <a:srgbClr val="00B2EF"/>
              </a:solidFill>
            </a:endParaRPr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2"/>
          </p:nvPr>
        </p:nvSpPr>
        <p:spPr>
          <a:xfrm>
            <a:off x="549275" y="6537325"/>
            <a:ext cx="1004888" cy="1841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E329778-0BE6-A041-B261-28B88542D502}" type="datetime3">
              <a:rPr lang="en-US" smtClean="0">
                <a:solidFill>
                  <a:srgbClr val="000000"/>
                </a:solidFill>
              </a:rPr>
              <a:pPr/>
              <a:t>13 August 2020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12725" y="211138"/>
            <a:ext cx="3487738" cy="341312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200">
                <a:solidFill>
                  <a:schemeClr val="hlink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200">
                <a:solidFill>
                  <a:schemeClr val="hlink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200">
                <a:solidFill>
                  <a:schemeClr val="hlink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200">
                <a:solidFill>
                  <a:schemeClr val="hlink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200">
                <a:solidFill>
                  <a:schemeClr val="hlink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defTabSz="91440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800" b="1" dirty="0" smtClean="0">
                <a:solidFill>
                  <a:srgbClr val="000000"/>
                </a:solidFill>
                <a:cs typeface="ＭＳ Ｐゴシック" charset="0"/>
              </a:rPr>
              <a:t>IBM Analytics Sales Academy</a:t>
            </a:r>
            <a:r>
              <a:rPr lang="en-US" altLang="en-US" sz="1200" dirty="0" smtClean="0">
                <a:solidFill>
                  <a:srgbClr val="000000"/>
                </a:solidFill>
                <a:cs typeface="ＭＳ Ｐゴシック" charset="0"/>
              </a:rPr>
              <a:t> </a:t>
            </a:r>
          </a:p>
        </p:txBody>
      </p:sp>
      <p:pic>
        <p:nvPicPr>
          <p:cNvPr id="9" name="Picture 10" descr="C:\Users\Chris\Desktop\Untitled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3775" y="53975"/>
            <a:ext cx="2119313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967388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27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14" y="687325"/>
            <a:ext cx="8545512" cy="10048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311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87392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06110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828800"/>
            <a:ext cx="43053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828800"/>
            <a:ext cx="43053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27761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7020" y="2343153"/>
            <a:ext cx="8181975" cy="1077913"/>
          </a:xfrm>
        </p:spPr>
        <p:txBody>
          <a:bodyPr anchor="b"/>
          <a:lstStyle>
            <a:lvl1pPr>
              <a:defRPr sz="35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pic>
        <p:nvPicPr>
          <p:cNvPr id="28675" name="Picture 3" descr="ibm_sp_lockup_western-0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89875" y="511177"/>
            <a:ext cx="1060450" cy="4032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676" name="Line 4"/>
          <p:cNvSpPr>
            <a:spLocks noChangeShapeType="1"/>
          </p:cNvSpPr>
          <p:nvPr/>
        </p:nvSpPr>
        <p:spPr bwMode="auto">
          <a:xfrm flipH="1">
            <a:off x="260352" y="906463"/>
            <a:ext cx="8621713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16" tIns="45709" rIns="91416" bIns="45709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49239" y="917580"/>
            <a:ext cx="4805362" cy="492125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 sz="11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black">
          <a:xfrm>
            <a:off x="5946775" y="6481764"/>
            <a:ext cx="3054350" cy="23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51" tIns="46026" rIns="92051" bIns="46026">
            <a:spAutoFit/>
          </a:bodyPr>
          <a:lstStyle/>
          <a:p>
            <a:pPr algn="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rgbClr val="000000"/>
                </a:solidFill>
              </a:rPr>
              <a:t>© </a:t>
            </a:r>
            <a:r>
              <a:rPr lang="en-US" sz="900" dirty="0" smtClean="0">
                <a:solidFill>
                  <a:srgbClr val="000000"/>
                </a:solidFill>
              </a:rPr>
              <a:t>2015 </a:t>
            </a:r>
            <a:r>
              <a:rPr lang="en-US" sz="900" dirty="0">
                <a:solidFill>
                  <a:srgbClr val="000000"/>
                </a:solidFill>
              </a:rPr>
              <a:t>IBM Corporation</a:t>
            </a:r>
          </a:p>
        </p:txBody>
      </p:sp>
      <p:pic>
        <p:nvPicPr>
          <p:cNvPr id="28684" name="Picture 12" descr="BDA_PPT_color_4x3_white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5595" y="3683001"/>
            <a:ext cx="8631237" cy="2590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Analytics-pos-inline.png"/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0813" y="606425"/>
            <a:ext cx="1209675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5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9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082" indent="0">
              <a:buNone/>
              <a:defRPr sz="1800"/>
            </a:lvl2pPr>
            <a:lvl3pPr marL="914165" indent="0">
              <a:buNone/>
              <a:defRPr sz="1600"/>
            </a:lvl3pPr>
            <a:lvl4pPr marL="1371250" indent="0">
              <a:buNone/>
              <a:defRPr sz="1400"/>
            </a:lvl4pPr>
            <a:lvl5pPr marL="1828332" indent="0">
              <a:buNone/>
              <a:defRPr sz="1400"/>
            </a:lvl5pPr>
            <a:lvl6pPr marL="2285415" indent="0">
              <a:buNone/>
              <a:defRPr sz="1400"/>
            </a:lvl6pPr>
            <a:lvl7pPr marL="2742500" indent="0">
              <a:buNone/>
              <a:defRPr sz="1400"/>
            </a:lvl7pPr>
            <a:lvl8pPr marL="3199580" indent="0">
              <a:buNone/>
              <a:defRPr sz="1400"/>
            </a:lvl8pPr>
            <a:lvl9pPr marL="3656665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6707" y="1873251"/>
            <a:ext cx="4194175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3282" y="1873251"/>
            <a:ext cx="4195763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82" indent="0">
              <a:buNone/>
              <a:defRPr sz="2000" b="1"/>
            </a:lvl2pPr>
            <a:lvl3pPr marL="914165" indent="0">
              <a:buNone/>
              <a:defRPr sz="1800" b="1"/>
            </a:lvl3pPr>
            <a:lvl4pPr marL="1371250" indent="0">
              <a:buNone/>
              <a:defRPr sz="1600" b="1"/>
            </a:lvl4pPr>
            <a:lvl5pPr marL="1828332" indent="0">
              <a:buNone/>
              <a:defRPr sz="1600" b="1"/>
            </a:lvl5pPr>
            <a:lvl6pPr marL="2285415" indent="0">
              <a:buNone/>
              <a:defRPr sz="1600" b="1"/>
            </a:lvl6pPr>
            <a:lvl7pPr marL="2742500" indent="0">
              <a:buNone/>
              <a:defRPr sz="1600" b="1"/>
            </a:lvl7pPr>
            <a:lvl8pPr marL="3199580" indent="0">
              <a:buNone/>
              <a:defRPr sz="1600" b="1"/>
            </a:lvl8pPr>
            <a:lvl9pPr marL="3656665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82" indent="0">
              <a:buNone/>
              <a:defRPr sz="2000" b="1"/>
            </a:lvl2pPr>
            <a:lvl3pPr marL="914165" indent="0">
              <a:buNone/>
              <a:defRPr sz="1800" b="1"/>
            </a:lvl3pPr>
            <a:lvl4pPr marL="1371250" indent="0">
              <a:buNone/>
              <a:defRPr sz="1600" b="1"/>
            </a:lvl4pPr>
            <a:lvl5pPr marL="1828332" indent="0">
              <a:buNone/>
              <a:defRPr sz="1600" b="1"/>
            </a:lvl5pPr>
            <a:lvl6pPr marL="2285415" indent="0">
              <a:buNone/>
              <a:defRPr sz="1600" b="1"/>
            </a:lvl6pPr>
            <a:lvl7pPr marL="2742500" indent="0">
              <a:buNone/>
              <a:defRPr sz="1600" b="1"/>
            </a:lvl7pPr>
            <a:lvl8pPr marL="3199580" indent="0">
              <a:buNone/>
              <a:defRPr sz="1600" b="1"/>
            </a:lvl8pPr>
            <a:lvl9pPr marL="3656665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Seller Academ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1" descr="Blue 6 Header Ba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42489" y="300858"/>
            <a:ext cx="7567071" cy="91440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4" name="Picture 11" descr="Blue 6 Header Ba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15996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14" y="687325"/>
            <a:ext cx="8545512" cy="10048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7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082" indent="0">
              <a:buNone/>
              <a:defRPr sz="1200"/>
            </a:lvl2pPr>
            <a:lvl3pPr marL="914165" indent="0">
              <a:buNone/>
              <a:defRPr sz="1000"/>
            </a:lvl3pPr>
            <a:lvl4pPr marL="1371250" indent="0">
              <a:buNone/>
              <a:defRPr sz="900"/>
            </a:lvl4pPr>
            <a:lvl5pPr marL="1828332" indent="0">
              <a:buNone/>
              <a:defRPr sz="900"/>
            </a:lvl5pPr>
            <a:lvl6pPr marL="2285415" indent="0">
              <a:buNone/>
              <a:defRPr sz="900"/>
            </a:lvl6pPr>
            <a:lvl7pPr marL="2742500" indent="0">
              <a:buNone/>
              <a:defRPr sz="900"/>
            </a:lvl7pPr>
            <a:lvl8pPr marL="3199580" indent="0">
              <a:buNone/>
              <a:defRPr sz="900"/>
            </a:lvl8pPr>
            <a:lvl9pPr marL="3656665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082" indent="0">
              <a:buNone/>
              <a:defRPr sz="2800"/>
            </a:lvl2pPr>
            <a:lvl3pPr marL="914165" indent="0">
              <a:buNone/>
              <a:defRPr sz="2400"/>
            </a:lvl3pPr>
            <a:lvl4pPr marL="1371250" indent="0">
              <a:buNone/>
              <a:defRPr sz="2000"/>
            </a:lvl4pPr>
            <a:lvl5pPr marL="1828332" indent="0">
              <a:buNone/>
              <a:defRPr sz="2000"/>
            </a:lvl5pPr>
            <a:lvl6pPr marL="2285415" indent="0">
              <a:buNone/>
              <a:defRPr sz="2000"/>
            </a:lvl6pPr>
            <a:lvl7pPr marL="2742500" indent="0">
              <a:buNone/>
              <a:defRPr sz="2000"/>
            </a:lvl7pPr>
            <a:lvl8pPr marL="3199580" indent="0">
              <a:buNone/>
              <a:defRPr sz="2000"/>
            </a:lvl8pPr>
            <a:lvl9pPr marL="3656665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082" indent="0">
              <a:buNone/>
              <a:defRPr sz="1200"/>
            </a:lvl2pPr>
            <a:lvl3pPr marL="914165" indent="0">
              <a:buNone/>
              <a:defRPr sz="1000"/>
            </a:lvl3pPr>
            <a:lvl4pPr marL="1371250" indent="0">
              <a:buNone/>
              <a:defRPr sz="900"/>
            </a:lvl4pPr>
            <a:lvl5pPr marL="1828332" indent="0">
              <a:buNone/>
              <a:defRPr sz="900"/>
            </a:lvl5pPr>
            <a:lvl6pPr marL="2285415" indent="0">
              <a:buNone/>
              <a:defRPr sz="900"/>
            </a:lvl6pPr>
            <a:lvl7pPr marL="2742500" indent="0">
              <a:buNone/>
              <a:defRPr sz="900"/>
            </a:lvl7pPr>
            <a:lvl8pPr marL="3199580" indent="0">
              <a:buNone/>
              <a:defRPr sz="900"/>
            </a:lvl8pPr>
            <a:lvl9pPr marL="3656665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75440" y="593726"/>
            <a:ext cx="2135187" cy="57753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5115" y="593726"/>
            <a:ext cx="6257925" cy="57753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11128" y="247647"/>
            <a:ext cx="8032750" cy="7667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292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/>
          <p:cNvSpPr>
            <a:spLocks noGrp="1"/>
          </p:cNvSpPr>
          <p:nvPr>
            <p:ph type="body" sz="quarter" idx="11"/>
          </p:nvPr>
        </p:nvSpPr>
        <p:spPr>
          <a:xfrm>
            <a:off x="272602" y="1306146"/>
            <a:ext cx="8429625" cy="665162"/>
          </a:xfrm>
        </p:spPr>
        <p:txBody>
          <a:bodyPr/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100" b="1" kern="1200" dirty="0" smtClean="0">
                <a:solidFill>
                  <a:schemeClr val="bg2"/>
                </a:solidFill>
                <a:latin typeface="Helvetica" pitchFamily="-110" charset="0"/>
                <a:ea typeface="Arial Unicode MS" pitchFamily="-110" charset="0"/>
                <a:cs typeface="Arial Unicode MS" pitchFamily="-110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100" kern="1200" dirty="0" smtClean="0">
                <a:solidFill>
                  <a:schemeClr val="bg2"/>
                </a:solidFill>
                <a:latin typeface="Helvetica" pitchFamily="-110" charset="0"/>
                <a:ea typeface="Arial Unicode MS" pitchFamily="-110" charset="0"/>
                <a:cs typeface="Arial Unicode MS" pitchFamily="-110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100" kern="1200" dirty="0" smtClean="0">
                <a:solidFill>
                  <a:schemeClr val="bg2"/>
                </a:solidFill>
                <a:latin typeface="Helvetica" pitchFamily="-110" charset="0"/>
                <a:ea typeface="Arial Unicode MS" pitchFamily="-110" charset="0"/>
                <a:cs typeface="Arial Unicode MS" pitchFamily="-110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100" kern="1200" dirty="0" smtClean="0">
                <a:solidFill>
                  <a:schemeClr val="bg2"/>
                </a:solidFill>
                <a:latin typeface="Helvetica" pitchFamily="-110" charset="0"/>
                <a:ea typeface="Arial Unicode MS" pitchFamily="-110" charset="0"/>
                <a:cs typeface="Arial Unicode MS" pitchFamily="-110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100" kern="1200" dirty="0">
                <a:solidFill>
                  <a:schemeClr val="bg2"/>
                </a:solidFill>
                <a:latin typeface="Helvetica" pitchFamily="-110" charset="0"/>
                <a:ea typeface="Arial Unicode MS" pitchFamily="-110" charset="0"/>
                <a:cs typeface="Arial Unicode MS" pitchFamily="-110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290244" y="5732236"/>
            <a:ext cx="2986534" cy="938780"/>
          </a:xfrm>
        </p:spPr>
        <p:txBody>
          <a:bodyPr/>
          <a:lstStyle>
            <a:lvl1pPr marL="114300" indent="-1143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1260B0"/>
              </a:buClr>
              <a:buSzPct val="125000"/>
              <a:buFont typeface="Arial" pitchFamily="-110" charset="0"/>
              <a:buChar char="•"/>
              <a:tabLst>
                <a:tab pos="457200" algn="l"/>
              </a:tabLst>
              <a:defRPr lang="en-US" sz="1000" kern="1200" dirty="0" smtClean="0">
                <a:solidFill>
                  <a:schemeClr val="bg2"/>
                </a:solidFill>
                <a:latin typeface="Helvetica" pitchFamily="-110" charset="0"/>
                <a:ea typeface="Arial Unicode MS" pitchFamily="-110" charset="0"/>
                <a:cs typeface="Arial Unicode MS" pitchFamily="-110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100" kern="1200" dirty="0" smtClean="0">
                <a:solidFill>
                  <a:schemeClr val="bg2"/>
                </a:solidFill>
                <a:latin typeface="Helvetica" pitchFamily="-110" charset="0"/>
                <a:ea typeface="Arial Unicode MS" pitchFamily="-110" charset="0"/>
                <a:cs typeface="Arial Unicode MS" pitchFamily="-110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100" kern="1200" dirty="0" smtClean="0">
                <a:solidFill>
                  <a:schemeClr val="bg2"/>
                </a:solidFill>
                <a:latin typeface="Helvetica" pitchFamily="-110" charset="0"/>
                <a:ea typeface="Arial Unicode MS" pitchFamily="-110" charset="0"/>
                <a:cs typeface="Arial Unicode MS" pitchFamily="-110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100" kern="1200" dirty="0" smtClean="0">
                <a:solidFill>
                  <a:schemeClr val="bg2"/>
                </a:solidFill>
                <a:latin typeface="Helvetica" pitchFamily="-110" charset="0"/>
                <a:ea typeface="Arial Unicode MS" pitchFamily="-110" charset="0"/>
                <a:cs typeface="Arial Unicode MS" pitchFamily="-110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100" kern="1200" dirty="0">
                <a:solidFill>
                  <a:schemeClr val="bg2"/>
                </a:solidFill>
                <a:latin typeface="Helvetica" pitchFamily="-110" charset="0"/>
                <a:ea typeface="Arial Unicode MS" pitchFamily="-110" charset="0"/>
                <a:cs typeface="Arial Unicode MS" pitchFamily="-110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14"/>
          <p:cNvSpPr>
            <a:spLocks noGrp="1"/>
          </p:cNvSpPr>
          <p:nvPr>
            <p:ph type="body" sz="quarter" idx="17"/>
          </p:nvPr>
        </p:nvSpPr>
        <p:spPr>
          <a:xfrm>
            <a:off x="5102224" y="5514975"/>
            <a:ext cx="3687763" cy="1224213"/>
          </a:xfrm>
        </p:spPr>
        <p:txBody>
          <a:bodyPr/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000" b="1" kern="1200" dirty="0" smtClean="0">
                <a:solidFill>
                  <a:srgbClr val="1562AE"/>
                </a:solidFill>
                <a:latin typeface="Helvetica" pitchFamily="-110" charset="0"/>
                <a:ea typeface="Arial Unicode MS" pitchFamily="-110" charset="0"/>
                <a:cs typeface="Arial Unicode MS" pitchFamily="-110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100" kern="1200" dirty="0" smtClean="0">
                <a:solidFill>
                  <a:schemeClr val="bg2"/>
                </a:solidFill>
                <a:latin typeface="Helvetica" pitchFamily="-110" charset="0"/>
                <a:ea typeface="Arial Unicode MS" pitchFamily="-110" charset="0"/>
                <a:cs typeface="Arial Unicode MS" pitchFamily="-110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100" kern="1200" dirty="0" smtClean="0">
                <a:solidFill>
                  <a:schemeClr val="bg2"/>
                </a:solidFill>
                <a:latin typeface="Helvetica" pitchFamily="-110" charset="0"/>
                <a:ea typeface="Arial Unicode MS" pitchFamily="-110" charset="0"/>
                <a:cs typeface="Arial Unicode MS" pitchFamily="-110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100" kern="1200" dirty="0" smtClean="0">
                <a:solidFill>
                  <a:schemeClr val="bg2"/>
                </a:solidFill>
                <a:latin typeface="Helvetica" pitchFamily="-110" charset="0"/>
                <a:ea typeface="Arial Unicode MS" pitchFamily="-110" charset="0"/>
                <a:cs typeface="Arial Unicode MS" pitchFamily="-110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100" kern="1200" dirty="0">
                <a:solidFill>
                  <a:schemeClr val="bg2"/>
                </a:solidFill>
                <a:latin typeface="Helvetica" pitchFamily="-110" charset="0"/>
                <a:ea typeface="Arial Unicode MS" pitchFamily="-110" charset="0"/>
                <a:cs typeface="Arial Unicode MS" pitchFamily="-110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278954" y="2307208"/>
            <a:ext cx="2986534" cy="1633164"/>
          </a:xfrm>
        </p:spPr>
        <p:txBody>
          <a:bodyPr/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000" kern="1200" dirty="0" smtClean="0">
                <a:solidFill>
                  <a:schemeClr val="bg2"/>
                </a:solidFill>
                <a:latin typeface="Helvetica" pitchFamily="-110" charset="0"/>
                <a:ea typeface="Arial Unicode MS" pitchFamily="-110" charset="0"/>
                <a:cs typeface="Arial Unicode MS" pitchFamily="-110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100" kern="1200" dirty="0" smtClean="0">
                <a:solidFill>
                  <a:schemeClr val="bg2"/>
                </a:solidFill>
                <a:latin typeface="Helvetica" pitchFamily="-110" charset="0"/>
                <a:ea typeface="Arial Unicode MS" pitchFamily="-110" charset="0"/>
                <a:cs typeface="Arial Unicode MS" pitchFamily="-110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100" kern="1200" dirty="0" smtClean="0">
                <a:solidFill>
                  <a:schemeClr val="bg2"/>
                </a:solidFill>
                <a:latin typeface="Helvetica" pitchFamily="-110" charset="0"/>
                <a:ea typeface="Arial Unicode MS" pitchFamily="-110" charset="0"/>
                <a:cs typeface="Arial Unicode MS" pitchFamily="-110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100" kern="1200" dirty="0" smtClean="0">
                <a:solidFill>
                  <a:schemeClr val="bg2"/>
                </a:solidFill>
                <a:latin typeface="Helvetica" pitchFamily="-110" charset="0"/>
                <a:ea typeface="Arial Unicode MS" pitchFamily="-110" charset="0"/>
                <a:cs typeface="Arial Unicode MS" pitchFamily="-110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100" kern="1200" dirty="0">
                <a:solidFill>
                  <a:schemeClr val="bg2"/>
                </a:solidFill>
                <a:latin typeface="Helvetica" pitchFamily="-110" charset="0"/>
                <a:ea typeface="Arial Unicode MS" pitchFamily="-110" charset="0"/>
                <a:cs typeface="Arial Unicode MS" pitchFamily="-110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270813" y="2060440"/>
            <a:ext cx="2993594" cy="325437"/>
          </a:xfrm>
        </p:spPr>
        <p:txBody>
          <a:bodyPr/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US" sz="1400" b="1" dirty="0" smtClean="0">
                <a:solidFill>
                  <a:srgbClr val="1562AE"/>
                </a:solidFill>
                <a:latin typeface="Helvetica" pitchFamily="-110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US" sz="1400" b="1" dirty="0" smtClean="0">
                <a:solidFill>
                  <a:srgbClr val="1562AE"/>
                </a:solidFill>
                <a:latin typeface="Helvetica" pitchFamily="-110" charset="0"/>
                <a:ea typeface="+mj-ea"/>
                <a:cs typeface="+mj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US" sz="1400" b="1" dirty="0" smtClean="0">
                <a:solidFill>
                  <a:srgbClr val="1562AE"/>
                </a:solidFill>
                <a:latin typeface="Helvetica" pitchFamily="-110" charset="0"/>
                <a:ea typeface="+mj-ea"/>
                <a:cs typeface="+mj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US" sz="1400" b="1" dirty="0" smtClean="0">
                <a:solidFill>
                  <a:srgbClr val="1562AE"/>
                </a:solidFill>
                <a:latin typeface="Helvetica" pitchFamily="-110" charset="0"/>
                <a:ea typeface="+mj-ea"/>
                <a:cs typeface="+mj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US" sz="1400" b="1" dirty="0">
                <a:solidFill>
                  <a:srgbClr val="1562AE"/>
                </a:solidFill>
                <a:latin typeface="Helvetica" pitchFamily="-110" charset="0"/>
                <a:ea typeface="+mj-ea"/>
                <a:cs typeface="+mj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282426" y="906666"/>
            <a:ext cx="8247063" cy="325437"/>
          </a:xfrm>
        </p:spPr>
        <p:txBody>
          <a:bodyPr/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US" sz="1800" b="1" dirty="0" smtClean="0">
                <a:solidFill>
                  <a:srgbClr val="1562AE"/>
                </a:solidFill>
                <a:latin typeface="Helvetica" pitchFamily="-110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US" sz="1400" b="1" dirty="0" smtClean="0">
                <a:solidFill>
                  <a:srgbClr val="1562AE"/>
                </a:solidFill>
                <a:latin typeface="Helvetica" pitchFamily="-110" charset="0"/>
                <a:ea typeface="+mj-ea"/>
                <a:cs typeface="+mj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US" sz="1400" b="1" dirty="0" smtClean="0">
                <a:solidFill>
                  <a:srgbClr val="1562AE"/>
                </a:solidFill>
                <a:latin typeface="Helvetica" pitchFamily="-110" charset="0"/>
                <a:ea typeface="+mj-ea"/>
                <a:cs typeface="+mj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US" sz="1400" b="1" dirty="0" smtClean="0">
                <a:solidFill>
                  <a:srgbClr val="1562AE"/>
                </a:solidFill>
                <a:latin typeface="Helvetica" pitchFamily="-110" charset="0"/>
                <a:ea typeface="+mj-ea"/>
                <a:cs typeface="+mj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US" sz="1400" b="1" dirty="0">
                <a:solidFill>
                  <a:srgbClr val="1562AE"/>
                </a:solidFill>
                <a:latin typeface="Helvetica" pitchFamily="-110" charset="0"/>
                <a:ea typeface="+mj-ea"/>
                <a:cs typeface="+mj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3338513" y="2063181"/>
            <a:ext cx="2993594" cy="325437"/>
          </a:xfrm>
        </p:spPr>
        <p:txBody>
          <a:bodyPr/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US" sz="1400" b="1" dirty="0" smtClean="0">
                <a:solidFill>
                  <a:srgbClr val="1562AE"/>
                </a:solidFill>
                <a:latin typeface="Helvetica" pitchFamily="-110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US" sz="1400" b="1" dirty="0" smtClean="0">
                <a:solidFill>
                  <a:srgbClr val="1562AE"/>
                </a:solidFill>
                <a:latin typeface="Helvetica" pitchFamily="-110" charset="0"/>
                <a:ea typeface="+mj-ea"/>
                <a:cs typeface="+mj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US" sz="1400" b="1" dirty="0" smtClean="0">
                <a:solidFill>
                  <a:srgbClr val="1562AE"/>
                </a:solidFill>
                <a:latin typeface="Helvetica" pitchFamily="-110" charset="0"/>
                <a:ea typeface="+mj-ea"/>
                <a:cs typeface="+mj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US" sz="1400" b="1" dirty="0" smtClean="0">
                <a:solidFill>
                  <a:srgbClr val="1562AE"/>
                </a:solidFill>
                <a:latin typeface="Helvetica" pitchFamily="-110" charset="0"/>
                <a:ea typeface="+mj-ea"/>
                <a:cs typeface="+mj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US" sz="1400" b="1" dirty="0">
                <a:solidFill>
                  <a:srgbClr val="1562AE"/>
                </a:solidFill>
                <a:latin typeface="Helvetica" pitchFamily="-110" charset="0"/>
                <a:ea typeface="+mj-ea"/>
                <a:cs typeface="+mj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3338716" y="2307208"/>
            <a:ext cx="2986534" cy="1633164"/>
          </a:xfrm>
        </p:spPr>
        <p:txBody>
          <a:bodyPr/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000" kern="1200" dirty="0" smtClean="0">
                <a:solidFill>
                  <a:schemeClr val="bg2"/>
                </a:solidFill>
                <a:latin typeface="Helvetica" pitchFamily="-110" charset="0"/>
                <a:ea typeface="Arial Unicode MS" pitchFamily="-110" charset="0"/>
                <a:cs typeface="Arial Unicode MS" pitchFamily="-110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100" kern="1200" dirty="0" smtClean="0">
                <a:solidFill>
                  <a:schemeClr val="bg2"/>
                </a:solidFill>
                <a:latin typeface="Helvetica" pitchFamily="-110" charset="0"/>
                <a:ea typeface="Arial Unicode MS" pitchFamily="-110" charset="0"/>
                <a:cs typeface="Arial Unicode MS" pitchFamily="-110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100" kern="1200" dirty="0" smtClean="0">
                <a:solidFill>
                  <a:schemeClr val="bg2"/>
                </a:solidFill>
                <a:latin typeface="Helvetica" pitchFamily="-110" charset="0"/>
                <a:ea typeface="Arial Unicode MS" pitchFamily="-110" charset="0"/>
                <a:cs typeface="Arial Unicode MS" pitchFamily="-110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100" kern="1200" dirty="0" smtClean="0">
                <a:solidFill>
                  <a:schemeClr val="bg2"/>
                </a:solidFill>
                <a:latin typeface="Helvetica" pitchFamily="-110" charset="0"/>
                <a:ea typeface="Arial Unicode MS" pitchFamily="-110" charset="0"/>
                <a:cs typeface="Arial Unicode MS" pitchFamily="-110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100" kern="1200" dirty="0">
                <a:solidFill>
                  <a:schemeClr val="bg2"/>
                </a:solidFill>
                <a:latin typeface="Helvetica" pitchFamily="-110" charset="0"/>
                <a:ea typeface="Arial Unicode MS" pitchFamily="-110" charset="0"/>
                <a:cs typeface="Arial Unicode MS" pitchFamily="-110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6"/>
          </p:nvPr>
        </p:nvSpPr>
        <p:spPr>
          <a:xfrm>
            <a:off x="5543644" y="4111828"/>
            <a:ext cx="2823012" cy="1246697"/>
          </a:xfrm>
          <a:ln w="25400" cap="flat" cmpd="sng" algn="ctr">
            <a:solidFill>
              <a:srgbClr val="1562AE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>
            <a:no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US" sz="1100" b="1" kern="1200" dirty="0" smtClean="0">
                <a:solidFill>
                  <a:schemeClr val="accent3"/>
                </a:solidFill>
                <a:latin typeface="Helvetica" pitchFamily="34" charset="0"/>
                <a:ea typeface="Arial Unicode MS" pitchFamily="34" charset="-128"/>
                <a:cs typeface="Arial Unicode MS" pitchFamily="34" charset="-128"/>
              </a:defRPr>
            </a:lvl1pPr>
            <a:lvl2pPr>
              <a:buSzPct val="120000"/>
              <a:defRPr lang="en-US" sz="1000" kern="1200" dirty="0" smtClean="0">
                <a:solidFill>
                  <a:schemeClr val="bg2"/>
                </a:solidFill>
                <a:latin typeface="Helvetica" pitchFamily="34" charset="0"/>
                <a:ea typeface="Arial Unicode MS" pitchFamily="34" charset="-128"/>
                <a:cs typeface="Arial Unicode MS" pitchFamily="34" charset="-128"/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3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274662" y="5468229"/>
            <a:ext cx="2993594" cy="325437"/>
          </a:xfrm>
        </p:spPr>
        <p:txBody>
          <a:bodyPr/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US" sz="1400" b="1" dirty="0" smtClean="0">
                <a:solidFill>
                  <a:srgbClr val="1562AE"/>
                </a:solidFill>
                <a:latin typeface="Helvetica" pitchFamily="-110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US" sz="1400" b="1" dirty="0" smtClean="0">
                <a:solidFill>
                  <a:srgbClr val="1562AE"/>
                </a:solidFill>
                <a:latin typeface="Helvetica" pitchFamily="-110" charset="0"/>
                <a:ea typeface="+mj-ea"/>
                <a:cs typeface="+mj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US" sz="1400" b="1" dirty="0" smtClean="0">
                <a:solidFill>
                  <a:srgbClr val="1562AE"/>
                </a:solidFill>
                <a:latin typeface="Helvetica" pitchFamily="-110" charset="0"/>
                <a:ea typeface="+mj-ea"/>
                <a:cs typeface="+mj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US" sz="1400" b="1" dirty="0" smtClean="0">
                <a:solidFill>
                  <a:srgbClr val="1562AE"/>
                </a:solidFill>
                <a:latin typeface="Helvetica" pitchFamily="-110" charset="0"/>
                <a:ea typeface="+mj-ea"/>
                <a:cs typeface="+mj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US" sz="1400" b="1" dirty="0">
                <a:solidFill>
                  <a:srgbClr val="1562AE"/>
                </a:solidFill>
                <a:latin typeface="Helvetica" pitchFamily="-110" charset="0"/>
                <a:ea typeface="+mj-ea"/>
                <a:cs typeface="+mj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Text Placeholder 14"/>
          <p:cNvSpPr>
            <a:spLocks noGrp="1"/>
          </p:cNvSpPr>
          <p:nvPr>
            <p:ph type="body" sz="quarter" idx="20"/>
          </p:nvPr>
        </p:nvSpPr>
        <p:spPr>
          <a:xfrm>
            <a:off x="278953" y="1471612"/>
            <a:ext cx="8427961" cy="504825"/>
          </a:xfrm>
        </p:spPr>
        <p:txBody>
          <a:bodyPr/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100" kern="1200" dirty="0" smtClean="0">
                <a:solidFill>
                  <a:schemeClr val="bg2"/>
                </a:solidFill>
                <a:latin typeface="Helvetica" pitchFamily="-110" charset="0"/>
                <a:ea typeface="Arial Unicode MS" pitchFamily="-110" charset="0"/>
                <a:cs typeface="Arial Unicode MS" pitchFamily="-110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100" kern="1200" dirty="0" smtClean="0">
                <a:solidFill>
                  <a:schemeClr val="bg2"/>
                </a:solidFill>
                <a:latin typeface="Helvetica" pitchFamily="-110" charset="0"/>
                <a:ea typeface="Arial Unicode MS" pitchFamily="-110" charset="0"/>
                <a:cs typeface="Arial Unicode MS" pitchFamily="-110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100" kern="1200" dirty="0" smtClean="0">
                <a:solidFill>
                  <a:schemeClr val="bg2"/>
                </a:solidFill>
                <a:latin typeface="Helvetica" pitchFamily="-110" charset="0"/>
                <a:ea typeface="Arial Unicode MS" pitchFamily="-110" charset="0"/>
                <a:cs typeface="Arial Unicode MS" pitchFamily="-110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100" kern="1200" dirty="0" smtClean="0">
                <a:solidFill>
                  <a:schemeClr val="bg2"/>
                </a:solidFill>
                <a:latin typeface="Helvetica" pitchFamily="-110" charset="0"/>
                <a:ea typeface="Arial Unicode MS" pitchFamily="-110" charset="0"/>
                <a:cs typeface="Arial Unicode MS" pitchFamily="-110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100" kern="1200" dirty="0">
                <a:solidFill>
                  <a:schemeClr val="bg2"/>
                </a:solidFill>
                <a:latin typeface="Helvetica" pitchFamily="-110" charset="0"/>
                <a:ea typeface="Arial Unicode MS" pitchFamily="-110" charset="0"/>
                <a:cs typeface="Arial Unicode MS" pitchFamily="-110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1"/>
          </p:nvPr>
        </p:nvSpPr>
        <p:spPr>
          <a:xfrm>
            <a:off x="3314293" y="505451"/>
            <a:ext cx="5184775" cy="276225"/>
          </a:xfr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US" sz="1100" kern="1200" dirty="0" smtClean="0">
                <a:solidFill>
                  <a:srgbClr val="1562AE"/>
                </a:solidFill>
                <a:latin typeface="Helvetica" pitchFamily="-110" charset="0"/>
                <a:ea typeface="Arial Unicode MS" pitchFamily="-110" charset="0"/>
                <a:cs typeface="Arial Unicode MS" pitchFamily="-110" charset="0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US" sz="1100" kern="1200" dirty="0" smtClean="0">
                <a:solidFill>
                  <a:srgbClr val="1562AE"/>
                </a:solidFill>
                <a:latin typeface="Helvetica" pitchFamily="-110" charset="0"/>
                <a:ea typeface="Arial Unicode MS" pitchFamily="-110" charset="0"/>
                <a:cs typeface="Arial Unicode MS" pitchFamily="-110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US" sz="1100" kern="1200" dirty="0" smtClean="0">
                <a:solidFill>
                  <a:srgbClr val="1562AE"/>
                </a:solidFill>
                <a:latin typeface="Helvetica" pitchFamily="-110" charset="0"/>
                <a:ea typeface="Arial Unicode MS" pitchFamily="-110" charset="0"/>
                <a:cs typeface="Arial Unicode MS" pitchFamily="-110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US" sz="1100" kern="1200" dirty="0" smtClean="0">
                <a:solidFill>
                  <a:srgbClr val="1562AE"/>
                </a:solidFill>
                <a:latin typeface="Helvetica" pitchFamily="-110" charset="0"/>
                <a:ea typeface="Arial Unicode MS" pitchFamily="-110" charset="0"/>
                <a:cs typeface="Arial Unicode MS" pitchFamily="-110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US" sz="1100" kern="1200" dirty="0">
                <a:solidFill>
                  <a:srgbClr val="1562AE"/>
                </a:solidFill>
                <a:latin typeface="Helvetica" pitchFamily="-110" charset="0"/>
                <a:ea typeface="Arial Unicode MS" pitchFamily="-110" charset="0"/>
                <a:cs typeface="Arial Unicode MS" pitchFamily="-110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30369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439739" y="1897696"/>
            <a:ext cx="7959287" cy="1528224"/>
          </a:xfrm>
        </p:spPr>
        <p:txBody>
          <a:bodyPr anchor="b"/>
          <a:lstStyle>
            <a:lvl1pPr algn="l">
              <a:defRPr sz="2800" b="1" cap="none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39739" y="3484657"/>
            <a:ext cx="7946714" cy="1655763"/>
          </a:xfrm>
        </p:spPr>
        <p:txBody>
          <a:bodyPr lIns="0" rIns="0"/>
          <a:lstStyle>
            <a:lvl1pPr marL="0" indent="0" algn="l">
              <a:buNone/>
              <a:defRPr sz="1400">
                <a:solidFill>
                  <a:srgbClr val="00A6A0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004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447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4.xml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57.xml"/><Relationship Id="rId7" Type="http://schemas.openxmlformats.org/officeDocument/2006/relationships/slideLayout" Target="../slideLayouts/slideLayout61.xml"/><Relationship Id="rId12" Type="http://schemas.openxmlformats.org/officeDocument/2006/relationships/slideLayout" Target="../slideLayouts/slideLayout66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slideLayout" Target="../slideLayouts/slideLayout65.xml"/><Relationship Id="rId5" Type="http://schemas.openxmlformats.org/officeDocument/2006/relationships/slideLayout" Target="../slideLayouts/slideLayout59.xml"/><Relationship Id="rId15" Type="http://schemas.openxmlformats.org/officeDocument/2006/relationships/image" Target="../media/image8.png"/><Relationship Id="rId10" Type="http://schemas.openxmlformats.org/officeDocument/2006/relationships/slideLayout" Target="../slideLayouts/slideLayout64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Relationship Id="rId14" Type="http://schemas.openxmlformats.org/officeDocument/2006/relationships/image" Target="../media/image7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65113" y="611188"/>
            <a:ext cx="8653462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65113" y="1828800"/>
            <a:ext cx="8650287" cy="4495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260350" y="549275"/>
            <a:ext cx="86201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MS PGothic" charset="0"/>
              <a:cs typeface="MS PGothic" charset="0"/>
            </a:endParaRPr>
          </a:p>
        </p:txBody>
      </p:sp>
      <p:sp>
        <p:nvSpPr>
          <p:cNvPr id="1029" name="Rectangle 6"/>
          <p:cNvSpPr>
            <a:spLocks noChangeArrowheads="1"/>
          </p:cNvSpPr>
          <p:nvPr/>
        </p:nvSpPr>
        <p:spPr bwMode="black">
          <a:xfrm>
            <a:off x="5916613" y="6481763"/>
            <a:ext cx="305435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rgbClr val="000000"/>
                </a:solidFill>
                <a:latin typeface="Arial" charset="0"/>
                <a:ea typeface="MS PGothic" charset="0"/>
                <a:cs typeface="MS PGothic" charset="0"/>
              </a:rPr>
              <a:t>© </a:t>
            </a:r>
            <a:r>
              <a:rPr lang="en-US" sz="900" dirty="0" smtClean="0">
                <a:solidFill>
                  <a:srgbClr val="000000"/>
                </a:solidFill>
                <a:latin typeface="Arial" charset="0"/>
                <a:ea typeface="MS PGothic" charset="0"/>
                <a:cs typeface="MS PGothic" charset="0"/>
              </a:rPr>
              <a:t>2017 </a:t>
            </a:r>
            <a:r>
              <a:rPr lang="en-US" sz="900" dirty="0">
                <a:solidFill>
                  <a:srgbClr val="000000"/>
                </a:solidFill>
                <a:latin typeface="Arial" charset="0"/>
                <a:ea typeface="MS PGothic" charset="0"/>
                <a:cs typeface="MS PGothic" charset="0"/>
              </a:rPr>
              <a:t>IBM Corporation</a:t>
            </a: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171450" y="6486525"/>
            <a:ext cx="55245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841C38C6-66BC-2942-9695-41C5D2FA9652}" type="slidenum">
              <a:rPr lang="en-US" sz="900">
                <a:solidFill>
                  <a:srgbClr val="000000"/>
                </a:solidFill>
                <a:latin typeface="Arial" charset="0"/>
                <a:ea typeface="MS PGothic" charset="0"/>
                <a:cs typeface="MS PGothic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900">
              <a:solidFill>
                <a:srgbClr val="000000"/>
              </a:solidFill>
              <a:latin typeface="Arial" charset="0"/>
              <a:ea typeface="MS PGothic" charset="0"/>
              <a:cs typeface="MS PGothic" charset="0"/>
            </a:endParaRPr>
          </a:p>
        </p:txBody>
      </p:sp>
      <p:pic>
        <p:nvPicPr>
          <p:cNvPr id="1031" name="Picture 7" descr="ibm_sp_lockup_western-02"/>
          <p:cNvPicPr>
            <a:picLocks noChangeAspect="1" noChangeArrowheads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696"/>
          <a:stretch>
            <a:fillRect/>
          </a:stretch>
        </p:blipFill>
        <p:spPr bwMode="auto">
          <a:xfrm>
            <a:off x="8145463" y="150813"/>
            <a:ext cx="735012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5"/>
          <p:cNvSpPr txBox="1">
            <a:spLocks noChangeArrowheads="1"/>
          </p:cNvSpPr>
          <p:nvPr/>
        </p:nvSpPr>
        <p:spPr bwMode="auto">
          <a:xfrm>
            <a:off x="261938" y="61913"/>
            <a:ext cx="484505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91440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charset="0"/>
              <a:buNone/>
              <a:defRPr/>
            </a:pPr>
            <a:r>
              <a:rPr lang="en-US" sz="1200" b="1" dirty="0" smtClean="0">
                <a:solidFill>
                  <a:srgbClr val="000000"/>
                </a:solidFill>
                <a:cs typeface="MS PGothic" charset="0"/>
              </a:rPr>
              <a:t>Cognitive</a:t>
            </a:r>
            <a:r>
              <a:rPr lang="en-US" sz="1200" b="1" baseline="0" dirty="0" smtClean="0">
                <a:solidFill>
                  <a:srgbClr val="000000"/>
                </a:solidFill>
                <a:cs typeface="MS PGothic" charset="0"/>
              </a:rPr>
              <a:t> Solutions</a:t>
            </a:r>
            <a:endParaRPr lang="en-US" sz="1200" b="1" dirty="0" smtClean="0">
              <a:solidFill>
                <a:srgbClr val="000000"/>
              </a:solidFill>
              <a:cs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658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9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  <p:sldLayoutId id="2147483800" r:id="rId12"/>
    <p:sldLayoutId id="2147483801" r:id="rId13"/>
    <p:sldLayoutId id="2147483802" r:id="rId14"/>
    <p:sldLayoutId id="2147483803" r:id="rId15"/>
    <p:sldLayoutId id="2147483804" r:id="rId16"/>
    <p:sldLayoutId id="2147483805" r:id="rId17"/>
    <p:sldLayoutId id="2147483806" r:id="rId18"/>
    <p:sldLayoutId id="2147483807" r:id="rId19"/>
    <p:sldLayoutId id="2147483808" r:id="rId20"/>
    <p:sldLayoutId id="2147483809" r:id="rId21"/>
    <p:sldLayoutId id="2147483810" r:id="rId22"/>
    <p:sldLayoutId id="2147483811" r:id="rId23"/>
    <p:sldLayoutId id="2147483812" r:id="rId24"/>
    <p:sldLayoutId id="2147483813" r:id="rId25"/>
    <p:sldLayoutId id="2147483715" r:id="rId26"/>
    <p:sldLayoutId id="2147483716" r:id="rId27"/>
    <p:sldLayoutId id="2147483717" r:id="rId28"/>
    <p:sldLayoutId id="2147483700" r:id="rId29"/>
    <p:sldLayoutId id="2147483701" r:id="rId30"/>
    <p:sldLayoutId id="2147483702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65" r:id="rId41"/>
    <p:sldLayoutId id="2147483666" r:id="rId42"/>
    <p:sldLayoutId id="2147483667" r:id="rId43"/>
    <p:sldLayoutId id="2147483668" r:id="rId44"/>
    <p:sldLayoutId id="2147483669" r:id="rId45"/>
    <p:sldLayoutId id="2147483670" r:id="rId46"/>
    <p:sldLayoutId id="2147483671" r:id="rId47"/>
    <p:sldLayoutId id="2147483672" r:id="rId48"/>
    <p:sldLayoutId id="2147483673" r:id="rId49"/>
    <p:sldLayoutId id="2147483818" r:id="rId50"/>
    <p:sldLayoutId id="2147483819" r:id="rId5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j-lt"/>
          <a:ea typeface="MS PGothic" panose="020B0600070205080204" pitchFamily="34" charset="-128"/>
          <a:cs typeface="MS PGothic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ea typeface="MS PGothic" panose="020B0600070205080204" pitchFamily="34" charset="-128"/>
          <a:cs typeface="MS PGothic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ea typeface="MS PGothic" panose="020B0600070205080204" pitchFamily="34" charset="-128"/>
          <a:cs typeface="MS PGothic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ea typeface="MS PGothic" panose="020B0600070205080204" pitchFamily="34" charset="-128"/>
          <a:cs typeface="MS PGothic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ea typeface="MS PGothic" panose="020B0600070205080204" pitchFamily="34" charset="-128"/>
          <a:cs typeface="MS PGothic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charset="0"/>
        <a:defRPr sz="1600">
          <a:solidFill>
            <a:srgbClr val="000000"/>
          </a:solidFill>
          <a:latin typeface="+mn-lt"/>
          <a:ea typeface="MS PGothic" panose="020B0600070205080204" pitchFamily="34" charset="-128"/>
          <a:cs typeface="MS PGothic" charset="0"/>
        </a:defRPr>
      </a:lvl1pPr>
      <a:lvl2pPr marL="515938" indent="-1730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2pPr>
      <a:lvl3pPr marL="966788" indent="-1682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–"/>
        <a:defRPr sz="14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3pPr>
      <a:lvl4pPr marL="1430338" indent="-17621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4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4pPr>
      <a:lvl5pPr marL="1719263" indent="-79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»"/>
        <a:defRPr sz="12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5pPr>
      <a:lvl6pPr marL="2176463" indent="-79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defRPr sz="1200">
          <a:solidFill>
            <a:schemeClr val="tx1"/>
          </a:solidFill>
          <a:latin typeface="+mn-lt"/>
        </a:defRPr>
      </a:lvl6pPr>
      <a:lvl7pPr marL="2633663" indent="-79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defRPr sz="1200">
          <a:solidFill>
            <a:schemeClr val="tx1"/>
          </a:solidFill>
          <a:latin typeface="+mn-lt"/>
        </a:defRPr>
      </a:lvl7pPr>
      <a:lvl8pPr marL="3090863" indent="-79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defRPr sz="1200">
          <a:solidFill>
            <a:schemeClr val="tx1"/>
          </a:solidFill>
          <a:latin typeface="+mn-lt"/>
        </a:defRPr>
      </a:lvl8pPr>
      <a:lvl9pPr marL="3548063" indent="-79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65113" y="611188"/>
            <a:ext cx="8653462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65113" y="1828800"/>
            <a:ext cx="8650287" cy="4495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260350" y="549275"/>
            <a:ext cx="86201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MS PGothic" charset="0"/>
              <a:cs typeface="MS PGothic" charset="0"/>
            </a:endParaRPr>
          </a:p>
        </p:txBody>
      </p:sp>
      <p:sp>
        <p:nvSpPr>
          <p:cNvPr id="1029" name="Rectangle 6"/>
          <p:cNvSpPr>
            <a:spLocks noChangeArrowheads="1"/>
          </p:cNvSpPr>
          <p:nvPr/>
        </p:nvSpPr>
        <p:spPr bwMode="black">
          <a:xfrm>
            <a:off x="5916613" y="6481763"/>
            <a:ext cx="305435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900">
                <a:solidFill>
                  <a:srgbClr val="000000"/>
                </a:solidFill>
                <a:latin typeface="Arial" charset="0"/>
                <a:ea typeface="MS PGothic" charset="0"/>
                <a:cs typeface="MS PGothic" charset="0"/>
              </a:rPr>
              <a:t>© 2016 IBM Corporation</a:t>
            </a: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171450" y="6486525"/>
            <a:ext cx="55245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841C38C6-66BC-2942-9695-41C5D2FA9652}" type="slidenum">
              <a:rPr lang="en-US" sz="900">
                <a:solidFill>
                  <a:srgbClr val="000000"/>
                </a:solidFill>
                <a:latin typeface="Arial" charset="0"/>
                <a:ea typeface="MS PGothic" charset="0"/>
                <a:cs typeface="MS PGothic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900">
              <a:solidFill>
                <a:srgbClr val="000000"/>
              </a:solidFill>
              <a:latin typeface="Arial" charset="0"/>
              <a:ea typeface="MS PGothic" charset="0"/>
              <a:cs typeface="MS PGothic" charset="0"/>
            </a:endParaRPr>
          </a:p>
        </p:txBody>
      </p:sp>
      <p:pic>
        <p:nvPicPr>
          <p:cNvPr id="1031" name="Picture 7" descr="ibm_sp_lockup_western-0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696"/>
          <a:stretch>
            <a:fillRect/>
          </a:stretch>
        </p:blipFill>
        <p:spPr bwMode="auto">
          <a:xfrm>
            <a:off x="8145463" y="150813"/>
            <a:ext cx="735012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5"/>
          <p:cNvSpPr txBox="1">
            <a:spLocks noChangeArrowheads="1"/>
          </p:cNvSpPr>
          <p:nvPr/>
        </p:nvSpPr>
        <p:spPr bwMode="auto">
          <a:xfrm>
            <a:off x="261938" y="61913"/>
            <a:ext cx="484505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91440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charset="0"/>
              <a:buNone/>
              <a:defRPr/>
            </a:pPr>
            <a:r>
              <a:rPr lang="en-US" sz="1200" b="1" dirty="0" smtClean="0">
                <a:solidFill>
                  <a:srgbClr val="000000"/>
                </a:solidFill>
                <a:cs typeface="MS PGothic" charset="0"/>
              </a:rPr>
              <a:t>Cognitive</a:t>
            </a:r>
            <a:r>
              <a:rPr lang="en-US" sz="1200" b="1" baseline="0" dirty="0" smtClean="0">
                <a:solidFill>
                  <a:srgbClr val="000000"/>
                </a:solidFill>
                <a:cs typeface="MS PGothic" charset="0"/>
              </a:rPr>
              <a:t> Solutions</a:t>
            </a:r>
            <a:endParaRPr lang="en-US" sz="1200" b="1" dirty="0" smtClean="0">
              <a:solidFill>
                <a:srgbClr val="000000"/>
              </a:solidFill>
              <a:cs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j-lt"/>
          <a:ea typeface="MS PGothic" panose="020B0600070205080204" pitchFamily="34" charset="-128"/>
          <a:cs typeface="MS PGothic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ea typeface="MS PGothic" panose="020B0600070205080204" pitchFamily="34" charset="-128"/>
          <a:cs typeface="MS PGothic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ea typeface="MS PGothic" panose="020B0600070205080204" pitchFamily="34" charset="-128"/>
          <a:cs typeface="MS PGothic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ea typeface="MS PGothic" panose="020B0600070205080204" pitchFamily="34" charset="-128"/>
          <a:cs typeface="MS PGothic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ea typeface="MS PGothic" panose="020B0600070205080204" pitchFamily="34" charset="-128"/>
          <a:cs typeface="MS PGothic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charset="0"/>
        <a:defRPr sz="1600">
          <a:solidFill>
            <a:srgbClr val="000000"/>
          </a:solidFill>
          <a:latin typeface="+mn-lt"/>
          <a:ea typeface="MS PGothic" panose="020B0600070205080204" pitchFamily="34" charset="-128"/>
          <a:cs typeface="MS PGothic" charset="0"/>
        </a:defRPr>
      </a:lvl1pPr>
      <a:lvl2pPr marL="515938" indent="-1730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2pPr>
      <a:lvl3pPr marL="966788" indent="-1682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–"/>
        <a:defRPr sz="14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3pPr>
      <a:lvl4pPr marL="1430338" indent="-17621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4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4pPr>
      <a:lvl5pPr marL="1719263" indent="-79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»"/>
        <a:defRPr sz="12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5pPr>
      <a:lvl6pPr marL="2176463" indent="-79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defRPr sz="1200">
          <a:solidFill>
            <a:schemeClr val="tx1"/>
          </a:solidFill>
          <a:latin typeface="+mn-lt"/>
        </a:defRPr>
      </a:lvl6pPr>
      <a:lvl7pPr marL="2633663" indent="-79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defRPr sz="1200">
          <a:solidFill>
            <a:schemeClr val="tx1"/>
          </a:solidFill>
          <a:latin typeface="+mn-lt"/>
        </a:defRPr>
      </a:lvl7pPr>
      <a:lvl8pPr marL="3090863" indent="-79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defRPr sz="1200">
          <a:solidFill>
            <a:schemeClr val="tx1"/>
          </a:solidFill>
          <a:latin typeface="+mn-lt"/>
        </a:defRPr>
      </a:lvl8pPr>
      <a:lvl9pPr marL="3548063" indent="-79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65114" y="593725"/>
            <a:ext cx="8545512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09" rIns="91416" bIns="457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66701" y="1873251"/>
            <a:ext cx="8542338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09" rIns="91416" bIns="457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7652" name="Line 4"/>
          <p:cNvSpPr>
            <a:spLocks noChangeShapeType="1"/>
          </p:cNvSpPr>
          <p:nvPr/>
        </p:nvSpPr>
        <p:spPr bwMode="auto">
          <a:xfrm>
            <a:off x="258770" y="549275"/>
            <a:ext cx="86201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16" tIns="45709" rIns="91416" bIns="45709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black">
          <a:xfrm>
            <a:off x="5934075" y="6481764"/>
            <a:ext cx="3054350" cy="23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51" tIns="46026" rIns="92051" bIns="46026">
            <a:spAutoFit/>
          </a:bodyPr>
          <a:lstStyle/>
          <a:p>
            <a:pPr algn="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rgbClr val="000000"/>
                </a:solidFill>
              </a:rPr>
              <a:t>© </a:t>
            </a:r>
            <a:r>
              <a:rPr lang="en-US" sz="900" dirty="0" smtClean="0">
                <a:solidFill>
                  <a:srgbClr val="000000"/>
                </a:solidFill>
              </a:rPr>
              <a:t>2015 </a:t>
            </a:r>
            <a:r>
              <a:rPr lang="en-US" sz="900" dirty="0">
                <a:solidFill>
                  <a:srgbClr val="000000"/>
                </a:solidFill>
              </a:rPr>
              <a:t>IBM Corporation</a:t>
            </a:r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190500" y="6456363"/>
            <a:ext cx="552450" cy="247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16" tIns="45709" rIns="91416" bIns="45709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70F9A8F3-8CC2-4BCB-86C4-37830F4D44B6}" type="slidenum">
              <a:rPr lang="en-US" sz="1000">
                <a:solidFill>
                  <a:srgbClr val="000000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000" dirty="0">
              <a:solidFill>
                <a:srgbClr val="000000"/>
              </a:solidFill>
            </a:endParaRPr>
          </a:p>
        </p:txBody>
      </p:sp>
      <p:pic>
        <p:nvPicPr>
          <p:cNvPr id="27655" name="Picture 7" descr="ibm_sp_lockup_western-02"/>
          <p:cNvPicPr>
            <a:picLocks noChangeAspect="1" noChangeArrowheads="1"/>
          </p:cNvPicPr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89875" y="150814"/>
            <a:ext cx="1060450" cy="4032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3" descr="Analytics-pos-inline.png"/>
          <p:cNvPicPr>
            <a:picLocks noChangeAspect="1"/>
          </p:cNvPicPr>
          <p:nvPr userDrawn="1"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0500" y="259949"/>
            <a:ext cx="1209675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6520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  <p:sldLayoutId id="2147483832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</a:defRPr>
      </a:lvl5pPr>
      <a:lvl6pPr marL="457082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</a:defRPr>
      </a:lvl6pPr>
      <a:lvl7pPr marL="914165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</a:defRPr>
      </a:lvl7pPr>
      <a:lvl8pPr marL="1371250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</a:defRPr>
      </a:lvl8pPr>
      <a:lvl9pPr marL="1828332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</a:defRPr>
      </a:lvl9pPr>
    </p:titleStyle>
    <p:bodyStyle>
      <a:lvl1pPr marL="176168" indent="-176168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rgbClr val="000000"/>
          </a:solidFill>
          <a:latin typeface="+mn-lt"/>
          <a:ea typeface="+mn-ea"/>
          <a:cs typeface="+mn-cs"/>
        </a:defRPr>
      </a:lvl1pPr>
      <a:lvl2pPr marL="515808" indent="-225365" algn="l" rtl="0" fontAlgn="base">
        <a:spcBef>
          <a:spcPct val="20000"/>
        </a:spcBef>
        <a:spcAft>
          <a:spcPct val="0"/>
        </a:spcAft>
        <a:buClr>
          <a:schemeClr val="tx1"/>
        </a:buClr>
        <a:buFont typeface="Symbol" pitchFamily="18" charset="2"/>
        <a:buChar char="-"/>
        <a:defRPr sz="1600">
          <a:solidFill>
            <a:schemeClr val="tx1"/>
          </a:solidFill>
          <a:latin typeface="+mn-lt"/>
        </a:defRPr>
      </a:lvl2pPr>
      <a:lvl3pPr marL="804658" indent="-171406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</a:defRPr>
      </a:lvl3pPr>
      <a:lvl4pPr marL="1429973" indent="-176168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1400">
          <a:solidFill>
            <a:schemeClr val="tx1"/>
          </a:solidFill>
          <a:latin typeface="+mn-lt"/>
        </a:defRPr>
      </a:lvl4pPr>
      <a:lvl5pPr marL="1718823" indent="-7937" algn="l" rtl="0" fontAlgn="base">
        <a:spcBef>
          <a:spcPct val="20000"/>
        </a:spcBef>
        <a:spcAft>
          <a:spcPct val="0"/>
        </a:spcAft>
        <a:buClr>
          <a:schemeClr val="tx1"/>
        </a:buClr>
        <a:defRPr sz="1200">
          <a:solidFill>
            <a:schemeClr val="tx1"/>
          </a:solidFill>
          <a:latin typeface="+mn-lt"/>
        </a:defRPr>
      </a:lvl5pPr>
      <a:lvl6pPr marL="2175907" indent="-7937" algn="l" rtl="0" fontAlgn="base">
        <a:spcBef>
          <a:spcPct val="20000"/>
        </a:spcBef>
        <a:spcAft>
          <a:spcPct val="0"/>
        </a:spcAft>
        <a:buClr>
          <a:schemeClr val="tx1"/>
        </a:buClr>
        <a:defRPr sz="1200">
          <a:solidFill>
            <a:schemeClr val="tx1"/>
          </a:solidFill>
          <a:latin typeface="+mn-lt"/>
        </a:defRPr>
      </a:lvl6pPr>
      <a:lvl7pPr marL="2632989" indent="-7937" algn="l" rtl="0" fontAlgn="base">
        <a:spcBef>
          <a:spcPct val="20000"/>
        </a:spcBef>
        <a:spcAft>
          <a:spcPct val="0"/>
        </a:spcAft>
        <a:buClr>
          <a:schemeClr val="tx1"/>
        </a:buClr>
        <a:defRPr sz="1200">
          <a:solidFill>
            <a:schemeClr val="tx1"/>
          </a:solidFill>
          <a:latin typeface="+mn-lt"/>
        </a:defRPr>
      </a:lvl7pPr>
      <a:lvl8pPr marL="3090073" indent="-7937" algn="l" rtl="0" fontAlgn="base">
        <a:spcBef>
          <a:spcPct val="20000"/>
        </a:spcBef>
        <a:spcAft>
          <a:spcPct val="0"/>
        </a:spcAft>
        <a:buClr>
          <a:schemeClr val="tx1"/>
        </a:buClr>
        <a:defRPr sz="1200">
          <a:solidFill>
            <a:schemeClr val="tx1"/>
          </a:solidFill>
          <a:latin typeface="+mn-lt"/>
        </a:defRPr>
      </a:lvl8pPr>
      <a:lvl9pPr marL="3547154" indent="-7937" algn="l" rtl="0" fontAlgn="base">
        <a:spcBef>
          <a:spcPct val="20000"/>
        </a:spcBef>
        <a:spcAft>
          <a:spcPct val="0"/>
        </a:spcAft>
        <a:buClr>
          <a:schemeClr val="tx1"/>
        </a:buClr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1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82" algn="l" defTabSz="9141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65" algn="l" defTabSz="9141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50" algn="l" defTabSz="9141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32" algn="l" defTabSz="9141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15" algn="l" defTabSz="9141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00" algn="l" defTabSz="9141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580" algn="l" defTabSz="9141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665" algn="l" defTabSz="9141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0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1.xml"/><Relationship Id="rId6" Type="http://schemas.openxmlformats.org/officeDocument/2006/relationships/image" Target="../media/image18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0.xml"/><Relationship Id="rId6" Type="http://schemas.openxmlformats.org/officeDocument/2006/relationships/image" Target="../media/image19.png"/><Relationship Id="rId5" Type="http://schemas.openxmlformats.org/officeDocument/2006/relationships/image" Target="../media/image36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0.xml"/><Relationship Id="rId4" Type="http://schemas.openxmlformats.org/officeDocument/2006/relationships/image" Target="../media/image1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0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0.xml"/><Relationship Id="rId6" Type="http://schemas.openxmlformats.org/officeDocument/2006/relationships/image" Target="../media/image41.jpeg"/><Relationship Id="rId5" Type="http://schemas.openxmlformats.org/officeDocument/2006/relationships/image" Target="../media/image40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6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ibm.box.com/s/mu8d8zv11hu0a6w6706g0nqmx0009k1a" TargetMode="External"/><Relationship Id="rId1" Type="http://schemas.openxmlformats.org/officeDocument/2006/relationships/slideLayout" Target="../slideLayouts/slideLayout6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51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0.xml"/><Relationship Id="rId4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0.xml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0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0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6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29.png"/><Relationship Id="rId4" Type="http://schemas.openxmlformats.org/officeDocument/2006/relationships/image" Target="../media/image24.png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0.xml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388" y="1405000"/>
            <a:ext cx="8181975" cy="1077913"/>
          </a:xfrm>
        </p:spPr>
        <p:txBody>
          <a:bodyPr/>
          <a:lstStyle/>
          <a:p>
            <a:pPr algn="ctr"/>
            <a:r>
              <a:rPr lang="en-US" dirty="0" smtClean="0"/>
              <a:t>IBM Planning </a:t>
            </a:r>
            <a:r>
              <a:rPr lang="en-US" dirty="0" smtClean="0"/>
              <a:t>Analytics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069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5490970" y="1346940"/>
            <a:ext cx="2479097" cy="4431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defRPr sz="1000">
                <a:solidFill>
                  <a:srgbClr val="A11B91"/>
                </a:solidFill>
                <a:latin typeface="Rockwell" pitchFamily="18" charset="0"/>
              </a:defRPr>
            </a:lvl1pPr>
          </a:lstStyle>
          <a:p>
            <a:pPr algn="l"/>
            <a:r>
              <a:rPr lang="en-US" sz="1600" b="1" dirty="0" smtClean="0">
                <a:solidFill>
                  <a:srgbClr val="FF9933"/>
                </a:solidFill>
              </a:rPr>
              <a:t>Natural language and guided discovery</a:t>
            </a:r>
            <a:endParaRPr lang="en-US" sz="1600" b="1" dirty="0">
              <a:solidFill>
                <a:srgbClr val="FF9933"/>
              </a:solidFill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5847" y="1319933"/>
            <a:ext cx="4236810" cy="19398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29" name="Group 28"/>
          <p:cNvGrpSpPr>
            <a:grpSpLocks/>
          </p:cNvGrpSpPr>
          <p:nvPr/>
        </p:nvGrpSpPr>
        <p:grpSpPr bwMode="auto">
          <a:xfrm>
            <a:off x="3401963" y="2594899"/>
            <a:ext cx="3262313" cy="1202212"/>
            <a:chOff x="6552537" y="2146031"/>
            <a:chExt cx="4349750" cy="1604962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2537" y="2146031"/>
              <a:ext cx="4349750" cy="160496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31" name="Picture 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7412" y="2146031"/>
              <a:ext cx="828675" cy="476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2" name="TextBox 31"/>
          <p:cNvSpPr txBox="1"/>
          <p:nvPr/>
        </p:nvSpPr>
        <p:spPr>
          <a:xfrm>
            <a:off x="6171055" y="2018140"/>
            <a:ext cx="2972945" cy="2215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defRPr sz="1000">
                <a:solidFill>
                  <a:srgbClr val="A11B91"/>
                </a:solidFill>
                <a:latin typeface="Rockwell" pitchFamily="18" charset="0"/>
              </a:defRPr>
            </a:lvl1pPr>
          </a:lstStyle>
          <a:p>
            <a:pPr algn="l"/>
            <a:r>
              <a:rPr lang="en-US" sz="1600" b="1" dirty="0" smtClean="0">
                <a:solidFill>
                  <a:srgbClr val="FF9933"/>
                </a:solidFill>
              </a:rPr>
              <a:t>Easy access to external data</a:t>
            </a:r>
            <a:endParaRPr lang="en-US" sz="1600" b="1" dirty="0">
              <a:solidFill>
                <a:srgbClr val="FF9933"/>
              </a:solidFill>
            </a:endParaRPr>
          </a:p>
        </p:txBody>
      </p:sp>
      <p:pic>
        <p:nvPicPr>
          <p:cNvPr id="33" name="Picture 8" descr="http://talk4less.co.uk/wp-content/uploads/hand-drawn-arrow.png"/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158162" flipH="1" flipV="1">
            <a:off x="5332514" y="2311795"/>
            <a:ext cx="781282" cy="26057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6805838" y="2752413"/>
            <a:ext cx="2283274" cy="4431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defRPr sz="1000">
                <a:solidFill>
                  <a:srgbClr val="A11B91"/>
                </a:solidFill>
                <a:latin typeface="Rockwell" pitchFamily="18" charset="0"/>
              </a:defRPr>
            </a:lvl1pPr>
          </a:lstStyle>
          <a:p>
            <a:pPr algn="l"/>
            <a:r>
              <a:rPr lang="en-US" sz="1600" b="1" dirty="0" smtClean="0">
                <a:solidFill>
                  <a:srgbClr val="FF9933"/>
                </a:solidFill>
              </a:rPr>
              <a:t>Collaborate and share</a:t>
            </a:r>
          </a:p>
          <a:p>
            <a:pPr algn="l"/>
            <a:r>
              <a:rPr lang="en-US" sz="1600" b="1" dirty="0" smtClean="0">
                <a:solidFill>
                  <a:srgbClr val="FF9933"/>
                </a:solidFill>
              </a:rPr>
              <a:t>Tell a story</a:t>
            </a:r>
            <a:endParaRPr lang="en-US" sz="1600" b="1" dirty="0">
              <a:solidFill>
                <a:srgbClr val="FF9933"/>
              </a:solidFill>
            </a:endParaRPr>
          </a:p>
        </p:txBody>
      </p:sp>
      <p:sp>
        <p:nvSpPr>
          <p:cNvPr id="23" name="Title 16"/>
          <p:cNvSpPr txBox="1">
            <a:spLocks/>
          </p:cNvSpPr>
          <p:nvPr/>
        </p:nvSpPr>
        <p:spPr>
          <a:xfrm>
            <a:off x="265114" y="568575"/>
            <a:ext cx="8380122" cy="6309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000">
                <a:solidFill>
                  <a:srgbClr val="A11B91"/>
                </a:solidFill>
                <a:latin typeface="Rockwell" pitchFamily="18" charset="0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5pPr>
            <a:lvl6pPr marL="457082" algn="l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914165" algn="l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1371250" algn="l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1828332" algn="l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spcAft>
                <a:spcPts val="600"/>
              </a:spcAft>
            </a:pPr>
            <a:r>
              <a:rPr lang="en-US" sz="2400" b="1" dirty="0">
                <a:solidFill>
                  <a:srgbClr val="002060"/>
                </a:solidFill>
                <a:latin typeface="+mj-lt"/>
                <a:ea typeface="MS PGothic" panose="020B0600070205080204" pitchFamily="34" charset="-128"/>
                <a:cs typeface="MS PGothic" charset="0"/>
              </a:rPr>
              <a:t>Data Discovery</a:t>
            </a:r>
          </a:p>
          <a:p>
            <a:pPr algn="l"/>
            <a:r>
              <a:rPr lang="en-US" altLang="en-US" sz="1600" dirty="0" smtClean="0">
                <a:solidFill>
                  <a:srgbClr val="0070C0"/>
                </a:solidFill>
              </a:rPr>
              <a:t>Make data easy to explore, visualize and reveal insights with Watson Analytics</a:t>
            </a:r>
            <a:endParaRPr lang="en-US" sz="1600" b="1" kern="0" dirty="0">
              <a:solidFill>
                <a:srgbClr val="FF9300"/>
              </a:solidFill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0507" y="3877492"/>
            <a:ext cx="4245110" cy="281283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27330" y="3455414"/>
            <a:ext cx="4473892" cy="17642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8" name="TextBox 37"/>
          <p:cNvSpPr txBox="1"/>
          <p:nvPr/>
        </p:nvSpPr>
        <p:spPr>
          <a:xfrm>
            <a:off x="5491295" y="5360727"/>
            <a:ext cx="2363693" cy="13295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defRPr sz="1000">
                <a:solidFill>
                  <a:srgbClr val="A11B91"/>
                </a:solidFill>
                <a:latin typeface="Rockwell" pitchFamily="18" charset="0"/>
              </a:defRPr>
            </a:lvl1pPr>
          </a:lstStyle>
          <a:p>
            <a:pPr algn="l"/>
            <a:r>
              <a:rPr lang="en-US" sz="1600" b="1" dirty="0">
                <a:solidFill>
                  <a:srgbClr val="FF9933"/>
                </a:solidFill>
              </a:rPr>
              <a:t>Quickly gain insights to improve business performance and accuracy, and make better decisions with compelling </a:t>
            </a:r>
            <a:r>
              <a:rPr lang="en-US" sz="1600" b="1" dirty="0" smtClean="0">
                <a:solidFill>
                  <a:srgbClr val="FF9933"/>
                </a:solidFill>
              </a:rPr>
              <a:t>visuals</a:t>
            </a:r>
            <a:endParaRPr lang="en-US" sz="1600" b="1" dirty="0">
              <a:solidFill>
                <a:srgbClr val="FF9933"/>
              </a:solidFill>
            </a:endParaRPr>
          </a:p>
        </p:txBody>
      </p:sp>
      <p:pic>
        <p:nvPicPr>
          <p:cNvPr id="36" name="Picture 8" descr="http://talk4less.co.uk/wp-content/uploads/hand-drawn-arrow.png"/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377138" flipH="1" flipV="1">
            <a:off x="4299208" y="5726863"/>
            <a:ext cx="970156" cy="32357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8" descr="http://talk4less.co.uk/wp-content/uploads/hand-drawn-arrow.png"/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158162" flipH="1" flipV="1">
            <a:off x="6799907" y="3288953"/>
            <a:ext cx="815801" cy="27209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8" descr="http://talk4less.co.uk/wp-content/uploads/hand-drawn-arrow.png"/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158162" flipH="1" flipV="1">
            <a:off x="4694338" y="1720575"/>
            <a:ext cx="781282" cy="26057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7660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8"/>
          <p:cNvSpPr/>
          <p:nvPr/>
        </p:nvSpPr>
        <p:spPr>
          <a:xfrm>
            <a:off x="101572" y="1339203"/>
            <a:ext cx="4069596" cy="3484659"/>
          </a:xfrm>
          <a:prstGeom prst="rect">
            <a:avLst/>
          </a:prstGeom>
          <a:blipFill>
            <a:blip r:embed="rId3" cstate="screen"/>
            <a:stretch>
              <a:fillRect/>
            </a:stretch>
          </a:blip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2" name="Picture 11" descr="http://talk4less.co.uk/wp-content/uploads/hand-drawn-arrow.pn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471201" flipH="1" flipV="1">
            <a:off x="3185556" y="2813920"/>
            <a:ext cx="1102819" cy="29998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4328166" y="2299114"/>
            <a:ext cx="2363693" cy="4431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defRPr sz="1000">
                <a:solidFill>
                  <a:srgbClr val="A11B91"/>
                </a:solidFill>
                <a:latin typeface="Rockwell" pitchFamily="18" charset="0"/>
              </a:defRPr>
            </a:lvl1pPr>
          </a:lstStyle>
          <a:p>
            <a:pPr algn="l"/>
            <a:r>
              <a:rPr lang="tr-TR" sz="1600" b="1" dirty="0" smtClean="0">
                <a:solidFill>
                  <a:srgbClr val="FF9300"/>
                </a:solidFill>
              </a:rPr>
              <a:t>Otomatik oluşturulmuş forecast</a:t>
            </a:r>
            <a:endParaRPr lang="en-US" sz="1600" b="1" dirty="0">
              <a:solidFill>
                <a:srgbClr val="FF9300"/>
              </a:solidFill>
            </a:endParaRPr>
          </a:p>
        </p:txBody>
      </p:sp>
      <p:pic>
        <p:nvPicPr>
          <p:cNvPr id="14" name="Picture 13" descr="http://talk4less.co.uk/wp-content/uploads/hand-drawn-arrow.pn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899971" flipH="1">
            <a:off x="3294774" y="3355588"/>
            <a:ext cx="1102819" cy="28995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4430807" y="3189237"/>
            <a:ext cx="2363693" cy="4431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defRPr sz="1000">
                <a:solidFill>
                  <a:srgbClr val="A11B91"/>
                </a:solidFill>
                <a:latin typeface="Rockwell" pitchFamily="18" charset="0"/>
              </a:defRPr>
            </a:lvl1pPr>
          </a:lstStyle>
          <a:p>
            <a:pPr algn="l"/>
            <a:r>
              <a:rPr lang="tr-TR" sz="1600" b="1" dirty="0" smtClean="0">
                <a:solidFill>
                  <a:srgbClr val="FF9300"/>
                </a:solidFill>
              </a:rPr>
              <a:t>Farklı senaryoların karşılaştırılması</a:t>
            </a:r>
            <a:endParaRPr lang="en-US" sz="1600" b="1" dirty="0">
              <a:solidFill>
                <a:srgbClr val="FF9300"/>
              </a:solidFill>
            </a:endParaRPr>
          </a:p>
        </p:txBody>
      </p:sp>
      <p:sp>
        <p:nvSpPr>
          <p:cNvPr id="9" name="Title 16"/>
          <p:cNvSpPr txBox="1">
            <a:spLocks/>
          </p:cNvSpPr>
          <p:nvPr/>
        </p:nvSpPr>
        <p:spPr>
          <a:xfrm>
            <a:off x="265114" y="556700"/>
            <a:ext cx="9029198" cy="8525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000">
                <a:solidFill>
                  <a:srgbClr val="A11B91"/>
                </a:solidFill>
                <a:latin typeface="Rockwell" pitchFamily="18" charset="0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5pPr>
            <a:lvl6pPr marL="457082" algn="l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914165" algn="l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1371250" algn="l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1828332" algn="l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spcAft>
                <a:spcPts val="600"/>
              </a:spcAft>
            </a:pPr>
            <a:r>
              <a:rPr lang="en-US" sz="2400" b="1" dirty="0">
                <a:solidFill>
                  <a:srgbClr val="002060"/>
                </a:solidFill>
                <a:latin typeface="+mj-lt"/>
                <a:ea typeface="MS PGothic" panose="020B0600070205080204" pitchFamily="34" charset="-128"/>
                <a:cs typeface="MS PGothic" charset="0"/>
              </a:rPr>
              <a:t>Advanced Analysis</a:t>
            </a:r>
          </a:p>
          <a:p>
            <a:pPr algn="l"/>
            <a:r>
              <a:rPr lang="en-US" altLang="en-US" sz="1600" b="1" dirty="0" smtClean="0">
                <a:solidFill>
                  <a:srgbClr val="0070C0"/>
                </a:solidFill>
              </a:rPr>
              <a:t>Foresight | </a:t>
            </a:r>
            <a:r>
              <a:rPr lang="en-CA" altLang="en-US" sz="1600" dirty="0" smtClean="0">
                <a:solidFill>
                  <a:srgbClr val="0070C0"/>
                </a:solidFill>
              </a:rPr>
              <a:t>Make </a:t>
            </a:r>
            <a:r>
              <a:rPr lang="en-CA" altLang="en-US" sz="1600" dirty="0">
                <a:solidFill>
                  <a:srgbClr val="0070C0"/>
                </a:solidFill>
              </a:rPr>
              <a:t>it easy for everyone determine drivers, infer trends and anticipate the future</a:t>
            </a:r>
          </a:p>
          <a:p>
            <a:pPr algn="l"/>
            <a:endParaRPr lang="en-US" sz="1600" b="1" kern="0" dirty="0">
              <a:solidFill>
                <a:srgbClr val="FF930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71168" y="3879798"/>
            <a:ext cx="4216206" cy="2586818"/>
          </a:xfrm>
          <a:prstGeom prst="rect">
            <a:avLst/>
          </a:prstGeom>
        </p:spPr>
      </p:pic>
      <p:pic>
        <p:nvPicPr>
          <p:cNvPr id="11" name="Picture 10" descr="http://talk4less.co.uk/wp-content/uploads/hand-drawn-arrow.pn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1299841" flipH="1" flipV="1">
            <a:off x="3742419" y="5905963"/>
            <a:ext cx="1102819" cy="30986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1633750" y="5728497"/>
            <a:ext cx="2363693" cy="4431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defRPr sz="1000">
                <a:solidFill>
                  <a:srgbClr val="A11B91"/>
                </a:solidFill>
                <a:latin typeface="Rockwell" pitchFamily="18" charset="0"/>
              </a:defRPr>
            </a:lvl1pPr>
          </a:lstStyle>
          <a:p>
            <a:pPr algn="l"/>
            <a:r>
              <a:rPr lang="tr-TR" sz="1600" b="1" dirty="0" smtClean="0">
                <a:solidFill>
                  <a:srgbClr val="FF9300"/>
                </a:solidFill>
              </a:rPr>
              <a:t>Performans metriklerinin belirlenmesi</a:t>
            </a:r>
            <a:endParaRPr lang="en-US" sz="1600" b="1" dirty="0">
              <a:solidFill>
                <a:srgbClr val="FF9300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6664276" y="79331"/>
            <a:ext cx="1190712" cy="464440"/>
            <a:chOff x="6830210" y="1374105"/>
            <a:chExt cx="1649437" cy="692692"/>
          </a:xfrm>
        </p:grpSpPr>
        <p:pic>
          <p:nvPicPr>
            <p:cNvPr id="18" name="Picture 17" descr="LitBulb.png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6830210" y="1374105"/>
              <a:ext cx="690724" cy="692692"/>
            </a:xfrm>
            <a:prstGeom prst="ellipse">
              <a:avLst/>
            </a:prstGeom>
          </p:spPr>
        </p:pic>
        <p:pic>
          <p:nvPicPr>
            <p:cNvPr id="19" name="Picture 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62198" y="1374105"/>
              <a:ext cx="917449" cy="561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1416563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66701" y="1873251"/>
            <a:ext cx="4803096" cy="4495800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tr-TR" dirty="0" smtClean="0"/>
              <a:t>Ortamlar arası verilere güvenli erişimin etkin hale getirilmesi ( cloud ya da on-premise sistemler arasında )</a:t>
            </a:r>
            <a:endParaRPr lang="en-CA" dirty="0" smtClean="0"/>
          </a:p>
          <a:p>
            <a:pPr>
              <a:spcAft>
                <a:spcPts val="1200"/>
              </a:spcAft>
            </a:pPr>
            <a:r>
              <a:rPr lang="en-CA" dirty="0" err="1" smtClean="0"/>
              <a:t>Verileri</a:t>
            </a:r>
            <a:r>
              <a:rPr lang="en-CA" dirty="0"/>
              <a:t>, meta </a:t>
            </a:r>
            <a:r>
              <a:rPr lang="en-CA" dirty="0" err="1"/>
              <a:t>verileri</a:t>
            </a:r>
            <a:r>
              <a:rPr lang="en-CA" dirty="0"/>
              <a:t> </a:t>
            </a:r>
            <a:r>
              <a:rPr lang="en-CA" dirty="0" err="1"/>
              <a:t>ve</a:t>
            </a:r>
            <a:r>
              <a:rPr lang="en-CA" dirty="0"/>
              <a:t> </a:t>
            </a:r>
            <a:r>
              <a:rPr lang="en-CA" dirty="0" err="1"/>
              <a:t>güvenlik</a:t>
            </a:r>
            <a:r>
              <a:rPr lang="en-CA" dirty="0"/>
              <a:t> </a:t>
            </a:r>
            <a:r>
              <a:rPr lang="en-CA" dirty="0" err="1" smtClean="0"/>
              <a:t>profillerini</a:t>
            </a:r>
            <a:r>
              <a:rPr lang="tr-TR" dirty="0" smtClean="0"/>
              <a:t>n</a:t>
            </a:r>
            <a:r>
              <a:rPr lang="en-CA" dirty="0" smtClean="0"/>
              <a:t> </a:t>
            </a:r>
            <a:r>
              <a:rPr lang="en-CA" dirty="0" err="1" smtClean="0"/>
              <a:t>performans</a:t>
            </a:r>
            <a:r>
              <a:rPr lang="en-CA" dirty="0" smtClean="0"/>
              <a:t> </a:t>
            </a:r>
            <a:r>
              <a:rPr lang="en-CA" dirty="0" err="1"/>
              <a:t>yönetimi</a:t>
            </a:r>
            <a:r>
              <a:rPr lang="en-CA" dirty="0"/>
              <a:t> (FPM) </a:t>
            </a:r>
            <a:r>
              <a:rPr lang="en-CA" dirty="0" err="1"/>
              <a:t>veya</a:t>
            </a:r>
            <a:r>
              <a:rPr lang="en-CA" dirty="0"/>
              <a:t> </a:t>
            </a:r>
            <a:r>
              <a:rPr lang="en-CA" dirty="0" err="1"/>
              <a:t>iş</a:t>
            </a:r>
            <a:r>
              <a:rPr lang="en-CA" dirty="0"/>
              <a:t> </a:t>
            </a:r>
            <a:r>
              <a:rPr lang="en-CA" dirty="0" err="1"/>
              <a:t>zekası</a:t>
            </a:r>
            <a:r>
              <a:rPr lang="en-CA" dirty="0"/>
              <a:t> (BI) </a:t>
            </a:r>
            <a:r>
              <a:rPr lang="en-CA" dirty="0" err="1"/>
              <a:t>uygulamalarında</a:t>
            </a:r>
            <a:r>
              <a:rPr lang="en-CA" dirty="0"/>
              <a:t> </a:t>
            </a:r>
            <a:r>
              <a:rPr lang="en-CA" dirty="0" err="1"/>
              <a:t>kullanılmak</a:t>
            </a:r>
            <a:r>
              <a:rPr lang="en-CA" dirty="0"/>
              <a:t> </a:t>
            </a:r>
            <a:r>
              <a:rPr lang="en-CA" dirty="0" err="1"/>
              <a:t>üzere</a:t>
            </a:r>
            <a:r>
              <a:rPr lang="en-CA" dirty="0"/>
              <a:t> </a:t>
            </a:r>
            <a:r>
              <a:rPr lang="en-CA" dirty="0" err="1"/>
              <a:t>açık</a:t>
            </a:r>
            <a:r>
              <a:rPr lang="en-CA" dirty="0"/>
              <a:t> </a:t>
            </a:r>
            <a:r>
              <a:rPr lang="en-CA" dirty="0" err="1"/>
              <a:t>veri</a:t>
            </a:r>
            <a:r>
              <a:rPr lang="en-CA" dirty="0"/>
              <a:t> </a:t>
            </a:r>
            <a:r>
              <a:rPr lang="en-CA" dirty="0" err="1"/>
              <a:t>ambarlarına</a:t>
            </a:r>
            <a:r>
              <a:rPr lang="en-CA" dirty="0"/>
              <a:t> </a:t>
            </a:r>
            <a:r>
              <a:rPr lang="en-CA" dirty="0" err="1"/>
              <a:t>ve</a:t>
            </a:r>
            <a:r>
              <a:rPr lang="en-CA" dirty="0"/>
              <a:t> </a:t>
            </a:r>
            <a:r>
              <a:rPr lang="en-CA" dirty="0" err="1"/>
              <a:t>havuzlarına</a:t>
            </a:r>
            <a:r>
              <a:rPr lang="en-CA" dirty="0"/>
              <a:t> </a:t>
            </a:r>
            <a:r>
              <a:rPr lang="en-CA" dirty="0" err="1" smtClean="0"/>
              <a:t>taşı</a:t>
            </a:r>
            <a:r>
              <a:rPr lang="tr-TR" dirty="0" smtClean="0"/>
              <a:t>nması</a:t>
            </a:r>
            <a:endParaRPr lang="en-CA" dirty="0" smtClean="0"/>
          </a:p>
          <a:p>
            <a:pPr>
              <a:spcAft>
                <a:spcPts val="1200"/>
              </a:spcAft>
            </a:pPr>
            <a:r>
              <a:rPr lang="en-CA" dirty="0" smtClean="0"/>
              <a:t>Data synchronization, connectivity and transformation </a:t>
            </a:r>
            <a:r>
              <a:rPr lang="en-CA" dirty="0"/>
              <a:t>that enable you to orchestrate integration processes across multiple </a:t>
            </a:r>
            <a:r>
              <a:rPr lang="en-CA" dirty="0" smtClean="0"/>
              <a:t>applications</a:t>
            </a:r>
            <a:endParaRPr lang="tr-TR" dirty="0" smtClean="0"/>
          </a:p>
          <a:p>
            <a:r>
              <a:rPr lang="tr-TR" dirty="0" smtClean="0"/>
              <a:t>Birden </a:t>
            </a:r>
            <a:r>
              <a:rPr lang="tr-TR" dirty="0"/>
              <a:t>çok uygulama arasında </a:t>
            </a:r>
            <a:r>
              <a:rPr lang="tr-TR"/>
              <a:t>entegrasyon </a:t>
            </a:r>
            <a:r>
              <a:rPr lang="tr-TR" smtClean="0"/>
              <a:t>, veri </a:t>
            </a:r>
            <a:r>
              <a:rPr lang="tr-TR" dirty="0"/>
              <a:t>senkronizasyonu, bağlanabilirlik ve dönüştürme</a:t>
            </a:r>
          </a:p>
          <a:p>
            <a:pPr>
              <a:spcAft>
                <a:spcPts val="1200"/>
              </a:spcAft>
            </a:pPr>
            <a:endParaRPr lang="en-CA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66701" y="568068"/>
            <a:ext cx="8301603" cy="3323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defRPr sz="1000">
                <a:solidFill>
                  <a:srgbClr val="A11B91"/>
                </a:solidFill>
                <a:latin typeface="Rockwell" pitchFamily="18" charset="0"/>
              </a:defRPr>
            </a:lvl1pPr>
          </a:lstStyle>
          <a:p>
            <a:pPr algn="l"/>
            <a:r>
              <a:rPr lang="en-US" sz="2400" b="1" dirty="0">
                <a:solidFill>
                  <a:srgbClr val="002060"/>
                </a:solidFill>
                <a:latin typeface="+mj-lt"/>
                <a:ea typeface="MS PGothic" panose="020B0600070205080204" pitchFamily="34" charset="-128"/>
                <a:cs typeface="MS PGothic" charset="0"/>
              </a:rPr>
              <a:t>Internal and External Data</a:t>
            </a:r>
          </a:p>
        </p:txBody>
      </p:sp>
      <p:pic>
        <p:nvPicPr>
          <p:cNvPr id="9" name="Picture 2" descr="http://www.experian.com/assets/marketing-services/images/data-integrati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69797" y="1824411"/>
            <a:ext cx="3936417" cy="393641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66701" y="918223"/>
            <a:ext cx="47465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9933"/>
                </a:solidFill>
              </a:rPr>
              <a:t>Integrated, </a:t>
            </a:r>
            <a:r>
              <a:rPr lang="en-US" sz="1400" b="1" dirty="0" smtClean="0">
                <a:solidFill>
                  <a:srgbClr val="FF9933"/>
                </a:solidFill>
              </a:rPr>
              <a:t>Automated </a:t>
            </a:r>
            <a:r>
              <a:rPr lang="en-US" sz="1400" b="1" dirty="0">
                <a:solidFill>
                  <a:srgbClr val="FF9933"/>
                </a:solidFill>
              </a:rPr>
              <a:t>and </a:t>
            </a:r>
            <a:r>
              <a:rPr lang="en-US" sz="1400" b="1" dirty="0" smtClean="0">
                <a:solidFill>
                  <a:srgbClr val="FF9933"/>
                </a:solidFill>
              </a:rPr>
              <a:t>Intelligent </a:t>
            </a:r>
            <a:r>
              <a:rPr lang="en-US" sz="1400" b="1" smtClean="0">
                <a:solidFill>
                  <a:srgbClr val="FF9933"/>
                </a:solidFill>
              </a:rPr>
              <a:t>Data Integration</a:t>
            </a:r>
            <a:endParaRPr lang="en-CA" sz="1400" b="1" dirty="0">
              <a:solidFill>
                <a:srgbClr val="FF99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3460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0563171"/>
              </p:ext>
            </p:extLst>
          </p:nvPr>
        </p:nvGraphicFramePr>
        <p:xfrm>
          <a:off x="857250" y="1409942"/>
          <a:ext cx="7717723" cy="4924183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3000375"/>
                <a:gridCol w="4717348"/>
              </a:tblGrid>
              <a:tr h="412951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bg1"/>
                          </a:solidFill>
                        </a:rPr>
                        <a:t>Key Message</a:t>
                      </a:r>
                      <a:endParaRPr lang="en-CA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KEY CAPABILITIES</a:t>
                      </a:r>
                      <a:endParaRPr lang="en-CA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1651806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CA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defTabSz="355565" eaLnBrk="0" hangingPunct="0">
                        <a:lnSpc>
                          <a:spcPts val="25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Planning &amp; Analytics Workspace</a:t>
                      </a:r>
                    </a:p>
                    <a:p>
                      <a:pPr marL="285750" indent="-285750" algn="l" defTabSz="355565" eaLnBrk="0" hangingPunct="0">
                        <a:lnSpc>
                          <a:spcPts val="25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Excel Integration</a:t>
                      </a:r>
                    </a:p>
                    <a:p>
                      <a:pPr marL="285750" indent="-285750" algn="l" defTabSz="355565" eaLnBrk="0" hangingPunct="0">
                        <a:lnSpc>
                          <a:spcPts val="25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TM1 Engine</a:t>
                      </a:r>
                    </a:p>
                  </a:txBody>
                  <a:tcPr/>
                </a:tc>
              </a:tr>
              <a:tr h="1383587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CA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eaLnBrk="0" hangingPunct="0">
                        <a:lnSpc>
                          <a:spcPts val="2560"/>
                        </a:lnSpc>
                        <a:buFont typeface="Arial"/>
                        <a:buChar char="•"/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Data Discovery</a:t>
                      </a:r>
                    </a:p>
                    <a:p>
                      <a:pPr marL="285750" indent="-285750" algn="l" eaLnBrk="0" hangingPunct="0">
                        <a:lnSpc>
                          <a:spcPts val="2560"/>
                        </a:lnSpc>
                        <a:buFont typeface="Arial"/>
                        <a:buChar char="•"/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Advanced Analysis</a:t>
                      </a:r>
                    </a:p>
                    <a:p>
                      <a:pPr marL="285750" indent="-285750" algn="l" eaLnBrk="0" hangingPunct="0">
                        <a:lnSpc>
                          <a:spcPts val="2560"/>
                        </a:lnSpc>
                        <a:buFont typeface="Arial"/>
                        <a:buChar char="•"/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Internal &amp; External Data</a:t>
                      </a:r>
                    </a:p>
                  </a:txBody>
                  <a:tcPr/>
                </a:tc>
              </a:tr>
              <a:tr h="1475839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CA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eaLnBrk="0" hangingPunct="0">
                        <a:lnSpc>
                          <a:spcPts val="2560"/>
                        </a:lnSpc>
                        <a:buFont typeface="Arial"/>
                        <a:buChar char="•"/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Strategy Management</a:t>
                      </a:r>
                    </a:p>
                    <a:p>
                      <a:pPr marL="285750" indent="-285750" algn="l" eaLnBrk="0" hangingPunct="0">
                        <a:lnSpc>
                          <a:spcPts val="2560"/>
                        </a:lnSpc>
                        <a:buFont typeface="Arial"/>
                        <a:buChar char="•"/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Metrics/Scorecards</a:t>
                      </a:r>
                    </a:p>
                    <a:p>
                      <a:pPr marL="285750" indent="-285750" algn="l" eaLnBrk="0" hangingPunct="0">
                        <a:lnSpc>
                          <a:spcPts val="2560"/>
                        </a:lnSpc>
                        <a:buFont typeface="Arial"/>
                        <a:buChar char="•"/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Management Reporting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0739" y="580450"/>
            <a:ext cx="8545512" cy="563335"/>
          </a:xfrm>
        </p:spPr>
        <p:txBody>
          <a:bodyPr/>
          <a:lstStyle/>
          <a:p>
            <a:r>
              <a:rPr lang="en-US" sz="2400" b="1" kern="1200" dirty="0">
                <a:solidFill>
                  <a:srgbClr val="002060"/>
                </a:solidFill>
                <a:ea typeface="MS PGothic" panose="020B0600070205080204" pitchFamily="34" charset="-128"/>
                <a:cs typeface="MS PGothic" charset="0"/>
              </a:rPr>
              <a:t>IBM Planning Analytics Capabilities</a:t>
            </a:r>
          </a:p>
        </p:txBody>
      </p:sp>
      <p:pic>
        <p:nvPicPr>
          <p:cNvPr id="4" name="Picture 8" descr="http://img13.deviantart.net/2f71/i/2012/157/b/3/eye_of_foresight_by_blasian_parkour-d52hg9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96650" y="3661079"/>
            <a:ext cx="1747594" cy="9934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2" descr="http://www.gaebler.com/images/news/Agility-Helps-SMBs-Compet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10111" y="5084989"/>
            <a:ext cx="1704731" cy="10258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23"/>
          <p:cNvSpPr>
            <a:spLocks noChangeArrowheads="1"/>
          </p:cNvSpPr>
          <p:nvPr/>
        </p:nvSpPr>
        <p:spPr bwMode="auto">
          <a:xfrm>
            <a:off x="1592874" y="4454591"/>
            <a:ext cx="1354112" cy="307777"/>
          </a:xfrm>
          <a:prstGeom prst="rect">
            <a:avLst/>
          </a:prstGeom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sz="1400" b="1" kern="0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FORESIGHT</a:t>
            </a:r>
          </a:p>
        </p:txBody>
      </p:sp>
      <p:pic>
        <p:nvPicPr>
          <p:cNvPr id="13" name="Picture 10" descr="http://www.hostgator.com/blog/~/tmp/wp-uploads/2013/03/speed-up-your-websit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06906" y="2011432"/>
            <a:ext cx="1734673" cy="10976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22"/>
          <p:cNvSpPr>
            <a:spLocks noChangeArrowheads="1"/>
          </p:cNvSpPr>
          <p:nvPr/>
        </p:nvSpPr>
        <p:spPr bwMode="auto">
          <a:xfrm>
            <a:off x="1636028" y="3022296"/>
            <a:ext cx="1219287" cy="307777"/>
          </a:xfrm>
          <a:prstGeom prst="rect">
            <a:avLst/>
          </a:prstGeom>
          <a:ln/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1400" kern="0" dirty="0" smtClean="0">
                <a:solidFill>
                  <a:srgbClr val="000000"/>
                </a:solidFill>
              </a:rPr>
              <a:t>SPEED</a:t>
            </a:r>
            <a:endParaRPr lang="en-US" altLang="en-US" sz="1400" kern="0" dirty="0">
              <a:solidFill>
                <a:srgbClr val="000000"/>
              </a:solidFill>
            </a:endParaRPr>
          </a:p>
        </p:txBody>
      </p:sp>
      <p:sp>
        <p:nvSpPr>
          <p:cNvPr id="10" name="TextBox 2"/>
          <p:cNvSpPr txBox="1">
            <a:spLocks noChangeArrowheads="1"/>
          </p:cNvSpPr>
          <p:nvPr/>
        </p:nvSpPr>
        <p:spPr bwMode="auto">
          <a:xfrm>
            <a:off x="1604210" y="5962316"/>
            <a:ext cx="1350211" cy="307777"/>
          </a:xfrm>
          <a:prstGeom prst="rect">
            <a:avLst/>
          </a:prstGeom>
          <a:ln/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400" b="1" kern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dirty="0"/>
              <a:t>AGILITY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55889" y="1822528"/>
            <a:ext cx="8154737" cy="3015089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  <a:alpha val="85000"/>
                </a:schemeClr>
              </a:gs>
              <a:gs pos="35000">
                <a:schemeClr val="accent3">
                  <a:tint val="37000"/>
                  <a:satMod val="300000"/>
                  <a:alpha val="85000"/>
                </a:schemeClr>
              </a:gs>
              <a:gs pos="100000">
                <a:schemeClr val="accent3">
                  <a:tint val="15000"/>
                  <a:satMod val="350000"/>
                  <a:alpha val="85000"/>
                </a:schemeClr>
              </a:gs>
            </a:gsLst>
            <a:lin ang="16200000" scaled="1"/>
            <a:tileRect/>
          </a:gradFill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61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4832" y="2817010"/>
            <a:ext cx="7550682" cy="349610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898822" y="1650022"/>
            <a:ext cx="1318373" cy="8863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defRPr sz="1000">
                <a:solidFill>
                  <a:srgbClr val="A11B91"/>
                </a:solidFill>
                <a:latin typeface="Rockwell" pitchFamily="18" charset="0"/>
              </a:defRPr>
            </a:lvl1pPr>
          </a:lstStyle>
          <a:p>
            <a:pPr algn="l"/>
            <a:r>
              <a:rPr lang="en-US" sz="1600" b="1" dirty="0" smtClean="0">
                <a:solidFill>
                  <a:srgbClr val="FF9933"/>
                </a:solidFill>
              </a:rPr>
              <a:t>Metrics &amp; scorecards to monitor performance</a:t>
            </a:r>
            <a:endParaRPr lang="en-US" sz="1600" b="1" dirty="0">
              <a:solidFill>
                <a:srgbClr val="FF9933"/>
              </a:solidFill>
            </a:endParaRPr>
          </a:p>
        </p:txBody>
      </p:sp>
      <p:pic>
        <p:nvPicPr>
          <p:cNvPr id="16" name="Picture 8" descr="http://talk4less.co.uk/wp-content/uploads/hand-drawn-arrow.pn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7312928" flipV="1">
            <a:off x="3708681" y="2753132"/>
            <a:ext cx="946946" cy="31583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8" descr="http://talk4less.co.uk/wp-content/uploads/hand-drawn-arrow.pn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3679394">
            <a:off x="4438987" y="2736043"/>
            <a:ext cx="946946" cy="40355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6365828" y="2337209"/>
            <a:ext cx="1318373" cy="6647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defRPr sz="1000">
                <a:solidFill>
                  <a:srgbClr val="A11B91"/>
                </a:solidFill>
                <a:latin typeface="Rockwell" pitchFamily="18" charset="0"/>
              </a:defRPr>
            </a:lvl1pPr>
          </a:lstStyle>
          <a:p>
            <a:pPr algn="l"/>
            <a:r>
              <a:rPr lang="en-US" sz="1600" b="1" dirty="0" smtClean="0">
                <a:solidFill>
                  <a:srgbClr val="FF9933"/>
                </a:solidFill>
              </a:rPr>
              <a:t>Link strategy &amp; execution</a:t>
            </a:r>
            <a:endParaRPr lang="en-US" sz="1600" b="1" dirty="0">
              <a:solidFill>
                <a:srgbClr val="FF9933"/>
              </a:solidFill>
            </a:endParaRPr>
          </a:p>
        </p:txBody>
      </p:sp>
      <p:pic>
        <p:nvPicPr>
          <p:cNvPr id="23" name="Picture 8" descr="http://talk4less.co.uk/wp-content/uploads/hand-drawn-arrow.pn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6286823" flipV="1">
            <a:off x="5242207" y="4066738"/>
            <a:ext cx="2057027" cy="31583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itle 16"/>
          <p:cNvSpPr txBox="1">
            <a:spLocks noGrp="1"/>
          </p:cNvSpPr>
          <p:nvPr>
            <p:ph type="title"/>
          </p:nvPr>
        </p:nvSpPr>
        <p:spPr>
          <a:xfrm>
            <a:off x="265114" y="568575"/>
            <a:ext cx="8545512" cy="3323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defRPr sz="1000">
                <a:solidFill>
                  <a:srgbClr val="A11B91"/>
                </a:solidFill>
                <a:latin typeface="Rockwell" pitchFamily="18" charset="0"/>
              </a:defRPr>
            </a:lvl1pPr>
          </a:lstStyle>
          <a:p>
            <a:pPr algn="l"/>
            <a:r>
              <a:rPr lang="en-US" sz="2400" b="1" kern="1200" dirty="0">
                <a:solidFill>
                  <a:srgbClr val="002060"/>
                </a:solidFill>
                <a:latin typeface="+mj-lt"/>
                <a:ea typeface="MS PGothic" panose="020B0600070205080204" pitchFamily="34" charset="-128"/>
                <a:cs typeface="MS PGothic" charset="0"/>
              </a:rPr>
              <a:t>Strategy </a:t>
            </a:r>
            <a:r>
              <a:rPr lang="en-US" sz="2400" b="1" kern="1200" dirty="0" smtClean="0">
                <a:solidFill>
                  <a:srgbClr val="002060"/>
                </a:solidFill>
                <a:latin typeface="+mj-lt"/>
                <a:ea typeface="MS PGothic" panose="020B0600070205080204" pitchFamily="34" charset="-128"/>
                <a:cs typeface="MS PGothic" charset="0"/>
              </a:rPr>
              <a:t>Management &amp; Metrics/Scorecards</a:t>
            </a:r>
            <a:endParaRPr lang="en-US" sz="2400" b="1" kern="1200" dirty="0">
              <a:solidFill>
                <a:srgbClr val="002060"/>
              </a:solidFill>
              <a:latin typeface="+mj-lt"/>
              <a:ea typeface="MS PGothic" panose="020B0600070205080204" pitchFamily="34" charset="-128"/>
              <a:cs typeface="MS PGothic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6664276" y="79331"/>
            <a:ext cx="1190712" cy="464440"/>
            <a:chOff x="6830210" y="1374105"/>
            <a:chExt cx="1649437" cy="692692"/>
          </a:xfrm>
        </p:grpSpPr>
        <p:pic>
          <p:nvPicPr>
            <p:cNvPr id="24" name="Picture 23" descr="LitBulb.png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6830210" y="1374105"/>
              <a:ext cx="690724" cy="692692"/>
            </a:xfrm>
            <a:prstGeom prst="ellipse">
              <a:avLst/>
            </a:prstGeom>
          </p:spPr>
        </p:pic>
        <p:pic>
          <p:nvPicPr>
            <p:cNvPr id="25" name="Picture 2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62198" y="1374105"/>
              <a:ext cx="917449" cy="561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6" name="Title 1"/>
          <p:cNvSpPr txBox="1">
            <a:spLocks/>
          </p:cNvSpPr>
          <p:nvPr/>
        </p:nvSpPr>
        <p:spPr bwMode="auto">
          <a:xfrm>
            <a:off x="265114" y="920441"/>
            <a:ext cx="9079302" cy="432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09" rIns="91416" bIns="45709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5pPr>
            <a:lvl6pPr marL="457082" algn="l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914165" algn="l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1371250" algn="l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1828332" algn="l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1600" b="1" dirty="0">
                <a:solidFill>
                  <a:srgbClr val="0070C0"/>
                </a:solidFill>
                <a:latin typeface="Rockwell" pitchFamily="18" charset="0"/>
              </a:rPr>
              <a:t>Alignment | </a:t>
            </a:r>
            <a:r>
              <a:rPr lang="en-CA" altLang="en-US" sz="1600" dirty="0">
                <a:solidFill>
                  <a:srgbClr val="0070C0"/>
                </a:solidFill>
                <a:latin typeface="Rockwell" pitchFamily="18" charset="0"/>
              </a:rPr>
              <a:t>Capture, communicate, monitor and assess business performance</a:t>
            </a:r>
            <a:r>
              <a:rPr lang="en-US" altLang="en-US" sz="1600" dirty="0">
                <a:solidFill>
                  <a:srgbClr val="0070C0"/>
                </a:solidFill>
                <a:latin typeface="Rockwell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15250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65412" y="1383854"/>
            <a:ext cx="2604938" cy="2400312"/>
            <a:chOff x="260676" y="1360511"/>
            <a:chExt cx="4572784" cy="3423354"/>
          </a:xfrm>
        </p:grpSpPr>
        <p:pic>
          <p:nvPicPr>
            <p:cNvPr id="1030" name="Picture 6" descr="Cognos Workspac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989" y="1360511"/>
              <a:ext cx="4564471" cy="3423354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angle 2"/>
            <p:cNvSpPr/>
            <p:nvPr/>
          </p:nvSpPr>
          <p:spPr>
            <a:xfrm>
              <a:off x="260676" y="1368824"/>
              <a:ext cx="4572784" cy="2438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 descr="http://talk4less.co.uk/wp-content/uploads/hand-drawn-arrow.pn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471201" flipH="1" flipV="1">
            <a:off x="2690026" y="1961882"/>
            <a:ext cx="1102819" cy="29998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832636" y="1346868"/>
            <a:ext cx="2363693" cy="6647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defRPr sz="1000">
                <a:solidFill>
                  <a:srgbClr val="A11B91"/>
                </a:solidFill>
                <a:latin typeface="Rockwell" pitchFamily="18" charset="0"/>
              </a:defRPr>
            </a:lvl1pPr>
          </a:lstStyle>
          <a:p>
            <a:pPr algn="l"/>
            <a:r>
              <a:rPr lang="en-US" sz="1600" b="1" dirty="0" smtClean="0">
                <a:solidFill>
                  <a:srgbClr val="FF9300"/>
                </a:solidFill>
              </a:rPr>
              <a:t>Business user self-service report design, consumption &amp; sharing</a:t>
            </a:r>
            <a:endParaRPr lang="en-US" sz="1600" b="1" dirty="0">
              <a:solidFill>
                <a:srgbClr val="FF9300"/>
              </a:solidFill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24477" y="3495891"/>
            <a:ext cx="2866412" cy="1876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http://www.ibm.com/software/analytics/images/OPP/BI/6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55998" y="2111873"/>
            <a:ext cx="2734357" cy="214571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 descr="http://talk4less.co.uk/wp-content/uploads/hand-drawn-arrow.pn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9604697" flipH="1" flipV="1">
            <a:off x="7157563" y="2166289"/>
            <a:ext cx="1102819" cy="30986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780307" y="1197364"/>
            <a:ext cx="2363693" cy="6647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defRPr sz="1000">
                <a:solidFill>
                  <a:srgbClr val="A11B91"/>
                </a:solidFill>
                <a:latin typeface="Rockwell" pitchFamily="18" charset="0"/>
              </a:defRPr>
            </a:lvl1pPr>
          </a:lstStyle>
          <a:p>
            <a:pPr algn="l"/>
            <a:r>
              <a:rPr lang="en-US" sz="1600" b="1" smtClean="0">
                <a:solidFill>
                  <a:srgbClr val="FF9300"/>
                </a:solidFill>
              </a:rPr>
              <a:t>Interactive Mobile reports </a:t>
            </a:r>
            <a:r>
              <a:rPr lang="en-US" sz="1600" b="1" dirty="0" smtClean="0">
                <a:solidFill>
                  <a:srgbClr val="FF9300"/>
                </a:solidFill>
              </a:rPr>
              <a:t>anytime, anywhere</a:t>
            </a:r>
            <a:endParaRPr lang="en-US" sz="1600" b="1" dirty="0">
              <a:solidFill>
                <a:srgbClr val="FF9300"/>
              </a:solidFill>
            </a:endParaRPr>
          </a:p>
        </p:txBody>
      </p:sp>
      <p:sp>
        <p:nvSpPr>
          <p:cNvPr id="21" name="Title 16"/>
          <p:cNvSpPr txBox="1">
            <a:spLocks/>
          </p:cNvSpPr>
          <p:nvPr/>
        </p:nvSpPr>
        <p:spPr>
          <a:xfrm>
            <a:off x="265114" y="568575"/>
            <a:ext cx="9029198" cy="6309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000">
                <a:solidFill>
                  <a:srgbClr val="A11B91"/>
                </a:solidFill>
                <a:latin typeface="Rockwell" pitchFamily="18" charset="0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5pPr>
            <a:lvl6pPr marL="457082" algn="l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914165" algn="l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1371250" algn="l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1828332" algn="l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spcAft>
                <a:spcPts val="600"/>
              </a:spcAft>
            </a:pPr>
            <a:r>
              <a:rPr lang="en-US" sz="2400" b="1" dirty="0">
                <a:solidFill>
                  <a:srgbClr val="002060"/>
                </a:solidFill>
                <a:latin typeface="+mj-lt"/>
                <a:ea typeface="MS PGothic" panose="020B0600070205080204" pitchFamily="34" charset="-128"/>
                <a:cs typeface="MS PGothic" charset="0"/>
              </a:rPr>
              <a:t>Management Reporting</a:t>
            </a:r>
          </a:p>
          <a:p>
            <a:pPr algn="l"/>
            <a:r>
              <a:rPr lang="en-US" altLang="en-US" sz="1600" b="1" dirty="0" smtClean="0">
                <a:solidFill>
                  <a:srgbClr val="0070C0"/>
                </a:solidFill>
              </a:rPr>
              <a:t>Business Intelligence &amp; Mobile | </a:t>
            </a:r>
            <a:r>
              <a:rPr lang="en-US" altLang="en-US" sz="1600" dirty="0" smtClean="0">
                <a:solidFill>
                  <a:srgbClr val="0070C0"/>
                </a:solidFill>
              </a:rPr>
              <a:t>Self Service, Data Driven</a:t>
            </a:r>
            <a:endParaRPr lang="en-US" sz="1600" kern="0" dirty="0">
              <a:solidFill>
                <a:srgbClr val="FF9300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44486" y="4136125"/>
            <a:ext cx="3146033" cy="209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4" descr="http://talk4less.co.uk/wp-content/uploads/hand-drawn-arrow.pn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466464" flipH="1" flipV="1">
            <a:off x="4608524" y="5294501"/>
            <a:ext cx="1102819" cy="30986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2796240" y="5791840"/>
            <a:ext cx="2363693" cy="6647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defRPr sz="1000">
                <a:solidFill>
                  <a:srgbClr val="A11B91"/>
                </a:solidFill>
                <a:latin typeface="Rockwell" pitchFamily="18" charset="0"/>
              </a:defRPr>
            </a:lvl1pPr>
          </a:lstStyle>
          <a:p>
            <a:pPr algn="l"/>
            <a:r>
              <a:rPr lang="en-US" sz="1600" b="1" dirty="0" smtClean="0">
                <a:solidFill>
                  <a:srgbClr val="FF9300"/>
                </a:solidFill>
              </a:rPr>
              <a:t>Data Driven Narrative Reporting </a:t>
            </a:r>
            <a:r>
              <a:rPr lang="en-US" sz="1600" i="1" dirty="0" smtClean="0">
                <a:solidFill>
                  <a:srgbClr val="002060"/>
                </a:solidFill>
              </a:rPr>
              <a:t>(PA Local only </a:t>
            </a:r>
            <a:r>
              <a:rPr lang="mr-IN" sz="1600" i="1" dirty="0" smtClean="0">
                <a:solidFill>
                  <a:srgbClr val="002060"/>
                </a:solidFill>
              </a:rPr>
              <a:t>–</a:t>
            </a:r>
            <a:r>
              <a:rPr lang="en-US" sz="1600" i="1" dirty="0" smtClean="0">
                <a:solidFill>
                  <a:srgbClr val="002060"/>
                </a:solidFill>
              </a:rPr>
              <a:t> certain PIDs)</a:t>
            </a:r>
            <a:endParaRPr lang="en-US" sz="1600" i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358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60373" y="556337"/>
            <a:ext cx="8350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+mj-lt"/>
                <a:ea typeface="MS PGothic" panose="020B0600070205080204" pitchFamily="34" charset="-128"/>
                <a:cs typeface="MS PGothic" charset="0"/>
              </a:rPr>
              <a:t>IBM Planning Analytics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32759" y="1187828"/>
            <a:ext cx="8673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One Powerful Solution </a:t>
            </a:r>
            <a:r>
              <a:rPr lang="mr-IN" sz="2800" b="1" dirty="0" smtClean="0"/>
              <a:t>–</a:t>
            </a:r>
            <a:r>
              <a:rPr lang="en-US" sz="2800" b="1" dirty="0" smtClean="0"/>
              <a:t> 2 Deployment Options</a:t>
            </a:r>
            <a:endParaRPr lang="en-US" sz="28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132" y="5582261"/>
            <a:ext cx="2163404" cy="763477"/>
          </a:xfrm>
          <a:prstGeom prst="rect">
            <a:avLst/>
          </a:prstGeom>
        </p:spPr>
      </p:pic>
      <p:pic>
        <p:nvPicPr>
          <p:cNvPr id="1026" name="Picture 2" descr="https://media.licdn.com/mpr/mpr/AAEAAQAAAAAAAAa-AAAAJGI5Y2Y3NmJkLTRmNGYtNDI1My1iNGVmLTY4YzM4MDk5YmZiN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07" y="5214288"/>
            <a:ext cx="2191346" cy="1255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On Premises Deploymen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07" y="2489721"/>
            <a:ext cx="7784129" cy="2131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574472" y="3148264"/>
            <a:ext cx="1237674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rgbClr val="002060"/>
                </a:solidFill>
              </a:rPr>
              <a:t>Or</a:t>
            </a:r>
            <a:endParaRPr lang="en-US" sz="5400" b="1" dirty="0">
              <a:solidFill>
                <a:srgbClr val="00206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80655" y="1908226"/>
            <a:ext cx="72888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</a:rPr>
              <a:t>Local                            On IBM Cloud</a:t>
            </a:r>
            <a:endParaRPr lang="en-US" sz="3200" b="1" dirty="0">
              <a:solidFill>
                <a:srgbClr val="0070C0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083675" y="5570372"/>
            <a:ext cx="2219268" cy="888278"/>
            <a:chOff x="3024215" y="4888575"/>
            <a:chExt cx="2219268" cy="88827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024215" y="4888575"/>
              <a:ext cx="2163404" cy="787256"/>
            </a:xfrm>
            <a:prstGeom prst="rect">
              <a:avLst/>
            </a:prstGeom>
          </p:spPr>
        </p:pic>
        <p:pic>
          <p:nvPicPr>
            <p:cNvPr id="19" name="Picture 8" descr="TM1_Small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0878" y="5254820"/>
              <a:ext cx="602605" cy="522033"/>
            </a:xfrm>
            <a:prstGeom prst="rect">
              <a:avLst/>
            </a:prstGeom>
            <a:noFill/>
            <a:ln>
              <a:noFill/>
            </a:ln>
            <a:effectLst>
              <a:outerShdw dist="119812" dir="3479677" algn="ctr" rotWithShape="0">
                <a:srgbClr val="000000">
                  <a:alpha val="10001"/>
                </a:srgb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9" name="Straight Connector 8"/>
          <p:cNvCxnSpPr/>
          <p:nvPr/>
        </p:nvCxnSpPr>
        <p:spPr bwMode="auto">
          <a:xfrm>
            <a:off x="148498" y="5017479"/>
            <a:ext cx="8090338" cy="20309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63006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632" y="580157"/>
            <a:ext cx="8032750" cy="643002"/>
          </a:xfrm>
        </p:spPr>
        <p:txBody>
          <a:bodyPr/>
          <a:lstStyle/>
          <a:p>
            <a:r>
              <a:rPr lang="en-US" sz="2400" b="1" kern="1200" smtClean="0">
                <a:solidFill>
                  <a:srgbClr val="002060"/>
                </a:solidFill>
                <a:ea typeface="MS PGothic" panose="020B0600070205080204" pitchFamily="34" charset="-128"/>
                <a:cs typeface="MS PGothic" charset="0"/>
              </a:rPr>
              <a:t>IBM Planning Analytics Pricing</a:t>
            </a:r>
            <a:endParaRPr lang="en-US" sz="2400" b="1" kern="1200" dirty="0">
              <a:solidFill>
                <a:srgbClr val="002060"/>
              </a:solidFill>
              <a:ea typeface="MS PGothic" panose="020B0600070205080204" pitchFamily="34" charset="-128"/>
              <a:cs typeface="MS PGothic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0013" y="1330037"/>
            <a:ext cx="8558753" cy="45858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smtClean="0"/>
              <a:t>Cloud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Priced by Authorized User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 smtClean="0"/>
              <a:t>Modeler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 smtClean="0"/>
              <a:t>User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 smtClean="0"/>
              <a:t>Explorer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Cognos Reporting now offered as a ‘Premium Reporting’ option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r>
              <a:rPr lang="en-US" sz="2000" b="1" u="sng" dirty="0" smtClean="0"/>
              <a:t>On-Premise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Multiple PIDs and methods to price (AU and PVU)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 smtClean="0"/>
              <a:t>Analytic Server, PA Modeler, PA User, etc.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 smtClean="0"/>
              <a:t>PA Advanced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 smtClean="0"/>
              <a:t>Cognos PA Express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Different add-on products &amp; functionality per Pricing Option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r>
              <a:rPr lang="en-US" dirty="0" smtClean="0"/>
              <a:t>Pricing cheat sheets &amp; pricing calculators found on FOPM Key Documents on Box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ibm.box.com</a:t>
            </a:r>
            <a:r>
              <a:rPr lang="en-US" dirty="0">
                <a:hlinkClick r:id="rId2"/>
              </a:rPr>
              <a:t>/s/mu8d8zv11hu0a6w6706g0nqmx0009k1a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504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14" y="568575"/>
            <a:ext cx="8545512" cy="690904"/>
          </a:xfrm>
        </p:spPr>
        <p:txBody>
          <a:bodyPr/>
          <a:lstStyle/>
          <a:p>
            <a:r>
              <a:rPr lang="en-US" sz="2400" b="1" dirty="0" smtClean="0">
                <a:solidFill>
                  <a:srgbClr val="002060"/>
                </a:solidFill>
              </a:rPr>
              <a:t>What Is IBM </a:t>
            </a:r>
            <a:r>
              <a:rPr lang="en-US" sz="2400" b="1" dirty="0">
                <a:solidFill>
                  <a:srgbClr val="002060"/>
                </a:solidFill>
              </a:rPr>
              <a:t>Planning </a:t>
            </a:r>
            <a:r>
              <a:rPr lang="en-US" sz="2400" b="1" dirty="0" smtClean="0">
                <a:solidFill>
                  <a:srgbClr val="002060"/>
                </a:solidFill>
              </a:rPr>
              <a:t>Analytics</a:t>
            </a:r>
            <a:endParaRPr lang="en-US" sz="2400" b="1" dirty="0">
              <a:solidFill>
                <a:srgbClr val="002060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70454" y="4420088"/>
            <a:ext cx="8569324" cy="2261735"/>
            <a:chOff x="373437" y="3750805"/>
            <a:chExt cx="8569324" cy="2261735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3437" y="3750805"/>
              <a:ext cx="8434387" cy="2261735"/>
            </a:xfrm>
            <a:prstGeom prst="rect">
              <a:avLst/>
            </a:prstGeom>
          </p:spPr>
        </p:pic>
        <p:sp>
          <p:nvSpPr>
            <p:cNvPr id="4" name="Rectangle 15"/>
            <p:cNvSpPr>
              <a:spLocks noChangeArrowheads="1"/>
            </p:cNvSpPr>
            <p:nvPr/>
          </p:nvSpPr>
          <p:spPr bwMode="auto">
            <a:xfrm>
              <a:off x="446088" y="5471034"/>
              <a:ext cx="1386085" cy="221599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rgbClr val="999999">
                  <a:alpha val="74997"/>
                </a:srgbClr>
              </a:prstShdw>
            </a:effectLst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4400">
                <a:lnSpc>
                  <a:spcPct val="90000"/>
                </a:lnSpc>
              </a:pPr>
              <a:r>
                <a:rPr lang="en-US" sz="1600" dirty="0" smtClean="0">
                  <a:solidFill>
                    <a:schemeClr val="bg1"/>
                  </a:solidFill>
                </a:rPr>
                <a:t>Drive efficiency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5" name="Rectangle 26"/>
            <p:cNvSpPr>
              <a:spLocks noChangeArrowheads="1"/>
            </p:cNvSpPr>
            <p:nvPr/>
          </p:nvSpPr>
          <p:spPr bwMode="auto">
            <a:xfrm>
              <a:off x="3876161" y="4695734"/>
              <a:ext cx="1780521" cy="221599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rgbClr val="999999">
                  <a:alpha val="74997"/>
                </a:srgbClr>
              </a:prstShdw>
            </a:effectLst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defTabSz="914400">
                <a:lnSpc>
                  <a:spcPct val="90000"/>
                </a:lnSpc>
              </a:pPr>
              <a:r>
                <a:rPr lang="en-US" sz="1600" dirty="0" smtClean="0">
                  <a:solidFill>
                    <a:schemeClr val="bg1"/>
                  </a:solidFill>
                </a:rPr>
                <a:t>Deliver foresight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6" name="Rectangle 26"/>
            <p:cNvSpPr>
              <a:spLocks noChangeArrowheads="1"/>
            </p:cNvSpPr>
            <p:nvPr/>
          </p:nvSpPr>
          <p:spPr bwMode="auto">
            <a:xfrm>
              <a:off x="6311855" y="4166618"/>
              <a:ext cx="2630906" cy="221599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rgbClr val="999999">
                  <a:alpha val="74997"/>
                </a:srgbClr>
              </a:prstShdw>
            </a:effectLst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defTabSz="914400">
                <a:lnSpc>
                  <a:spcPct val="90000"/>
                </a:lnSpc>
              </a:pPr>
              <a:r>
                <a:rPr lang="en-US" sz="1600" dirty="0" smtClean="0">
                  <a:solidFill>
                    <a:schemeClr val="bg1"/>
                  </a:solidFill>
                </a:rPr>
                <a:t>Steer</a:t>
              </a:r>
              <a:r>
                <a:rPr lang="en-US" sz="1600" dirty="0">
                  <a:solidFill>
                    <a:schemeClr val="bg1"/>
                  </a:solidFill>
                </a:rPr>
                <a:t> </a:t>
              </a:r>
              <a:r>
                <a:rPr lang="en-US" sz="1600" dirty="0" smtClean="0">
                  <a:solidFill>
                    <a:schemeClr val="bg1"/>
                  </a:solidFill>
                </a:rPr>
                <a:t>continuously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47903" y="2916524"/>
            <a:ext cx="86233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/>
              <a:t>IBM </a:t>
            </a:r>
            <a:r>
              <a:rPr lang="tr-TR" sz="2400" dirty="0"/>
              <a:t>Planning Analytics, verimliliği artırmanıza, öngörü sağlamanıza ve iş performansını </a:t>
            </a:r>
            <a:r>
              <a:rPr lang="tr-TR" sz="2400" dirty="0" smtClean="0"/>
              <a:t>arttırmanıza </a:t>
            </a:r>
            <a:r>
              <a:rPr lang="tr-TR" sz="2400" dirty="0"/>
              <a:t>yardımcı olan hızlı, kolay, esnek ve </a:t>
            </a:r>
            <a:r>
              <a:rPr lang="tr-TR" sz="2400" dirty="0" smtClean="0"/>
              <a:t>eksiksiz planlama yapma imkanı sağlayan bir çözümdür</a:t>
            </a:r>
            <a:endParaRPr lang="en-US" sz="2400" dirty="0"/>
          </a:p>
        </p:txBody>
      </p:sp>
      <p:pic>
        <p:nvPicPr>
          <p:cNvPr id="9" name="Picture 8" descr="http://img13.deviantart.net/2f71/i/2012/157/b/3/eye_of_foresight_by_blasian_parkour-d52hg9h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56334" y="1698136"/>
            <a:ext cx="2054195" cy="116776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2" descr="http://www.gaebler.com/images/news/Agility-Helps-SMBs-Compet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01796" y="1698137"/>
            <a:ext cx="1969133" cy="118492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http://www.hostgator.com/blog/~/tmp/wp-uploads/2013/03/speed-up-your-website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3753" y="1698137"/>
            <a:ext cx="1811216" cy="114611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548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17614" y="593725"/>
            <a:ext cx="8545512" cy="605855"/>
          </a:xfrm>
          <a:prstGeom prst="rect">
            <a:avLst/>
          </a:prstGeom>
        </p:spPr>
        <p:txBody>
          <a:bodyPr lIns="91431" tIns="45716" rIns="91431" bIns="45716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5pPr>
            <a:lvl6pPr marL="457082" algn="l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914165" algn="l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1371250" algn="l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1828332" algn="l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457200" eaLnBrk="0" hangingPunct="0"/>
            <a:r>
              <a:rPr lang="en-US" sz="2400" b="1" dirty="0" smtClean="0">
                <a:solidFill>
                  <a:srgbClr val="002060"/>
                </a:solidFill>
                <a:ea typeface="MS PGothic" panose="020B0600070205080204" pitchFamily="34" charset="-128"/>
                <a:cs typeface="MS PGothic" charset="0"/>
              </a:rPr>
              <a:t>IBM </a:t>
            </a:r>
            <a:r>
              <a:rPr lang="en-US" sz="2400" b="1" dirty="0">
                <a:solidFill>
                  <a:srgbClr val="002060"/>
                </a:solidFill>
                <a:ea typeface="MS PGothic" panose="020B0600070205080204" pitchFamily="34" charset="-128"/>
                <a:cs typeface="MS PGothic" charset="0"/>
              </a:rPr>
              <a:t>Planning Analytics – 3 Themes</a:t>
            </a:r>
          </a:p>
        </p:txBody>
      </p:sp>
      <p:sp>
        <p:nvSpPr>
          <p:cNvPr id="8" name="Rectangle 7"/>
          <p:cNvSpPr/>
          <p:nvPr/>
        </p:nvSpPr>
        <p:spPr>
          <a:xfrm>
            <a:off x="1937674" y="5181600"/>
            <a:ext cx="3027807" cy="1348549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  <a:alpha val="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16" tIns="45716" rIns="45716" bIns="45716" anchor="ctr"/>
          <a:lstStyle/>
          <a:p>
            <a:pPr algn="ctr" defTabSz="457200" eaLnBrk="0" hangingPunct="0">
              <a:defRPr/>
            </a:pPr>
            <a:endParaRPr lang="en-CA" sz="2000" b="1" dirty="0">
              <a:solidFill>
                <a:srgbClr val="FFFFFF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156436" y="4915789"/>
            <a:ext cx="2150046" cy="1864296"/>
          </a:xfrm>
          <a:prstGeom prst="ellipse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  <a:alpha val="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16" tIns="45716" rIns="45716" bIns="45716" anchor="ctr"/>
          <a:lstStyle/>
          <a:p>
            <a:pPr algn="ctr" defTabSz="457200" eaLnBrk="0" hangingPunct="0">
              <a:defRPr/>
            </a:pPr>
            <a:endParaRPr lang="en-CA" sz="1900" b="1" dirty="0">
              <a:solidFill>
                <a:srgbClr val="FFFFFF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048438" y="1449516"/>
            <a:ext cx="3027807" cy="1348549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50000">
                <a:srgbClr val="386501">
                  <a:tint val="44500"/>
                  <a:satMod val="160000"/>
                </a:srgbClr>
              </a:gs>
              <a:gs pos="100000">
                <a:srgbClr val="386501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16" tIns="45716" rIns="45716" bIns="45716" anchor="ctr"/>
          <a:lstStyle/>
          <a:p>
            <a:pPr algn="ctr" defTabSz="457200" eaLnBrk="0" hangingPunct="0">
              <a:defRPr/>
            </a:pPr>
            <a:endParaRPr lang="en-CA" sz="2000" b="1" dirty="0">
              <a:solidFill>
                <a:srgbClr val="FFFFFF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4267200" y="1183704"/>
            <a:ext cx="2150046" cy="1864296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50000">
                <a:srgbClr val="386501">
                  <a:tint val="44500"/>
                  <a:satMod val="160000"/>
                </a:srgbClr>
              </a:gs>
              <a:gs pos="100000">
                <a:srgbClr val="386501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16" tIns="45716" rIns="45716" bIns="45716" anchor="ctr"/>
          <a:lstStyle/>
          <a:p>
            <a:pPr algn="ctr" defTabSz="457200" eaLnBrk="0" hangingPunct="0">
              <a:defRPr/>
            </a:pPr>
            <a:endParaRPr lang="en-CA" sz="1900" b="1" dirty="0">
              <a:solidFill>
                <a:srgbClr val="FFFFFF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997988" y="3319007"/>
            <a:ext cx="3027807" cy="1348549"/>
          </a:xfrm>
          <a:prstGeom prst="rect">
            <a:avLst/>
          </a:prstGeom>
          <a:gradFill flip="none" rotWithShape="1">
            <a:gsLst>
              <a:gs pos="0">
                <a:srgbClr val="FF9300">
                  <a:shade val="30000"/>
                  <a:satMod val="115000"/>
                  <a:alpha val="0"/>
                </a:srgbClr>
              </a:gs>
              <a:gs pos="50000">
                <a:srgbClr val="FF9300">
                  <a:shade val="67500"/>
                  <a:satMod val="115000"/>
                </a:srgbClr>
              </a:gs>
              <a:gs pos="100000">
                <a:srgbClr val="FF9300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16" tIns="45716" rIns="45716" bIns="45716" anchor="ctr"/>
          <a:lstStyle/>
          <a:p>
            <a:pPr algn="ctr" defTabSz="457200" eaLnBrk="0" hangingPunct="0">
              <a:defRPr/>
            </a:pPr>
            <a:endParaRPr lang="en-CA" sz="2000" b="1" dirty="0">
              <a:solidFill>
                <a:srgbClr val="FFFFFF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2207606" y="3053195"/>
            <a:ext cx="2150046" cy="1864296"/>
          </a:xfrm>
          <a:prstGeom prst="ellipse">
            <a:avLst/>
          </a:prstGeom>
          <a:gradFill flip="none" rotWithShape="1">
            <a:gsLst>
              <a:gs pos="0">
                <a:srgbClr val="FF9300">
                  <a:shade val="30000"/>
                  <a:satMod val="115000"/>
                  <a:alpha val="0"/>
                </a:srgbClr>
              </a:gs>
              <a:gs pos="50000">
                <a:srgbClr val="FF9300">
                  <a:shade val="67500"/>
                  <a:satMod val="115000"/>
                </a:srgbClr>
              </a:gs>
              <a:gs pos="100000">
                <a:srgbClr val="FF9300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16" tIns="45716" rIns="45716" bIns="45716" anchor="ctr"/>
          <a:lstStyle/>
          <a:p>
            <a:pPr algn="ctr" defTabSz="457200" eaLnBrk="0" hangingPunct="0">
              <a:defRPr/>
            </a:pPr>
            <a:endParaRPr lang="en-CA" sz="1900" b="1" dirty="0">
              <a:solidFill>
                <a:srgbClr val="FFFFFF"/>
              </a:solidFill>
            </a:endParaRPr>
          </a:p>
        </p:txBody>
      </p:sp>
      <p:sp>
        <p:nvSpPr>
          <p:cNvPr id="21" name="Shape 81"/>
          <p:cNvSpPr/>
          <p:nvPr/>
        </p:nvSpPr>
        <p:spPr>
          <a:xfrm>
            <a:off x="2525424" y="5223604"/>
            <a:ext cx="2201683" cy="10772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ctr" defTabSz="355600">
              <a:defRPr sz="1200">
                <a:solidFill>
                  <a:srgbClr val="000202"/>
                </a:solidFill>
              </a:defRPr>
            </a:lvl1pPr>
          </a:lstStyle>
          <a:p>
            <a:pPr eaLnBrk="0" hangingPunct="0">
              <a:defRPr sz="1800">
                <a:solidFill>
                  <a:srgbClr val="000000"/>
                </a:solidFill>
              </a:defRPr>
            </a:pPr>
            <a:r>
              <a:rPr lang="tr-TR" sz="1400" dirty="0" smtClean="0">
                <a:solidFill>
                  <a:srgbClr val="FFFFFF"/>
                </a:solidFill>
                <a:latin typeface="Arial" panose="020B0604020202020204" pitchFamily="34" charset="0"/>
              </a:rPr>
              <a:t>Son kullanıcıların benimseyeceği zaman ve iş gücünden tasarruf sağlayacak otomatize edilmiş sistem kullanımı</a:t>
            </a:r>
            <a:endParaRPr sz="140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2" name="Shape 79"/>
          <p:cNvSpPr/>
          <p:nvPr/>
        </p:nvSpPr>
        <p:spPr>
          <a:xfrm>
            <a:off x="4404651" y="3454671"/>
            <a:ext cx="2285286" cy="10772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ctr" defTabSz="355600">
              <a:defRPr sz="1200">
                <a:solidFill>
                  <a:srgbClr val="000202"/>
                </a:solidFill>
              </a:defRPr>
            </a:lvl1pPr>
          </a:lstStyle>
          <a:p>
            <a:pPr defTabSz="355565" eaLnBrk="0" hangingPunct="0">
              <a:defRPr sz="1800">
                <a:solidFill>
                  <a:srgbClr val="000000"/>
                </a:solidFill>
              </a:defRPr>
            </a:pPr>
            <a:r>
              <a:rPr lang="tr-TR" sz="1400" dirty="0">
                <a:solidFill>
                  <a:srgbClr val="FFFFFF"/>
                </a:solidFill>
                <a:latin typeface="Arial" panose="020B0604020202020204" pitchFamily="34" charset="0"/>
              </a:rPr>
              <a:t>Gelecek tahminlemesi ,      KPI ların belirlenmesi , farklı senaryolarla karşılaştırma yapma imkanı , trendlerin belirlenmesi</a:t>
            </a:r>
            <a:endParaRPr sz="140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3" name="Shape 80"/>
          <p:cNvSpPr/>
          <p:nvPr/>
        </p:nvSpPr>
        <p:spPr>
          <a:xfrm>
            <a:off x="6504113" y="1546559"/>
            <a:ext cx="2396160" cy="1292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algn="ctr" defTabSz="355565" eaLnBrk="0" hangingPunct="0"/>
            <a:r>
              <a:rPr lang="en-US" sz="1400" dirty="0" err="1">
                <a:solidFill>
                  <a:srgbClr val="FFFFFF"/>
                </a:solidFill>
                <a:latin typeface="Arial" panose="020B0604020202020204" pitchFamily="34" charset="0"/>
              </a:rPr>
              <a:t>Sürekli</a:t>
            </a:r>
            <a:r>
              <a:rPr lang="en-US" sz="1400" dirty="0">
                <a:solidFill>
                  <a:srgbClr val="FFFFFF"/>
                </a:solidFill>
                <a:latin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Arial" panose="020B0604020202020204" pitchFamily="34" charset="0"/>
              </a:rPr>
              <a:t>değişen</a:t>
            </a:r>
            <a:r>
              <a:rPr lang="en-US" sz="1400" dirty="0">
                <a:solidFill>
                  <a:srgbClr val="FFFFFF"/>
                </a:solidFill>
                <a:latin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Arial" panose="020B0604020202020204" pitchFamily="34" charset="0"/>
              </a:rPr>
              <a:t>iş</a:t>
            </a:r>
            <a:r>
              <a:rPr lang="en-US" sz="1400" dirty="0">
                <a:solidFill>
                  <a:srgbClr val="FFFFFF"/>
                </a:solidFill>
                <a:latin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Arial" panose="020B0604020202020204" pitchFamily="34" charset="0"/>
              </a:rPr>
              <a:t>koşullarına</a:t>
            </a:r>
            <a:r>
              <a:rPr lang="en-US" sz="1400" dirty="0">
                <a:solidFill>
                  <a:srgbClr val="FFFFFF"/>
                </a:solidFill>
                <a:latin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Arial" panose="020B0604020202020204" pitchFamily="34" charset="0"/>
              </a:rPr>
              <a:t>hızlı</a:t>
            </a:r>
            <a:r>
              <a:rPr lang="en-US" sz="1400" dirty="0">
                <a:solidFill>
                  <a:srgbClr val="FFFFFF"/>
                </a:solidFill>
                <a:latin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Arial" panose="020B0604020202020204" pitchFamily="34" charset="0"/>
              </a:rPr>
              <a:t>bir</a:t>
            </a:r>
            <a:r>
              <a:rPr lang="en-US" sz="1400" dirty="0">
                <a:solidFill>
                  <a:srgbClr val="FFFFFF"/>
                </a:solidFill>
                <a:latin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Arial" panose="020B0604020202020204" pitchFamily="34" charset="0"/>
              </a:rPr>
              <a:t>şekilde</a:t>
            </a:r>
            <a:r>
              <a:rPr lang="en-US" sz="1400" dirty="0">
                <a:solidFill>
                  <a:srgbClr val="FFFFFF"/>
                </a:solidFill>
                <a:latin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Arial" panose="020B0604020202020204" pitchFamily="34" charset="0"/>
              </a:rPr>
              <a:t>uyum</a:t>
            </a:r>
            <a:r>
              <a:rPr lang="en-US" sz="1400" dirty="0">
                <a:solidFill>
                  <a:srgbClr val="FFFFFF"/>
                </a:solidFill>
                <a:latin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rgbClr val="FFFFFF"/>
                </a:solidFill>
                <a:latin typeface="Arial" panose="020B0604020202020204" pitchFamily="34" charset="0"/>
              </a:rPr>
              <a:t>sağla</a:t>
            </a:r>
            <a:r>
              <a:rPr lang="tr-TR" sz="1400" dirty="0" smtClean="0">
                <a:solidFill>
                  <a:srgbClr val="FFFFFF"/>
                </a:solidFill>
                <a:latin typeface="Arial" panose="020B0604020202020204" pitchFamily="34" charset="0"/>
              </a:rPr>
              <a:t>yan</a:t>
            </a:r>
            <a:r>
              <a:rPr lang="en-US" sz="1400" dirty="0" smtClean="0">
                <a:solidFill>
                  <a:srgbClr val="FFFFFF"/>
                </a:solidFill>
                <a:latin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rgbClr val="FFFFFF"/>
                </a:solidFill>
                <a:latin typeface="Arial" panose="020B0604020202020204" pitchFamily="34" charset="0"/>
              </a:rPr>
              <a:t>operasyonlar</a:t>
            </a:r>
            <a:r>
              <a:rPr lang="en-US" sz="1400" dirty="0">
                <a:solidFill>
                  <a:srgbClr val="FFFFFF"/>
                </a:solidFill>
                <a:latin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Arial" panose="020B0604020202020204" pitchFamily="34" charset="0"/>
              </a:rPr>
              <a:t>ve</a:t>
            </a:r>
            <a:r>
              <a:rPr lang="en-US" sz="1400" dirty="0">
                <a:solidFill>
                  <a:srgbClr val="FFFFFF"/>
                </a:solidFill>
                <a:latin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Arial" panose="020B0604020202020204" pitchFamily="34" charset="0"/>
              </a:rPr>
              <a:t>finans</a:t>
            </a:r>
            <a:r>
              <a:rPr lang="en-US" sz="1400" dirty="0">
                <a:solidFill>
                  <a:srgbClr val="FFFFFF"/>
                </a:solidFill>
                <a:latin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Arial" panose="020B0604020202020204" pitchFamily="34" charset="0"/>
              </a:rPr>
              <a:t>arasında</a:t>
            </a:r>
            <a:r>
              <a:rPr lang="en-US" sz="1400" dirty="0">
                <a:solidFill>
                  <a:srgbClr val="FFFFFF"/>
                </a:solidFill>
                <a:latin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Arial" panose="020B0604020202020204" pitchFamily="34" charset="0"/>
              </a:rPr>
              <a:t>köprü</a:t>
            </a:r>
            <a:r>
              <a:rPr lang="en-US" sz="1400" dirty="0">
                <a:solidFill>
                  <a:srgbClr val="FFFFFF"/>
                </a:solidFill>
                <a:latin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Arial" panose="020B0604020202020204" pitchFamily="34" charset="0"/>
              </a:rPr>
              <a:t>oluşturan</a:t>
            </a:r>
            <a:r>
              <a:rPr lang="en-US" sz="1400" dirty="0">
                <a:solidFill>
                  <a:srgbClr val="FFFFFF"/>
                </a:solidFill>
                <a:latin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rgbClr val="FFFFFF"/>
                </a:solidFill>
                <a:latin typeface="Arial" panose="020B0604020202020204" pitchFamily="34" charset="0"/>
              </a:rPr>
              <a:t>işletmeye</a:t>
            </a:r>
            <a:r>
              <a:rPr lang="en-US" sz="1400" dirty="0">
                <a:solidFill>
                  <a:srgbClr val="FFFFFF"/>
                </a:solidFill>
                <a:latin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Arial" panose="020B0604020202020204" pitchFamily="34" charset="0"/>
              </a:rPr>
              <a:t>ait</a:t>
            </a:r>
            <a:r>
              <a:rPr lang="en-US" sz="1400" dirty="0">
                <a:solidFill>
                  <a:srgbClr val="FFFFFF"/>
                </a:solidFill>
                <a:latin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rgbClr val="FFFFFF"/>
                </a:solidFill>
                <a:latin typeface="Arial" panose="020B0604020202020204" pitchFamily="34" charset="0"/>
              </a:rPr>
              <a:t>esnek</a:t>
            </a:r>
            <a:r>
              <a:rPr lang="en-US" sz="1400" dirty="0">
                <a:solidFill>
                  <a:srgbClr val="FFFFFF"/>
                </a:solidFill>
                <a:latin typeface="Arial" panose="020B0604020202020204" pitchFamily="34" charset="0"/>
              </a:rPr>
              <a:t> </a:t>
            </a:r>
            <a:r>
              <a:rPr lang="tr-TR" sz="1400" dirty="0" smtClean="0">
                <a:solidFill>
                  <a:srgbClr val="FFFFFF"/>
                </a:solidFill>
                <a:latin typeface="Arial" panose="020B0604020202020204" pitchFamily="34" charset="0"/>
              </a:rPr>
              <a:t>çözümler</a:t>
            </a:r>
            <a:endParaRPr sz="140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66260" y="5426606"/>
            <a:ext cx="646313" cy="615545"/>
          </a:xfrm>
          <a:prstGeom prst="rect">
            <a:avLst/>
          </a:prstGeom>
          <a:noFill/>
        </p:spPr>
        <p:txBody>
          <a:bodyPr wrap="none" lIns="91431" tIns="45716" rIns="91431" bIns="45716" rtlCol="0">
            <a:spAutoFit/>
          </a:bodyPr>
          <a:lstStyle/>
          <a:p>
            <a:pPr algn="ctr" defTabSz="457200" eaLnBrk="0" hangingPunct="0"/>
            <a:r>
              <a:rPr lang="tr-TR" sz="2400" dirty="0" smtClean="0">
                <a:solidFill>
                  <a:srgbClr val="FFFFFF"/>
                </a:solidFill>
                <a:latin typeface="Arial" panose="020B0604020202020204" pitchFamily="34" charset="0"/>
              </a:rPr>
              <a:t>Hız</a:t>
            </a:r>
            <a:endParaRPr lang="en-US" sz="2400" dirty="0" smtClean="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 algn="ctr" defTabSz="457200" eaLnBrk="0" hangingPunct="0"/>
            <a:endParaRPr lang="en-US" sz="100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27261" y="1792690"/>
            <a:ext cx="1247439" cy="615545"/>
          </a:xfrm>
          <a:prstGeom prst="rect">
            <a:avLst/>
          </a:prstGeom>
          <a:noFill/>
        </p:spPr>
        <p:txBody>
          <a:bodyPr wrap="none" lIns="91431" tIns="45716" rIns="91431" bIns="45716" rtlCol="0">
            <a:spAutoFit/>
          </a:bodyPr>
          <a:lstStyle/>
          <a:p>
            <a:pPr algn="ctr" defTabSz="457200" eaLnBrk="0" hangingPunct="0"/>
            <a:r>
              <a:rPr lang="tr-TR" sz="2400" dirty="0" smtClean="0">
                <a:solidFill>
                  <a:srgbClr val="FFFFFF"/>
                </a:solidFill>
                <a:latin typeface="Arial" panose="020B0604020202020204" pitchFamily="34" charset="0"/>
              </a:rPr>
              <a:t>Çeviklik</a:t>
            </a:r>
            <a:endParaRPr lang="en-US" sz="2400" dirty="0" smtClean="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 algn="ctr" defTabSz="457200" eaLnBrk="0" hangingPunct="0"/>
            <a:endParaRPr lang="en-US" sz="1000" dirty="0" smtClean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654402" y="3564507"/>
            <a:ext cx="1212172" cy="615545"/>
          </a:xfrm>
          <a:prstGeom prst="rect">
            <a:avLst/>
          </a:prstGeom>
          <a:noFill/>
        </p:spPr>
        <p:txBody>
          <a:bodyPr wrap="none" lIns="91431" tIns="45716" rIns="91431" bIns="45716" rtlCol="0">
            <a:spAutoFit/>
          </a:bodyPr>
          <a:lstStyle/>
          <a:p>
            <a:pPr algn="ctr" defTabSz="457200" eaLnBrk="0" hangingPunct="0"/>
            <a:r>
              <a:rPr lang="tr-TR" sz="2400" dirty="0" smtClean="0">
                <a:solidFill>
                  <a:srgbClr val="FFFFFF"/>
                </a:solidFill>
                <a:latin typeface="Arial" panose="020B0604020202020204" pitchFamily="34" charset="0"/>
              </a:rPr>
              <a:t>Öngörü</a:t>
            </a:r>
            <a:endParaRPr lang="en-US" sz="2400" dirty="0" smtClean="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 algn="ctr" defTabSz="457200" eaLnBrk="0" hangingPunct="0"/>
            <a:endParaRPr lang="en-US" sz="1000" dirty="0" smtClean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96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" grpId="0" animBg="1"/>
      <p:bldP spid="13" grpId="0" animBg="1"/>
      <p:bldP spid="14" grpId="0" animBg="1"/>
      <p:bldP spid="18" grpId="0" animBg="1"/>
      <p:bldP spid="19" grpId="0" animBg="1"/>
      <p:bldP spid="21" grpId="0" animBg="1"/>
      <p:bldP spid="22" grpId="0" animBg="1"/>
      <p:bldP spid="23" grpId="0" animBg="1"/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875612"/>
              </p:ext>
            </p:extLst>
          </p:nvPr>
        </p:nvGraphicFramePr>
        <p:xfrm>
          <a:off x="857250" y="1409942"/>
          <a:ext cx="7717723" cy="4952836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3000375"/>
                <a:gridCol w="4717348"/>
              </a:tblGrid>
              <a:tr h="412951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bg1"/>
                          </a:solidFill>
                        </a:rPr>
                        <a:t>Key Message</a:t>
                      </a:r>
                      <a:endParaRPr lang="en-CA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KEY CAPABILITIES</a:t>
                      </a:r>
                      <a:endParaRPr lang="en-CA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1651806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CA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defTabSz="355565" eaLnBrk="0" hangingPunct="0">
                        <a:lnSpc>
                          <a:spcPts val="25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Planning &amp; Analytics Workspace</a:t>
                      </a:r>
                    </a:p>
                    <a:p>
                      <a:pPr marL="285750" indent="-285750" algn="l" defTabSz="355565" eaLnBrk="0" hangingPunct="0">
                        <a:lnSpc>
                          <a:spcPts val="25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Excel Integration</a:t>
                      </a:r>
                    </a:p>
                    <a:p>
                      <a:pPr marL="285750" indent="-285750" algn="l" defTabSz="355565" eaLnBrk="0" hangingPunct="0">
                        <a:lnSpc>
                          <a:spcPts val="25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TM1 Engine </a:t>
                      </a:r>
                    </a:p>
                  </a:txBody>
                  <a:tcPr/>
                </a:tc>
              </a:tr>
              <a:tr h="1383587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CA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eaLnBrk="0" hangingPunct="0">
                        <a:lnSpc>
                          <a:spcPts val="2560"/>
                        </a:lnSpc>
                        <a:buFont typeface="Arial"/>
                        <a:buChar char="•"/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Data Discovery</a:t>
                      </a:r>
                    </a:p>
                    <a:p>
                      <a:pPr marL="285750" indent="-285750" algn="l" eaLnBrk="0" hangingPunct="0">
                        <a:lnSpc>
                          <a:spcPts val="2560"/>
                        </a:lnSpc>
                        <a:buFont typeface="Arial"/>
                        <a:buChar char="•"/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Advanced Analysis</a:t>
                      </a:r>
                    </a:p>
                    <a:p>
                      <a:pPr marL="285750" indent="-285750" algn="l" eaLnBrk="0" hangingPunct="0">
                        <a:lnSpc>
                          <a:spcPts val="2560"/>
                        </a:lnSpc>
                        <a:buFont typeface="Arial"/>
                        <a:buChar char="•"/>
                        <a:defRPr sz="1800">
                          <a:solidFill>
                            <a:srgbClr val="000000"/>
                          </a:solidFill>
                        </a:defRPr>
                      </a:pPr>
                      <a:endParaRPr lang="en-US" sz="18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  <a:p>
                      <a:pPr marL="285750" indent="-285750" algn="l" eaLnBrk="0" hangingPunct="0">
                        <a:lnSpc>
                          <a:spcPts val="2560"/>
                        </a:lnSpc>
                        <a:buFont typeface="Arial"/>
                        <a:buChar char="•"/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Internal &amp; External Data</a:t>
                      </a:r>
                    </a:p>
                  </a:txBody>
                  <a:tcPr/>
                </a:tc>
              </a:tr>
              <a:tr h="1475839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CA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eaLnBrk="0" hangingPunct="0">
                        <a:lnSpc>
                          <a:spcPts val="2560"/>
                        </a:lnSpc>
                        <a:buFont typeface="Arial"/>
                        <a:buChar char="•"/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Strategy Management</a:t>
                      </a:r>
                    </a:p>
                    <a:p>
                      <a:pPr marL="285750" indent="-285750" algn="l" eaLnBrk="0" hangingPunct="0">
                        <a:lnSpc>
                          <a:spcPts val="2560"/>
                        </a:lnSpc>
                        <a:buFont typeface="Arial"/>
                        <a:buChar char="•"/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Metrics and Drivers</a:t>
                      </a:r>
                    </a:p>
                    <a:p>
                      <a:pPr marL="285750" indent="-285750" algn="l" eaLnBrk="0" hangingPunct="0">
                        <a:lnSpc>
                          <a:spcPts val="2560"/>
                        </a:lnSpc>
                        <a:buFont typeface="Arial"/>
                        <a:buChar char="•"/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Management Reporting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88864" y="568575"/>
            <a:ext cx="8545512" cy="1004888"/>
          </a:xfrm>
        </p:spPr>
        <p:txBody>
          <a:bodyPr/>
          <a:lstStyle/>
          <a:p>
            <a:r>
              <a:rPr lang="en-US" sz="2400" b="1" kern="1200" dirty="0">
                <a:solidFill>
                  <a:srgbClr val="002060"/>
                </a:solidFill>
                <a:ea typeface="MS PGothic" panose="020B0600070205080204" pitchFamily="34" charset="-128"/>
                <a:cs typeface="MS PGothic" charset="0"/>
              </a:rPr>
              <a:t>IBM Planning Analytics Capabilities</a:t>
            </a:r>
          </a:p>
        </p:txBody>
      </p:sp>
      <p:pic>
        <p:nvPicPr>
          <p:cNvPr id="4" name="Picture 8" descr="http://img13.deviantart.net/2f71/i/2012/157/b/3/eye_of_foresight_by_blasian_parkour-d52hg9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96650" y="3661079"/>
            <a:ext cx="1747594" cy="9934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2" descr="http://www.gaebler.com/images/news/Agility-Helps-SMBs-Compet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10111" y="5084989"/>
            <a:ext cx="1704731" cy="10258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23"/>
          <p:cNvSpPr>
            <a:spLocks noChangeArrowheads="1"/>
          </p:cNvSpPr>
          <p:nvPr/>
        </p:nvSpPr>
        <p:spPr bwMode="auto">
          <a:xfrm>
            <a:off x="1592874" y="4454591"/>
            <a:ext cx="1354112" cy="307777"/>
          </a:xfrm>
          <a:prstGeom prst="rect">
            <a:avLst/>
          </a:prstGeom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defTabSz="914400"/>
            <a:r>
              <a:rPr lang="en-US" altLang="en-US" sz="1400" b="1" kern="0" dirty="0">
                <a:solidFill>
                  <a:srgbClr val="000000"/>
                </a:solidFill>
                <a:ea typeface="MS PGothic" panose="020B0600070205080204" pitchFamily="34" charset="-128"/>
              </a:rPr>
              <a:t>FORESIGHT</a:t>
            </a:r>
          </a:p>
        </p:txBody>
      </p:sp>
      <p:pic>
        <p:nvPicPr>
          <p:cNvPr id="13" name="Picture 10" descr="http://www.hostgator.com/blog/~/tmp/wp-uploads/2013/03/speed-up-your-websit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06906" y="2011432"/>
            <a:ext cx="1734673" cy="10976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22"/>
          <p:cNvSpPr>
            <a:spLocks noChangeArrowheads="1"/>
          </p:cNvSpPr>
          <p:nvPr/>
        </p:nvSpPr>
        <p:spPr bwMode="auto">
          <a:xfrm>
            <a:off x="1636028" y="3022296"/>
            <a:ext cx="1219287" cy="307777"/>
          </a:xfrm>
          <a:prstGeom prst="rect">
            <a:avLst/>
          </a:prstGeom>
          <a:ln/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defTabSz="914400" eaLnBrk="1" hangingPunct="1">
              <a:defRPr/>
            </a:pPr>
            <a:r>
              <a:rPr lang="en-US" altLang="en-US" sz="1400" kern="0" dirty="0" smtClean="0">
                <a:solidFill>
                  <a:srgbClr val="000000"/>
                </a:solidFill>
              </a:rPr>
              <a:t>SPEED</a:t>
            </a:r>
            <a:endParaRPr lang="en-US" altLang="en-US" sz="1400" kern="0" dirty="0">
              <a:solidFill>
                <a:srgbClr val="000000"/>
              </a:solidFill>
            </a:endParaRPr>
          </a:p>
        </p:txBody>
      </p:sp>
      <p:sp>
        <p:nvSpPr>
          <p:cNvPr id="10" name="TextBox 2"/>
          <p:cNvSpPr txBox="1">
            <a:spLocks noChangeArrowheads="1"/>
          </p:cNvSpPr>
          <p:nvPr/>
        </p:nvSpPr>
        <p:spPr bwMode="auto">
          <a:xfrm>
            <a:off x="1604210" y="5962316"/>
            <a:ext cx="1350211" cy="307777"/>
          </a:xfrm>
          <a:prstGeom prst="rect">
            <a:avLst/>
          </a:prstGeom>
          <a:ln/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400" b="1" kern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914400"/>
            <a:r>
              <a:rPr lang="en-US" dirty="0"/>
              <a:t>AGILITY</a:t>
            </a:r>
          </a:p>
        </p:txBody>
      </p:sp>
    </p:spTree>
    <p:extLst>
      <p:ext uri="{BB962C8B-B14F-4D97-AF65-F5344CB8AC3E}">
        <p14:creationId xmlns:p14="http://schemas.microsoft.com/office/powerpoint/2010/main" val="130450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0277609"/>
              </p:ext>
            </p:extLst>
          </p:nvPr>
        </p:nvGraphicFramePr>
        <p:xfrm>
          <a:off x="857250" y="1409942"/>
          <a:ext cx="7717723" cy="4924183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3000375"/>
                <a:gridCol w="4717348"/>
              </a:tblGrid>
              <a:tr h="412951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bg1"/>
                          </a:solidFill>
                        </a:rPr>
                        <a:t>Key Message</a:t>
                      </a:r>
                      <a:endParaRPr lang="en-CA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KEY CAPABILITIES</a:t>
                      </a:r>
                      <a:endParaRPr lang="en-CA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1651806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CA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defTabSz="355565" eaLnBrk="0" hangingPunct="0">
                        <a:lnSpc>
                          <a:spcPts val="25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Planning &amp; Analytics Workspace</a:t>
                      </a:r>
                    </a:p>
                    <a:p>
                      <a:pPr marL="285750" indent="-285750" algn="l" defTabSz="355565" eaLnBrk="0" hangingPunct="0">
                        <a:lnSpc>
                          <a:spcPts val="25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Excel Integration</a:t>
                      </a:r>
                    </a:p>
                    <a:p>
                      <a:pPr marL="285750" indent="-285750" algn="l" defTabSz="355565" eaLnBrk="0" hangingPunct="0">
                        <a:lnSpc>
                          <a:spcPts val="25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TM1 Engine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 </a:t>
                      </a:r>
                      <a:endParaRPr lang="en-US" sz="18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/>
                </a:tc>
              </a:tr>
              <a:tr h="1383587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CA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eaLnBrk="0" hangingPunct="0">
                        <a:lnSpc>
                          <a:spcPts val="2560"/>
                        </a:lnSpc>
                        <a:buFont typeface="Arial"/>
                        <a:buChar char="•"/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Data Discovery</a:t>
                      </a:r>
                    </a:p>
                    <a:p>
                      <a:pPr marL="285750" indent="-285750" algn="l" eaLnBrk="0" hangingPunct="0">
                        <a:lnSpc>
                          <a:spcPts val="2560"/>
                        </a:lnSpc>
                        <a:buFont typeface="Arial"/>
                        <a:buChar char="•"/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Advanced Analysis</a:t>
                      </a:r>
                    </a:p>
                    <a:p>
                      <a:pPr marL="285750" indent="-285750" algn="l" eaLnBrk="0" hangingPunct="0">
                        <a:lnSpc>
                          <a:spcPts val="2560"/>
                        </a:lnSpc>
                        <a:buFont typeface="Arial"/>
                        <a:buChar char="•"/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Internal &amp; External Data</a:t>
                      </a:r>
                    </a:p>
                  </a:txBody>
                  <a:tcPr/>
                </a:tc>
              </a:tr>
              <a:tr h="1475839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CA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eaLnBrk="0" hangingPunct="0">
                        <a:lnSpc>
                          <a:spcPts val="2560"/>
                        </a:lnSpc>
                        <a:buFont typeface="Arial"/>
                        <a:buChar char="•"/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Strategy Management</a:t>
                      </a:r>
                    </a:p>
                    <a:p>
                      <a:pPr marL="285750" indent="-285750" algn="l" eaLnBrk="0" hangingPunct="0">
                        <a:lnSpc>
                          <a:spcPts val="2560"/>
                        </a:lnSpc>
                        <a:buFont typeface="Arial"/>
                        <a:buChar char="•"/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Metrics and Drivers</a:t>
                      </a:r>
                    </a:p>
                    <a:p>
                      <a:pPr marL="285750" indent="-285750" algn="l" eaLnBrk="0" hangingPunct="0">
                        <a:lnSpc>
                          <a:spcPts val="2560"/>
                        </a:lnSpc>
                        <a:buFont typeface="Arial"/>
                        <a:buChar char="•"/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Management Reporting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0739" y="568575"/>
            <a:ext cx="8545512" cy="1004888"/>
          </a:xfrm>
        </p:spPr>
        <p:txBody>
          <a:bodyPr/>
          <a:lstStyle/>
          <a:p>
            <a:r>
              <a:rPr lang="en-US" sz="2400" b="1" kern="1200" dirty="0">
                <a:solidFill>
                  <a:srgbClr val="002060"/>
                </a:solidFill>
                <a:ea typeface="MS PGothic" panose="020B0600070205080204" pitchFamily="34" charset="-128"/>
                <a:cs typeface="MS PGothic" charset="0"/>
              </a:rPr>
              <a:t>IBM Planning Analytics Capabilities</a:t>
            </a:r>
          </a:p>
        </p:txBody>
      </p:sp>
      <p:pic>
        <p:nvPicPr>
          <p:cNvPr id="4" name="Picture 8" descr="http://img13.deviantart.net/2f71/i/2012/157/b/3/eye_of_foresight_by_blasian_parkour-d52hg9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96650" y="3661079"/>
            <a:ext cx="1747594" cy="9934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2" descr="http://www.gaebler.com/images/news/Agility-Helps-SMBs-Compet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10111" y="5084989"/>
            <a:ext cx="1704731" cy="10258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23"/>
          <p:cNvSpPr>
            <a:spLocks noChangeArrowheads="1"/>
          </p:cNvSpPr>
          <p:nvPr/>
        </p:nvSpPr>
        <p:spPr bwMode="auto">
          <a:xfrm>
            <a:off x="1592874" y="4454591"/>
            <a:ext cx="1354112" cy="307777"/>
          </a:xfrm>
          <a:prstGeom prst="rect">
            <a:avLst/>
          </a:prstGeom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defTabSz="914400"/>
            <a:r>
              <a:rPr lang="en-US" altLang="en-US" sz="1400" b="1" kern="0" dirty="0">
                <a:solidFill>
                  <a:srgbClr val="000000"/>
                </a:solidFill>
                <a:ea typeface="MS PGothic" panose="020B0600070205080204" pitchFamily="34" charset="-128"/>
              </a:rPr>
              <a:t>FORESIGHT</a:t>
            </a:r>
          </a:p>
        </p:txBody>
      </p:sp>
      <p:pic>
        <p:nvPicPr>
          <p:cNvPr id="13" name="Picture 10" descr="http://www.hostgator.com/blog/~/tmp/wp-uploads/2013/03/speed-up-your-websit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06906" y="2011432"/>
            <a:ext cx="1734673" cy="10976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22"/>
          <p:cNvSpPr>
            <a:spLocks noChangeArrowheads="1"/>
          </p:cNvSpPr>
          <p:nvPr/>
        </p:nvSpPr>
        <p:spPr bwMode="auto">
          <a:xfrm>
            <a:off x="1636028" y="3022296"/>
            <a:ext cx="1219287" cy="307777"/>
          </a:xfrm>
          <a:prstGeom prst="rect">
            <a:avLst/>
          </a:prstGeom>
          <a:ln/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defTabSz="914400" eaLnBrk="1" hangingPunct="1">
              <a:defRPr/>
            </a:pPr>
            <a:r>
              <a:rPr lang="en-US" altLang="en-US" sz="1400" kern="0" dirty="0" smtClean="0">
                <a:solidFill>
                  <a:srgbClr val="000000"/>
                </a:solidFill>
              </a:rPr>
              <a:t>SPEED</a:t>
            </a:r>
            <a:endParaRPr lang="en-US" altLang="en-US" sz="1400" kern="0" dirty="0">
              <a:solidFill>
                <a:srgbClr val="000000"/>
              </a:solidFill>
            </a:endParaRPr>
          </a:p>
        </p:txBody>
      </p:sp>
      <p:sp>
        <p:nvSpPr>
          <p:cNvPr id="10" name="TextBox 2"/>
          <p:cNvSpPr txBox="1">
            <a:spLocks noChangeArrowheads="1"/>
          </p:cNvSpPr>
          <p:nvPr/>
        </p:nvSpPr>
        <p:spPr bwMode="auto">
          <a:xfrm>
            <a:off x="1604210" y="5962316"/>
            <a:ext cx="1350211" cy="307777"/>
          </a:xfrm>
          <a:prstGeom prst="rect">
            <a:avLst/>
          </a:prstGeom>
          <a:ln/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400" b="1" kern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914400"/>
            <a:r>
              <a:rPr lang="en-US" dirty="0"/>
              <a:t>AGILITY</a:t>
            </a:r>
          </a:p>
        </p:txBody>
      </p:sp>
      <p:sp>
        <p:nvSpPr>
          <p:cNvPr id="5" name="Rectangle 4"/>
          <p:cNvSpPr/>
          <p:nvPr/>
        </p:nvSpPr>
        <p:spPr>
          <a:xfrm>
            <a:off x="638742" y="3490185"/>
            <a:ext cx="8154737" cy="2954421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  <a:alpha val="85000"/>
                </a:schemeClr>
              </a:gs>
              <a:gs pos="35000">
                <a:schemeClr val="accent3">
                  <a:tint val="37000"/>
                  <a:satMod val="300000"/>
                  <a:alpha val="85000"/>
                </a:schemeClr>
              </a:gs>
              <a:gs pos="100000">
                <a:schemeClr val="accent3">
                  <a:tint val="15000"/>
                  <a:satMod val="350000"/>
                  <a:alpha val="85000"/>
                </a:schemeClr>
              </a:gs>
            </a:gsLst>
            <a:lin ang="16200000" scaled="1"/>
            <a:tileRect/>
          </a:gradFill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317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11113" y="1935237"/>
            <a:ext cx="5817973" cy="2963153"/>
            <a:chOff x="834427" y="1526959"/>
            <a:chExt cx="7510583" cy="3663176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4427" y="1784442"/>
              <a:ext cx="7248829" cy="504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" name="Content Placeholder 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834428" y="2075843"/>
              <a:ext cx="6053784" cy="3114292"/>
            </a:xfrm>
            <a:prstGeom prst="rect">
              <a:avLst/>
            </a:prstGeom>
          </p:spPr>
        </p:pic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728" y="2093384"/>
              <a:ext cx="2383562" cy="267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3929" y="1789529"/>
              <a:ext cx="1316942" cy="2899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310871" y="1526959"/>
              <a:ext cx="1034139" cy="17197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</a:endParaRPr>
            </a:p>
          </p:txBody>
        </p:sp>
      </p:grpSp>
      <p:pic>
        <p:nvPicPr>
          <p:cNvPr id="16" name="Picture 15" descr="http://talk4less.co.uk/wp-content/uploads/hand-drawn-arrow.png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1258816" flipH="1">
            <a:off x="1302928" y="1799792"/>
            <a:ext cx="1102819" cy="27089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1517742" y="5223485"/>
            <a:ext cx="2550696" cy="4431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defRPr sz="1000">
                <a:solidFill>
                  <a:srgbClr val="A11B91"/>
                </a:solidFill>
                <a:latin typeface="Rockwell" pitchFamily="18" charset="0"/>
              </a:defRPr>
            </a:lvl1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tr-TR" sz="1600" b="1" dirty="0" smtClean="0">
                <a:solidFill>
                  <a:srgbClr val="FF9300"/>
                </a:solidFill>
              </a:rPr>
              <a:t>Farklı veri kaynakları ile senkronizasyon</a:t>
            </a:r>
            <a:endParaRPr lang="en-US" sz="1600" b="1" dirty="0">
              <a:solidFill>
                <a:srgbClr val="FF93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462473" y="1935237"/>
            <a:ext cx="1793004" cy="8863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defRPr sz="1000">
                <a:solidFill>
                  <a:srgbClr val="A11B91"/>
                </a:solidFill>
                <a:latin typeface="Rockwell" pitchFamily="18" charset="0"/>
              </a:defRPr>
            </a:lvl1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tr-TR" sz="1600" b="1" dirty="0" smtClean="0">
                <a:solidFill>
                  <a:srgbClr val="FF9300"/>
                </a:solidFill>
              </a:rPr>
              <a:t>Yeniden kullanım , ekran paylaşımı , işbirliği yapma imkanı</a:t>
            </a:r>
            <a:endParaRPr lang="en-US" sz="1600" b="1" dirty="0">
              <a:solidFill>
                <a:srgbClr val="FF9300"/>
              </a:solidFill>
            </a:endParaRPr>
          </a:p>
        </p:txBody>
      </p:sp>
      <p:pic>
        <p:nvPicPr>
          <p:cNvPr id="19" name="Picture 8" descr="http://talk4less.co.uk/wp-content/uploads/hand-drawn-arrow.png"/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7312928" flipV="1">
            <a:off x="4988571" y="2829023"/>
            <a:ext cx="946946" cy="31583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8" descr="http://talk4less.co.uk/wp-content/uploads/hand-drawn-arrow.png"/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517169">
            <a:off x="3614810" y="4963610"/>
            <a:ext cx="1086857" cy="27686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211113" y="1426784"/>
            <a:ext cx="2035174" cy="2215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defRPr sz="1000">
                <a:solidFill>
                  <a:srgbClr val="A11B91"/>
                </a:solidFill>
                <a:latin typeface="Rockwell" pitchFamily="18" charset="0"/>
              </a:defRPr>
            </a:lvl1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tr-TR" sz="1600" b="1" dirty="0" smtClean="0">
                <a:solidFill>
                  <a:srgbClr val="FF9300"/>
                </a:solidFill>
              </a:rPr>
              <a:t>Zengin çalışma alanı</a:t>
            </a:r>
            <a:endParaRPr lang="en-US" sz="1600" b="1" dirty="0">
              <a:solidFill>
                <a:srgbClr val="FF93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914709" y="1391669"/>
            <a:ext cx="2690368" cy="4431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defRPr sz="1000">
                <a:solidFill>
                  <a:srgbClr val="A11B91"/>
                </a:solidFill>
                <a:latin typeface="Rockwell" pitchFamily="18" charset="0"/>
              </a:defRPr>
            </a:lvl1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tr-TR" sz="1600" b="1" dirty="0" smtClean="0">
                <a:solidFill>
                  <a:srgbClr val="FF9300"/>
                </a:solidFill>
              </a:rPr>
              <a:t>Doğal dil işleme &amp; manupilasyon</a:t>
            </a:r>
            <a:endParaRPr lang="en-US" sz="1600" b="1" dirty="0">
              <a:solidFill>
                <a:srgbClr val="FF9300"/>
              </a:solidFill>
            </a:endParaRPr>
          </a:p>
        </p:txBody>
      </p:sp>
      <p:pic>
        <p:nvPicPr>
          <p:cNvPr id="23" name="Picture 8" descr="http://talk4less.co.uk/wp-content/uploads/hand-drawn-arrow.png"/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336018">
            <a:off x="2834792" y="1999531"/>
            <a:ext cx="946946" cy="36634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8" descr="http://talk4less.co.uk/wp-content/uploads/hand-drawn-arrow.png"/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1496124" flipV="1">
            <a:off x="390088" y="4916030"/>
            <a:ext cx="1086857" cy="34979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itle 16"/>
          <p:cNvSpPr txBox="1">
            <a:spLocks/>
          </p:cNvSpPr>
          <p:nvPr/>
        </p:nvSpPr>
        <p:spPr>
          <a:xfrm>
            <a:off x="288864" y="568575"/>
            <a:ext cx="9029198" cy="6309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000">
                <a:solidFill>
                  <a:srgbClr val="A11B91"/>
                </a:solidFill>
                <a:latin typeface="Rockwell" pitchFamily="18" charset="0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5pPr>
            <a:lvl6pPr marL="457082" algn="l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914165" algn="l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1371250" algn="l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1828332" algn="l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defTabSz="914400">
              <a:spcAft>
                <a:spcPts val="600"/>
              </a:spcAft>
            </a:pPr>
            <a:r>
              <a:rPr lang="en-US" sz="2400" b="1" dirty="0">
                <a:solidFill>
                  <a:srgbClr val="002060"/>
                </a:solidFill>
                <a:latin typeface="+mj-lt"/>
                <a:ea typeface="MS PGothic" panose="020B0600070205080204" pitchFamily="34" charset="-128"/>
                <a:cs typeface="MS PGothic" charset="0"/>
              </a:rPr>
              <a:t>Planning Analytics Workspace</a:t>
            </a:r>
          </a:p>
          <a:p>
            <a:pPr algn="l" defTabSz="914400"/>
            <a:r>
              <a:rPr lang="en-US" altLang="en-US" sz="1600" b="1" dirty="0" smtClean="0">
                <a:solidFill>
                  <a:srgbClr val="0070C0"/>
                </a:solidFill>
              </a:rPr>
              <a:t>Best in Breed Planning | </a:t>
            </a:r>
            <a:r>
              <a:rPr lang="en-US" altLang="en-US" sz="1600" dirty="0" smtClean="0">
                <a:solidFill>
                  <a:srgbClr val="0070C0"/>
                </a:solidFill>
              </a:rPr>
              <a:t>Easy, intuitive, graduated</a:t>
            </a:r>
            <a:endParaRPr lang="en-US" sz="1600" b="1" kern="0" dirty="0">
              <a:solidFill>
                <a:srgbClr val="FF9300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6664276" y="79331"/>
            <a:ext cx="1190712" cy="464440"/>
            <a:chOff x="6830210" y="1374105"/>
            <a:chExt cx="1649437" cy="692692"/>
          </a:xfrm>
        </p:grpSpPr>
        <p:pic>
          <p:nvPicPr>
            <p:cNvPr id="27" name="Picture 26" descr="LitBulb.png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6830210" y="1374105"/>
              <a:ext cx="690724" cy="692692"/>
            </a:xfrm>
            <a:prstGeom prst="ellipse">
              <a:avLst/>
            </a:prstGeom>
          </p:spPr>
        </p:pic>
        <p:pic>
          <p:nvPicPr>
            <p:cNvPr id="28" name="Picture 2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62198" y="1374105"/>
              <a:ext cx="917449" cy="561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29" name="Picture 2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17928" y="3447675"/>
            <a:ext cx="4044707" cy="2987302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6178655" y="2883157"/>
            <a:ext cx="2690368" cy="2215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defRPr sz="1000">
                <a:solidFill>
                  <a:srgbClr val="A11B91"/>
                </a:solidFill>
                <a:latin typeface="Rockwell" pitchFamily="18" charset="0"/>
              </a:defRPr>
            </a:lvl1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tr-TR" sz="1600" b="1" dirty="0" smtClean="0">
                <a:solidFill>
                  <a:srgbClr val="FF9300"/>
                </a:solidFill>
              </a:rPr>
              <a:t>Çok sekmeli çalışma alanları</a:t>
            </a:r>
            <a:endParaRPr lang="en-US" sz="1600" b="1" dirty="0">
              <a:solidFill>
                <a:srgbClr val="FF9300"/>
              </a:solidFill>
            </a:endParaRPr>
          </a:p>
        </p:txBody>
      </p:sp>
      <p:pic>
        <p:nvPicPr>
          <p:cNvPr id="31" name="Picture 8" descr="http://talk4less.co.uk/wp-content/uploads/hand-drawn-arrow.png"/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336018">
            <a:off x="5223749" y="3255180"/>
            <a:ext cx="946946" cy="36634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6725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7576" y="2573479"/>
            <a:ext cx="6066013" cy="32981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14097" y="1463148"/>
            <a:ext cx="2773800" cy="4431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defRPr sz="1000">
                <a:solidFill>
                  <a:srgbClr val="A11B91"/>
                </a:solidFill>
                <a:latin typeface="Rockwell" pitchFamily="18" charset="0"/>
              </a:defRPr>
            </a:lvl1pPr>
          </a:lstStyle>
          <a:p>
            <a:pPr algn="l"/>
            <a:r>
              <a:rPr lang="tr-TR" sz="1600" b="1" dirty="0" smtClean="0">
                <a:solidFill>
                  <a:srgbClr val="FF9300"/>
                </a:solidFill>
              </a:rPr>
              <a:t>Planning Analytics Cloud ile Excel bağlantısı</a:t>
            </a:r>
            <a:endParaRPr lang="en-US" sz="1600" b="1" dirty="0">
              <a:solidFill>
                <a:srgbClr val="FF9300"/>
              </a:solidFill>
            </a:endParaRPr>
          </a:p>
        </p:txBody>
      </p:sp>
      <p:pic>
        <p:nvPicPr>
          <p:cNvPr id="11" name="Picture 10" descr="http://talk4less.co.uk/wp-content/uploads/hand-drawn-arrow.pn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2241687" flipH="1">
            <a:off x="2555905" y="2187725"/>
            <a:ext cx="1463984" cy="38491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7290149" y="2914728"/>
            <a:ext cx="1853852" cy="8863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defRPr sz="1000">
                <a:solidFill>
                  <a:srgbClr val="A11B91"/>
                </a:solidFill>
                <a:latin typeface="Rockwell" pitchFamily="18" charset="0"/>
              </a:defRPr>
            </a:lvl1pPr>
          </a:lstStyle>
          <a:p>
            <a:pPr algn="l"/>
            <a:r>
              <a:rPr lang="tr-TR" sz="1600" b="1" dirty="0" smtClean="0">
                <a:solidFill>
                  <a:srgbClr val="FF9300"/>
                </a:solidFill>
              </a:rPr>
              <a:t>Planning analytics ortamı ve excel arasında model bağlantısı</a:t>
            </a:r>
            <a:endParaRPr lang="en-US" sz="1600" b="1" dirty="0">
              <a:solidFill>
                <a:srgbClr val="FF9300"/>
              </a:solidFill>
            </a:endParaRPr>
          </a:p>
        </p:txBody>
      </p:sp>
      <p:pic>
        <p:nvPicPr>
          <p:cNvPr id="13" name="Picture 12" descr="http://talk4less.co.uk/wp-content/uploads/hand-drawn-arrow.pn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9203431" flipH="1">
            <a:off x="6145762" y="4090792"/>
            <a:ext cx="1037028" cy="38491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6"/>
          <p:cNvSpPr txBox="1">
            <a:spLocks/>
          </p:cNvSpPr>
          <p:nvPr/>
        </p:nvSpPr>
        <p:spPr>
          <a:xfrm>
            <a:off x="276989" y="568575"/>
            <a:ext cx="9029198" cy="6309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000">
                <a:solidFill>
                  <a:srgbClr val="A11B91"/>
                </a:solidFill>
                <a:latin typeface="Rockwell" pitchFamily="18" charset="0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5pPr>
            <a:lvl6pPr marL="457082" algn="l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914165" algn="l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1371250" algn="l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1828332" algn="l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spcAft>
                <a:spcPts val="600"/>
              </a:spcAft>
            </a:pPr>
            <a:r>
              <a:rPr lang="en-US" altLang="en-US" sz="2400" b="1" dirty="0">
                <a:solidFill>
                  <a:srgbClr val="002060"/>
                </a:solidFill>
                <a:latin typeface="+mj-lt"/>
                <a:ea typeface="MS PGothic" panose="020B0600070205080204" pitchFamily="34" charset="-128"/>
                <a:cs typeface="MS PGothic" charset="0"/>
              </a:rPr>
              <a:t>Robust Excel Integration</a:t>
            </a:r>
          </a:p>
          <a:p>
            <a:pPr algn="l"/>
            <a:r>
              <a:rPr lang="en-US" altLang="en-US" sz="1600" dirty="0" smtClean="0">
                <a:solidFill>
                  <a:srgbClr val="0070C0"/>
                </a:solidFill>
              </a:rPr>
              <a:t>Embrace and Surround Excel</a:t>
            </a:r>
            <a:endParaRPr lang="en-US" sz="1600" b="1" kern="0" dirty="0">
              <a:solidFill>
                <a:srgbClr val="FF9300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664276" y="79331"/>
            <a:ext cx="1190712" cy="464440"/>
            <a:chOff x="6830210" y="1374105"/>
            <a:chExt cx="1649437" cy="692692"/>
          </a:xfrm>
        </p:grpSpPr>
        <p:pic>
          <p:nvPicPr>
            <p:cNvPr id="16" name="Picture 15" descr="LitBulb.png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6830210" y="1374105"/>
              <a:ext cx="690724" cy="692692"/>
            </a:xfrm>
            <a:prstGeom prst="ellipse">
              <a:avLst/>
            </a:prstGeom>
          </p:spPr>
        </p:pic>
        <p:pic>
          <p:nvPicPr>
            <p:cNvPr id="17" name="Picture 2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62198" y="1374105"/>
              <a:ext cx="917449" cy="561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1249572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 bwMode="auto">
          <a:xfrm>
            <a:off x="8537704" y="755433"/>
            <a:ext cx="1739236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j-lt"/>
                <a:ea typeface="MS PGothic" pitchFamily="34" charset="-128"/>
                <a:cs typeface="ＭＳ Ｐゴシック" charset="0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defRPr/>
            </a:pPr>
            <a:endParaRPr lang="en-US" sz="1600" kern="0" dirty="0">
              <a:solidFill>
                <a:srgbClr val="0080B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127290" y="1982307"/>
            <a:ext cx="6089515" cy="3396013"/>
            <a:chOff x="228600" y="1860550"/>
            <a:chExt cx="8686800" cy="4481513"/>
          </a:xfrm>
        </p:grpSpPr>
        <p:sp>
          <p:nvSpPr>
            <p:cNvPr id="27" name="Rectangle 49"/>
            <p:cNvSpPr>
              <a:spLocks noChangeArrowheads="1"/>
            </p:cNvSpPr>
            <p:nvPr/>
          </p:nvSpPr>
          <p:spPr bwMode="auto">
            <a:xfrm>
              <a:off x="3200400" y="1860550"/>
              <a:ext cx="5715000" cy="4481513"/>
            </a:xfrm>
            <a:prstGeom prst="rect">
              <a:avLst/>
            </a:prstGeom>
            <a:solidFill>
              <a:schemeClr val="accent5">
                <a:lumMod val="25000"/>
              </a:schemeClr>
            </a:solidFill>
            <a:ln>
              <a:noFill/>
            </a:ln>
          </p:spPr>
          <p:txBody>
            <a:bodyPr/>
            <a:lstStyle/>
            <a:p>
              <a:pPr eaLnBrk="1" hangingPunct="1">
                <a:lnSpc>
                  <a:spcPct val="90000"/>
                </a:lnSpc>
                <a:defRPr/>
              </a:pPr>
              <a:endParaRPr lang="en-US" altLang="en-US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228600" y="1860550"/>
              <a:ext cx="3048000" cy="4481513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/>
            <a:extLst/>
          </p:spPr>
          <p:txBody>
            <a:bodyPr/>
            <a:lstStyle/>
            <a:p>
              <a:pPr eaLnBrk="1" hangingPunct="1">
                <a:lnSpc>
                  <a:spcPct val="90000"/>
                </a:lnSpc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grpSp>
          <p:nvGrpSpPr>
            <p:cNvPr id="29" name="Group 5"/>
            <p:cNvGrpSpPr>
              <a:grpSpLocks/>
            </p:cNvGrpSpPr>
            <p:nvPr/>
          </p:nvGrpSpPr>
          <p:grpSpPr bwMode="auto">
            <a:xfrm>
              <a:off x="3276602" y="2179638"/>
              <a:ext cx="5638798" cy="3957338"/>
              <a:chOff x="3688574" y="2033067"/>
              <a:chExt cx="5638505" cy="3958399"/>
            </a:xfrm>
          </p:grpSpPr>
          <p:sp>
            <p:nvSpPr>
              <p:cNvPr id="30" name="Text Box 15"/>
              <p:cNvSpPr txBox="1">
                <a:spLocks noChangeArrowheads="1"/>
              </p:cNvSpPr>
              <p:nvPr/>
            </p:nvSpPr>
            <p:spPr bwMode="auto">
              <a:xfrm>
                <a:off x="4040342" y="2274124"/>
                <a:ext cx="1362181" cy="505798"/>
              </a:xfrm>
              <a:prstGeom prst="rect">
                <a:avLst/>
              </a:prstGeom>
              <a:noFill/>
              <a:ln>
                <a:noFill/>
              </a:ln>
              <a:effectLst>
                <a:prstShdw prst="shdw17" dist="17961" dir="2700000">
                  <a:srgbClr val="4F7D93">
                    <a:alpha val="74997"/>
                  </a:srgbClr>
                </a:prstShdw>
              </a:effectLst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tx1"/>
                  </a:buClr>
                  <a:buFont typeface="Wingdings" pitchFamily="2" charset="2"/>
                  <a:buChar char="§"/>
                  <a:defRPr sz="2200">
                    <a:solidFill>
                      <a:srgbClr val="000000"/>
                    </a:solidFill>
                    <a:latin typeface="Arial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Font typeface="Symbol" pitchFamily="18" charset="2"/>
                  <a:buChar char="-"/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4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defRPr sz="12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defRPr sz="12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defRPr sz="12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defRPr sz="12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defRPr sz="12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r" eaLnBrk="1" hangingPunct="1">
                  <a:lnSpc>
                    <a:spcPct val="9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050" b="1" dirty="0">
                    <a:solidFill>
                      <a:srgbClr val="FFFFFF"/>
                    </a:solidFill>
                    <a:cs typeface="Arial" pitchFamily="34" charset="0"/>
                  </a:rPr>
                  <a:t>Fast Data Loading</a:t>
                </a:r>
              </a:p>
            </p:txBody>
          </p:sp>
          <p:sp>
            <p:nvSpPr>
              <p:cNvPr id="31" name="Text Box 15"/>
              <p:cNvSpPr txBox="1">
                <a:spLocks noChangeArrowheads="1"/>
              </p:cNvSpPr>
              <p:nvPr/>
            </p:nvSpPr>
            <p:spPr bwMode="auto">
              <a:xfrm>
                <a:off x="7729533" y="2867432"/>
                <a:ext cx="1597546" cy="725179"/>
              </a:xfrm>
              <a:prstGeom prst="rect">
                <a:avLst/>
              </a:prstGeom>
              <a:noFill/>
              <a:ln>
                <a:noFill/>
              </a:ln>
              <a:effectLst>
                <a:prstShdw prst="shdw17" dist="17961" dir="2700000">
                  <a:srgbClr val="4F7D93">
                    <a:alpha val="74997"/>
                  </a:srgbClr>
                </a:prstShdw>
              </a:effectLst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tx1"/>
                  </a:buClr>
                  <a:buFont typeface="Wingdings" pitchFamily="2" charset="2"/>
                  <a:buChar char="§"/>
                  <a:defRPr sz="2200">
                    <a:solidFill>
                      <a:srgbClr val="000000"/>
                    </a:solidFill>
                    <a:latin typeface="Arial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Font typeface="Symbol" pitchFamily="18" charset="2"/>
                  <a:buChar char="-"/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4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defRPr sz="12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defRPr sz="12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defRPr sz="12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defRPr sz="12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defRPr sz="12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050" b="1">
                    <a:solidFill>
                      <a:srgbClr val="FFFFFF"/>
                    </a:solidFill>
                    <a:cs typeface="Arial" pitchFamily="34" charset="0"/>
                  </a:rPr>
                  <a:t>Multi-Dimensional   Analysis</a:t>
                </a:r>
              </a:p>
            </p:txBody>
          </p:sp>
          <p:sp>
            <p:nvSpPr>
              <p:cNvPr id="32" name="Text Box 15"/>
              <p:cNvSpPr txBox="1">
                <a:spLocks noChangeArrowheads="1"/>
              </p:cNvSpPr>
              <p:nvPr/>
            </p:nvSpPr>
            <p:spPr bwMode="auto">
              <a:xfrm>
                <a:off x="7729533" y="3994228"/>
                <a:ext cx="1440641" cy="725179"/>
              </a:xfrm>
              <a:prstGeom prst="rect">
                <a:avLst/>
              </a:prstGeom>
              <a:noFill/>
              <a:ln>
                <a:noFill/>
              </a:ln>
              <a:effectLst>
                <a:prstShdw prst="shdw17" dist="17961" dir="2700000">
                  <a:srgbClr val="4F7D93">
                    <a:alpha val="74997"/>
                  </a:srgbClr>
                </a:prstShdw>
              </a:effectLst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tx1"/>
                  </a:buClr>
                  <a:buFont typeface="Wingdings" pitchFamily="2" charset="2"/>
                  <a:buChar char="§"/>
                  <a:defRPr sz="2200">
                    <a:solidFill>
                      <a:srgbClr val="000000"/>
                    </a:solidFill>
                    <a:latin typeface="Arial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Font typeface="Symbol" pitchFamily="18" charset="2"/>
                  <a:buChar char="-"/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4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defRPr sz="12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defRPr sz="12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defRPr sz="12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defRPr sz="12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defRPr sz="12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050" b="1" dirty="0">
                    <a:solidFill>
                      <a:srgbClr val="FFFFFF"/>
                    </a:solidFill>
                    <a:cs typeface="Arial" pitchFamily="34" charset="0"/>
                  </a:rPr>
                  <a:t>Flexible Model Definitions</a:t>
                </a:r>
              </a:p>
            </p:txBody>
          </p:sp>
          <p:sp>
            <p:nvSpPr>
              <p:cNvPr id="33" name="Text Box 15"/>
              <p:cNvSpPr txBox="1">
                <a:spLocks noChangeArrowheads="1"/>
              </p:cNvSpPr>
              <p:nvPr/>
            </p:nvSpPr>
            <p:spPr bwMode="auto">
              <a:xfrm>
                <a:off x="7729533" y="5467386"/>
                <a:ext cx="1440641" cy="524080"/>
              </a:xfrm>
              <a:prstGeom prst="rect">
                <a:avLst/>
              </a:prstGeom>
              <a:noFill/>
              <a:ln>
                <a:noFill/>
              </a:ln>
              <a:effectLst>
                <a:prstShdw prst="shdw17" dist="17961" dir="2700000">
                  <a:srgbClr val="4F7D93">
                    <a:alpha val="74997"/>
                  </a:srgbClr>
                </a:prstShdw>
              </a:effectLst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tx1"/>
                  </a:buClr>
                  <a:buFont typeface="Wingdings" pitchFamily="2" charset="2"/>
                  <a:buChar char="§"/>
                  <a:defRPr sz="2200">
                    <a:solidFill>
                      <a:srgbClr val="000000"/>
                    </a:solidFill>
                    <a:latin typeface="Arial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Font typeface="Symbol" pitchFamily="18" charset="2"/>
                  <a:buChar char="-"/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4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defRPr sz="12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defRPr sz="12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defRPr sz="12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defRPr sz="12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defRPr sz="12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050" b="1" dirty="0">
                    <a:solidFill>
                      <a:srgbClr val="FFFFFF"/>
                    </a:solidFill>
                    <a:cs typeface="Arial" pitchFamily="34" charset="0"/>
                  </a:rPr>
                  <a:t>Performance</a:t>
                </a:r>
              </a:p>
            </p:txBody>
          </p:sp>
          <p:sp>
            <p:nvSpPr>
              <p:cNvPr id="34" name="Text Box 15"/>
              <p:cNvSpPr txBox="1">
                <a:spLocks noChangeArrowheads="1"/>
              </p:cNvSpPr>
              <p:nvPr/>
            </p:nvSpPr>
            <p:spPr bwMode="auto">
              <a:xfrm>
                <a:off x="3879201" y="3655219"/>
                <a:ext cx="1610491" cy="322979"/>
              </a:xfrm>
              <a:prstGeom prst="rect">
                <a:avLst/>
              </a:prstGeom>
              <a:noFill/>
              <a:ln>
                <a:noFill/>
              </a:ln>
              <a:effectLst>
                <a:prstShdw prst="shdw17" dist="17961" dir="2700000">
                  <a:srgbClr val="4F7D93">
                    <a:alpha val="74997"/>
                  </a:srgbClr>
                </a:prstShdw>
              </a:effectLst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tx1"/>
                  </a:buClr>
                  <a:buFont typeface="Wingdings" pitchFamily="2" charset="2"/>
                  <a:buChar char="§"/>
                  <a:defRPr sz="2200">
                    <a:solidFill>
                      <a:srgbClr val="000000"/>
                    </a:solidFill>
                    <a:latin typeface="Arial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Font typeface="Symbol" pitchFamily="18" charset="2"/>
                  <a:buChar char="-"/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4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defRPr sz="12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defRPr sz="12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defRPr sz="12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defRPr sz="12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defRPr sz="12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r" eaLnBrk="1" hangingPunct="1">
                  <a:lnSpc>
                    <a:spcPct val="9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050" b="1" dirty="0">
                    <a:solidFill>
                      <a:srgbClr val="FFFFFF"/>
                    </a:solidFill>
                    <a:cs typeface="Arial" pitchFamily="34" charset="0"/>
                  </a:rPr>
                  <a:t>Real Time</a:t>
                </a:r>
              </a:p>
            </p:txBody>
          </p:sp>
          <p:sp>
            <p:nvSpPr>
              <p:cNvPr id="35" name="Text Box 15"/>
              <p:cNvSpPr txBox="1">
                <a:spLocks noChangeArrowheads="1"/>
              </p:cNvSpPr>
              <p:nvPr/>
            </p:nvSpPr>
            <p:spPr bwMode="auto">
              <a:xfrm>
                <a:off x="3688574" y="4692612"/>
                <a:ext cx="1870849" cy="505798"/>
              </a:xfrm>
              <a:prstGeom prst="rect">
                <a:avLst/>
              </a:prstGeom>
              <a:noFill/>
              <a:ln>
                <a:noFill/>
              </a:ln>
              <a:effectLst>
                <a:prstShdw prst="shdw17" dist="17961" dir="2700000">
                  <a:srgbClr val="4F7D93">
                    <a:alpha val="74997"/>
                  </a:srgbClr>
                </a:prstShdw>
              </a:effectLst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tx1"/>
                  </a:buClr>
                  <a:buFont typeface="Wingdings" pitchFamily="2" charset="2"/>
                  <a:buChar char="§"/>
                  <a:defRPr sz="2200">
                    <a:solidFill>
                      <a:srgbClr val="000000"/>
                    </a:solidFill>
                    <a:latin typeface="Arial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Font typeface="Symbol" pitchFamily="18" charset="2"/>
                  <a:buChar char="-"/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4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defRPr sz="12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defRPr sz="12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defRPr sz="12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defRPr sz="12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defRPr sz="12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r" eaLnBrk="1" hangingPunct="1">
                  <a:lnSpc>
                    <a:spcPct val="9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050" b="1" dirty="0">
                    <a:solidFill>
                      <a:srgbClr val="FFFFFF"/>
                    </a:solidFill>
                    <a:cs typeface="Arial" pitchFamily="34" charset="0"/>
                  </a:rPr>
                  <a:t>Forms Based Interface Design</a:t>
                </a:r>
              </a:p>
            </p:txBody>
          </p:sp>
          <p:cxnSp>
            <p:nvCxnSpPr>
              <p:cNvPr id="36" name="Straight Connector 35"/>
              <p:cNvCxnSpPr/>
              <p:nvPr/>
            </p:nvCxnSpPr>
            <p:spPr>
              <a:xfrm>
                <a:off x="6409405" y="2671413"/>
                <a:ext cx="423841" cy="325524"/>
              </a:xfrm>
              <a:prstGeom prst="line">
                <a:avLst/>
              </a:prstGeom>
              <a:ln>
                <a:solidFill>
                  <a:srgbClr val="00B0F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6409405" y="3886176"/>
                <a:ext cx="423841" cy="325525"/>
              </a:xfrm>
              <a:prstGeom prst="line">
                <a:avLst/>
              </a:prstGeom>
              <a:ln>
                <a:solidFill>
                  <a:srgbClr val="00B0F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6409405" y="5105703"/>
                <a:ext cx="423841" cy="325525"/>
              </a:xfrm>
              <a:prstGeom prst="line">
                <a:avLst/>
              </a:prstGeom>
              <a:ln>
                <a:solidFill>
                  <a:srgbClr val="00B0F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9" name="Group 21"/>
              <p:cNvGrpSpPr>
                <a:grpSpLocks/>
              </p:cNvGrpSpPr>
              <p:nvPr/>
            </p:nvGrpSpPr>
            <p:grpSpPr bwMode="auto">
              <a:xfrm flipH="1">
                <a:off x="6408978" y="3203368"/>
                <a:ext cx="423912" cy="1545052"/>
                <a:chOff x="3885910" y="3885988"/>
                <a:chExt cx="423912" cy="1545052"/>
              </a:xfrm>
            </p:grpSpPr>
            <p:cxnSp>
              <p:nvCxnSpPr>
                <p:cNvPr id="52" name="Straight Connector 51"/>
                <p:cNvCxnSpPr/>
                <p:nvPr/>
              </p:nvCxnSpPr>
              <p:spPr>
                <a:xfrm>
                  <a:off x="3885554" y="3885988"/>
                  <a:ext cx="423841" cy="325525"/>
                </a:xfrm>
                <a:prstGeom prst="line">
                  <a:avLst/>
                </a:prstGeom>
                <a:ln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>
                <a:xfrm>
                  <a:off x="3885554" y="5105515"/>
                  <a:ext cx="423841" cy="325525"/>
                </a:xfrm>
                <a:prstGeom prst="line">
                  <a:avLst/>
                </a:prstGeom>
                <a:ln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0" name="Oval 39"/>
              <p:cNvSpPr>
                <a:spLocks noChangeArrowheads="1"/>
              </p:cNvSpPr>
              <p:nvPr/>
            </p:nvSpPr>
            <p:spPr bwMode="auto">
              <a:xfrm>
                <a:off x="5614109" y="2033067"/>
                <a:ext cx="895304" cy="895590"/>
              </a:xfrm>
              <a:prstGeom prst="ellipse">
                <a:avLst/>
              </a:prstGeom>
              <a:solidFill>
                <a:schemeClr val="tx1"/>
              </a:solidFill>
              <a:ln w="76200" cmpd="sng">
                <a:solidFill>
                  <a:schemeClr val="accent3"/>
                </a:solidFill>
                <a:round/>
                <a:headEnd/>
                <a:tailEnd/>
              </a:ln>
              <a:effectLst/>
            </p:spPr>
            <p:txBody>
              <a:bodyPr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algn="ctr" eaLnBrk="1" hangingPunct="1">
                  <a:defRPr/>
                </a:pPr>
                <a:endParaRPr lang="en-US" sz="1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/>
                  <a:ea typeface="ＭＳ Ｐゴシック"/>
                </a:endParaRPr>
              </a:p>
            </p:txBody>
          </p:sp>
          <p:sp>
            <p:nvSpPr>
              <p:cNvPr id="41" name="Oval 40"/>
              <p:cNvSpPr>
                <a:spLocks noChangeArrowheads="1"/>
              </p:cNvSpPr>
              <p:nvPr/>
            </p:nvSpPr>
            <p:spPr bwMode="auto">
              <a:xfrm>
                <a:off x="6769749" y="2634890"/>
                <a:ext cx="895304" cy="894003"/>
              </a:xfrm>
              <a:prstGeom prst="ellipse">
                <a:avLst/>
              </a:prstGeom>
              <a:solidFill>
                <a:schemeClr val="tx1"/>
              </a:solidFill>
              <a:ln w="76200" cmpd="sng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algn="ctr" eaLnBrk="1" hangingPunct="1">
                  <a:defRPr/>
                </a:pPr>
                <a:endParaRPr lang="en-US" sz="1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/>
                  <a:ea typeface="ＭＳ Ｐゴシック"/>
                </a:endParaRPr>
              </a:p>
            </p:txBody>
          </p:sp>
          <p:sp>
            <p:nvSpPr>
              <p:cNvPr id="42" name="Oval 41"/>
              <p:cNvSpPr>
                <a:spLocks noChangeArrowheads="1"/>
              </p:cNvSpPr>
              <p:nvPr/>
            </p:nvSpPr>
            <p:spPr bwMode="auto">
              <a:xfrm>
                <a:off x="6768161" y="3852830"/>
                <a:ext cx="895304" cy="895590"/>
              </a:xfrm>
              <a:prstGeom prst="ellipse">
                <a:avLst/>
              </a:prstGeom>
              <a:solidFill>
                <a:schemeClr val="tx1"/>
              </a:solidFill>
              <a:ln w="76200" cmpd="sng">
                <a:solidFill>
                  <a:schemeClr val="accent3"/>
                </a:solidFill>
                <a:round/>
                <a:headEnd/>
                <a:tailEnd/>
              </a:ln>
              <a:effectLst/>
            </p:spPr>
            <p:txBody>
              <a:bodyPr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algn="ctr" eaLnBrk="1" hangingPunct="1">
                  <a:defRPr/>
                </a:pPr>
                <a:endParaRPr lang="en-US" sz="1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/>
                  <a:ea typeface="ＭＳ Ｐゴシック"/>
                </a:endParaRPr>
              </a:p>
            </p:txBody>
          </p:sp>
          <p:sp>
            <p:nvSpPr>
              <p:cNvPr id="43" name="Oval 42"/>
              <p:cNvSpPr>
                <a:spLocks noChangeArrowheads="1"/>
              </p:cNvSpPr>
              <p:nvPr/>
            </p:nvSpPr>
            <p:spPr bwMode="auto">
              <a:xfrm>
                <a:off x="5625220" y="3252594"/>
                <a:ext cx="895304" cy="895590"/>
              </a:xfrm>
              <a:prstGeom prst="ellipse">
                <a:avLst/>
              </a:prstGeom>
              <a:solidFill>
                <a:schemeClr val="tx1"/>
              </a:solidFill>
              <a:ln w="76200" cmpd="sng">
                <a:solidFill>
                  <a:schemeClr val="accent3"/>
                </a:solidFill>
                <a:round/>
                <a:headEnd/>
                <a:tailEnd/>
              </a:ln>
              <a:effectLst/>
            </p:spPr>
            <p:txBody>
              <a:bodyPr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algn="ctr" eaLnBrk="1" hangingPunct="1">
                  <a:defRPr/>
                </a:pPr>
                <a:endParaRPr lang="en-US" sz="1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/>
                  <a:ea typeface="ＭＳ Ｐゴシック"/>
                </a:endParaRPr>
              </a:p>
            </p:txBody>
          </p:sp>
          <p:sp>
            <p:nvSpPr>
              <p:cNvPr id="44" name="Oval 43"/>
              <p:cNvSpPr>
                <a:spLocks noChangeArrowheads="1"/>
              </p:cNvSpPr>
              <p:nvPr/>
            </p:nvSpPr>
            <p:spPr bwMode="auto">
              <a:xfrm>
                <a:off x="6769749" y="5072357"/>
                <a:ext cx="895304" cy="895590"/>
              </a:xfrm>
              <a:prstGeom prst="ellipse">
                <a:avLst/>
              </a:prstGeom>
              <a:solidFill>
                <a:schemeClr val="tx1"/>
              </a:solidFill>
              <a:ln w="76200" cmpd="sng">
                <a:solidFill>
                  <a:schemeClr val="accent3"/>
                </a:solidFill>
                <a:round/>
                <a:headEnd/>
                <a:tailEnd/>
              </a:ln>
              <a:effectLst/>
            </p:spPr>
            <p:txBody>
              <a:bodyPr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algn="ctr" eaLnBrk="1" hangingPunct="1">
                  <a:defRPr/>
                </a:pPr>
                <a:endParaRPr lang="en-US" sz="1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/>
                  <a:ea typeface="ＭＳ Ｐゴシック"/>
                </a:endParaRPr>
              </a:p>
            </p:txBody>
          </p:sp>
          <p:sp>
            <p:nvSpPr>
              <p:cNvPr id="45" name="Oval 44"/>
              <p:cNvSpPr>
                <a:spLocks noChangeArrowheads="1"/>
              </p:cNvSpPr>
              <p:nvPr/>
            </p:nvSpPr>
            <p:spPr bwMode="auto">
              <a:xfrm>
                <a:off x="5625220" y="4472121"/>
                <a:ext cx="895304" cy="894002"/>
              </a:xfrm>
              <a:prstGeom prst="ellipse">
                <a:avLst/>
              </a:prstGeom>
              <a:solidFill>
                <a:schemeClr val="tx1"/>
              </a:solidFill>
              <a:ln w="76200" cmpd="sng">
                <a:solidFill>
                  <a:schemeClr val="accent3"/>
                </a:solidFill>
                <a:round/>
                <a:headEnd/>
                <a:tailEnd/>
              </a:ln>
              <a:effectLst/>
            </p:spPr>
            <p:txBody>
              <a:bodyPr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algn="ctr" eaLnBrk="1" hangingPunct="1">
                  <a:defRPr/>
                </a:pPr>
                <a:endParaRPr lang="en-US" sz="1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/>
                  <a:ea typeface="ＭＳ Ｐゴシック"/>
                </a:endParaRPr>
              </a:p>
            </p:txBody>
          </p:sp>
          <p:cxnSp>
            <p:nvCxnSpPr>
              <p:cNvPr id="46" name="Straight Connector 45"/>
              <p:cNvCxnSpPr/>
              <p:nvPr/>
            </p:nvCxnSpPr>
            <p:spPr>
              <a:xfrm>
                <a:off x="4485454" y="2696820"/>
                <a:ext cx="1171514" cy="0"/>
              </a:xfrm>
              <a:prstGeom prst="line">
                <a:avLst/>
              </a:prstGeom>
              <a:ln w="19050" cmpd="sng">
                <a:solidFill>
                  <a:srgbClr val="00B0F0"/>
                </a:solidFill>
                <a:prstDash val="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4485454" y="3929050"/>
                <a:ext cx="1171514" cy="0"/>
              </a:xfrm>
              <a:prstGeom prst="line">
                <a:avLst/>
              </a:prstGeom>
              <a:ln w="19050" cmpd="sng">
                <a:solidFill>
                  <a:srgbClr val="00B0F0"/>
                </a:solidFill>
                <a:prstDash val="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4485454" y="5139050"/>
                <a:ext cx="1171514" cy="0"/>
              </a:xfrm>
              <a:prstGeom prst="line">
                <a:avLst/>
              </a:prstGeom>
              <a:ln w="19050" cmpd="sng">
                <a:solidFill>
                  <a:srgbClr val="00B0F0"/>
                </a:solidFill>
                <a:prstDash val="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7622192" y="3311347"/>
                <a:ext cx="1169927" cy="0"/>
              </a:xfrm>
              <a:prstGeom prst="line">
                <a:avLst/>
              </a:prstGeom>
              <a:ln w="19050" cmpd="sng">
                <a:solidFill>
                  <a:srgbClr val="00B0F0"/>
                </a:solidFill>
                <a:prstDash val="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7622192" y="4584863"/>
                <a:ext cx="1169927" cy="0"/>
              </a:xfrm>
              <a:prstGeom prst="line">
                <a:avLst/>
              </a:prstGeom>
              <a:ln w="19050" cmpd="sng">
                <a:solidFill>
                  <a:srgbClr val="00B0F0"/>
                </a:solidFill>
                <a:prstDash val="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7622192" y="5753577"/>
                <a:ext cx="1169927" cy="0"/>
              </a:xfrm>
              <a:prstGeom prst="line">
                <a:avLst/>
              </a:prstGeom>
              <a:ln w="19050" cmpd="sng">
                <a:solidFill>
                  <a:srgbClr val="00B0F0"/>
                </a:solidFill>
                <a:prstDash val="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Rectangle 21"/>
            <p:cNvSpPr>
              <a:spLocks noChangeArrowheads="1"/>
            </p:cNvSpPr>
            <p:nvPr/>
          </p:nvSpPr>
          <p:spPr bwMode="auto">
            <a:xfrm>
              <a:off x="381001" y="2195663"/>
              <a:ext cx="2666999" cy="2071385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rgbClr val="485297">
                  <a:alpha val="74997"/>
                </a:srgbClr>
              </a:prstShdw>
            </a:effectLst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tabLst>
                  <a:tab pos="914400" algn="l"/>
                </a:tabLst>
                <a:defRPr sz="2200">
                  <a:solidFill>
                    <a:schemeClr val="hlink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tabLst>
                  <a:tab pos="914400" algn="l"/>
                </a:tabLst>
                <a:defRPr sz="2200">
                  <a:solidFill>
                    <a:schemeClr val="hlink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tabLst>
                  <a:tab pos="914400" algn="l"/>
                </a:tabLst>
                <a:defRPr sz="2200">
                  <a:solidFill>
                    <a:schemeClr val="hlink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tabLst>
                  <a:tab pos="914400" algn="l"/>
                </a:tabLst>
                <a:defRPr sz="2200">
                  <a:solidFill>
                    <a:schemeClr val="hlink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tabLst>
                  <a:tab pos="914400" algn="l"/>
                </a:tabLst>
                <a:defRPr sz="2200">
                  <a:solidFill>
                    <a:schemeClr val="hlink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14400" algn="l"/>
                </a:tabLst>
                <a:defRPr sz="2200">
                  <a:solidFill>
                    <a:schemeClr val="hlink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14400" algn="l"/>
                </a:tabLst>
                <a:defRPr sz="2200">
                  <a:solidFill>
                    <a:schemeClr val="hlink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14400" algn="l"/>
                </a:tabLst>
                <a:defRPr sz="2200">
                  <a:solidFill>
                    <a:schemeClr val="hlink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14400" algn="l"/>
                </a:tabLst>
                <a:defRPr sz="2200">
                  <a:solidFill>
                    <a:schemeClr val="hlink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US" altLang="ko-KR" sz="1200" b="1" dirty="0">
                  <a:solidFill>
                    <a:srgbClr val="000000"/>
                  </a:solidFill>
                  <a:cs typeface="Arial" pitchFamily="34" charset="0"/>
                </a:rPr>
                <a:t>IBM </a:t>
              </a:r>
              <a:r>
                <a:rPr lang="en-US" altLang="ko-KR" sz="1200" b="1" dirty="0" smtClean="0">
                  <a:solidFill>
                    <a:srgbClr val="000000"/>
                  </a:solidFill>
                  <a:cs typeface="Arial" pitchFamily="34" charset="0"/>
                </a:rPr>
                <a:t>Planning Analytics </a:t>
              </a:r>
              <a:r>
                <a:rPr lang="en-US" altLang="ko-KR" sz="1200" dirty="0" smtClean="0">
                  <a:solidFill>
                    <a:srgbClr val="000000"/>
                  </a:solidFill>
                  <a:cs typeface="Arial" pitchFamily="34" charset="0"/>
                </a:rPr>
                <a:t>is </a:t>
              </a:r>
              <a:r>
                <a:rPr lang="en-US" altLang="ko-KR" sz="1200" dirty="0">
                  <a:solidFill>
                    <a:srgbClr val="000000"/>
                  </a:solidFill>
                  <a:cs typeface="Arial" pitchFamily="34" charset="0"/>
                </a:rPr>
                <a:t>the best Performance </a:t>
              </a:r>
              <a:r>
                <a:rPr lang="en-US" altLang="ko-KR" sz="1200" dirty="0" smtClean="0">
                  <a:solidFill>
                    <a:srgbClr val="000000"/>
                  </a:solidFill>
                  <a:cs typeface="Arial" pitchFamily="34" charset="0"/>
                </a:rPr>
                <a:t>Management solution </a:t>
              </a:r>
              <a:r>
                <a:rPr lang="en-US" altLang="ko-KR" sz="1200" dirty="0">
                  <a:solidFill>
                    <a:srgbClr val="000000"/>
                  </a:solidFill>
                  <a:cs typeface="Arial" pitchFamily="34" charset="0"/>
                </a:rPr>
                <a:t>on the market </a:t>
              </a:r>
              <a:r>
                <a:rPr lang="en-US" altLang="ko-KR" sz="1200" b="1" dirty="0">
                  <a:solidFill>
                    <a:srgbClr val="0070C0"/>
                  </a:solidFill>
                  <a:cs typeface="Arial" pitchFamily="34" charset="0"/>
                </a:rPr>
                <a:t>for managing volatility, </a:t>
              </a:r>
              <a:r>
                <a:rPr lang="en-US" altLang="ko-KR" sz="1200" dirty="0">
                  <a:solidFill>
                    <a:srgbClr val="000000"/>
                  </a:solidFill>
                  <a:cs typeface="Arial" pitchFamily="34" charset="0"/>
                </a:rPr>
                <a:t>providing </a:t>
              </a:r>
              <a:r>
                <a:rPr lang="en-US" altLang="ko-KR" sz="1200" b="1" dirty="0">
                  <a:solidFill>
                    <a:srgbClr val="0070C0"/>
                  </a:solidFill>
                  <a:cs typeface="Arial" pitchFamily="34" charset="0"/>
                </a:rPr>
                <a:t>real-time </a:t>
              </a:r>
              <a:r>
                <a:rPr lang="en-US" altLang="ko-KR" sz="1200" dirty="0">
                  <a:solidFill>
                    <a:srgbClr val="000000"/>
                  </a:solidFill>
                  <a:cs typeface="Arial" pitchFamily="34" charset="0"/>
                </a:rPr>
                <a:t>responses to complex questions.</a:t>
              </a:r>
              <a:endParaRPr lang="en-US" altLang="ko-KR" sz="1200" b="1" dirty="0">
                <a:solidFill>
                  <a:srgbClr val="FFFFFF"/>
                </a:solidFill>
                <a:cs typeface="Arial" pitchFamily="34" charset="0"/>
              </a:endParaRPr>
            </a:p>
          </p:txBody>
        </p:sp>
        <p:sp>
          <p:nvSpPr>
            <p:cNvPr id="55" name="TextBox 2"/>
            <p:cNvSpPr txBox="1">
              <a:spLocks noChangeArrowheads="1"/>
            </p:cNvSpPr>
            <p:nvPr/>
          </p:nvSpPr>
          <p:spPr bwMode="auto">
            <a:xfrm>
              <a:off x="409404" y="5003800"/>
              <a:ext cx="2895601" cy="12996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defRPr sz="2200">
                  <a:solidFill>
                    <a:schemeClr val="hlink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200">
                  <a:solidFill>
                    <a:schemeClr val="hlink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200">
                  <a:solidFill>
                    <a:schemeClr val="hlink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200">
                  <a:solidFill>
                    <a:schemeClr val="hlink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200">
                  <a:solidFill>
                    <a:schemeClr val="hlink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174625" indent="-174625" eaLnBrk="1" hangingPunct="1">
                <a:buFont typeface="Arial" pitchFamily="34" charset="0"/>
                <a:buChar char="•"/>
              </a:pPr>
              <a:r>
                <a:rPr lang="en-US" altLang="en-US" sz="1100" dirty="0">
                  <a:solidFill>
                    <a:srgbClr val="000000"/>
                  </a:solidFill>
                  <a:cs typeface="Arial" pitchFamily="34" charset="0"/>
                </a:rPr>
                <a:t>High </a:t>
              </a:r>
              <a:r>
                <a:rPr lang="en-US" altLang="en-US" sz="1100" dirty="0" smtClean="0">
                  <a:solidFill>
                    <a:srgbClr val="000000"/>
                  </a:solidFill>
                  <a:cs typeface="Arial" pitchFamily="34" charset="0"/>
                </a:rPr>
                <a:t>volume contribution</a:t>
              </a:r>
              <a:endParaRPr lang="en-US" altLang="en-US" sz="1100" dirty="0">
                <a:solidFill>
                  <a:srgbClr val="000000"/>
                </a:solidFill>
                <a:cs typeface="Arial" pitchFamily="34" charset="0"/>
              </a:endParaRPr>
            </a:p>
            <a:p>
              <a:pPr marL="174625" indent="-174625" eaLnBrk="1" hangingPunct="1">
                <a:buFont typeface="Arial" pitchFamily="34" charset="0"/>
                <a:buChar char="•"/>
              </a:pPr>
              <a:r>
                <a:rPr lang="en-US" altLang="en-US" sz="1100" dirty="0" smtClean="0">
                  <a:solidFill>
                    <a:srgbClr val="000000"/>
                  </a:solidFill>
                  <a:cs typeface="Arial" pitchFamily="34" charset="0"/>
                </a:rPr>
                <a:t>What-if analysis</a:t>
              </a:r>
              <a:endParaRPr lang="en-US" altLang="en-US" sz="1100" dirty="0">
                <a:solidFill>
                  <a:srgbClr val="000000"/>
                </a:solidFill>
                <a:cs typeface="Arial" pitchFamily="34" charset="0"/>
              </a:endParaRPr>
            </a:p>
            <a:p>
              <a:pPr marL="174625" indent="-174625" eaLnBrk="1" hangingPunct="1">
                <a:buFont typeface="Arial" pitchFamily="34" charset="0"/>
                <a:buChar char="•"/>
              </a:pPr>
              <a:r>
                <a:rPr lang="en-US" altLang="en-US" sz="1100" dirty="0" smtClean="0">
                  <a:solidFill>
                    <a:srgbClr val="000000"/>
                  </a:solidFill>
                  <a:cs typeface="Arial" pitchFamily="34" charset="0"/>
                </a:rPr>
                <a:t>Meta-data changes</a:t>
              </a:r>
              <a:endParaRPr lang="en-US" altLang="en-US" sz="1100" dirty="0">
                <a:solidFill>
                  <a:srgbClr val="000000"/>
                </a:solidFill>
                <a:cs typeface="Arial" pitchFamily="34" charset="0"/>
              </a:endParaRPr>
            </a:p>
            <a:p>
              <a:pPr marL="174625" indent="-174625" eaLnBrk="1" hangingPunct="1">
                <a:buFont typeface="Arial" pitchFamily="34" charset="0"/>
                <a:buChar char="•"/>
              </a:pPr>
              <a:r>
                <a:rPr lang="en-US" altLang="en-US" sz="1100" dirty="0">
                  <a:solidFill>
                    <a:srgbClr val="000000"/>
                  </a:solidFill>
                  <a:cs typeface="Arial" pitchFamily="34" charset="0"/>
                </a:rPr>
                <a:t>Data </a:t>
              </a:r>
              <a:r>
                <a:rPr lang="en-US" altLang="en-US" sz="1100" dirty="0" smtClean="0">
                  <a:solidFill>
                    <a:srgbClr val="000000"/>
                  </a:solidFill>
                  <a:cs typeface="Arial" pitchFamily="34" charset="0"/>
                </a:rPr>
                <a:t>refresh</a:t>
              </a:r>
              <a:endParaRPr lang="en-US" altLang="en-US" sz="1100" dirty="0">
                <a:solidFill>
                  <a:srgbClr val="000000"/>
                </a:solidFill>
                <a:cs typeface="Arial" pitchFamily="34" charset="0"/>
              </a:endParaRPr>
            </a:p>
            <a:p>
              <a:pPr eaLnBrk="1" hangingPunct="1">
                <a:buFont typeface="Arial" pitchFamily="34" charset="0"/>
                <a:buChar char="•"/>
              </a:pPr>
              <a:endParaRPr lang="en-US" altLang="en-US" sz="1200" dirty="0">
                <a:solidFill>
                  <a:srgbClr val="0080B1"/>
                </a:solidFill>
                <a:cs typeface="Arial" pitchFamily="34" charset="0"/>
              </a:endParaRPr>
            </a:p>
          </p:txBody>
        </p:sp>
        <p:pic>
          <p:nvPicPr>
            <p:cNvPr id="56" name="Picture 5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4800" y="2427288"/>
              <a:ext cx="538163" cy="403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7" name="Picture 4" descr="Magnifyer_Wht.pn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9875" y="3038475"/>
              <a:ext cx="415925" cy="415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8" name="Picture 32" descr="TripleArrows_Wht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5413" y="5424488"/>
              <a:ext cx="657225" cy="5095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9" name="Picture 26" descr="I_8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19713" y="4832350"/>
              <a:ext cx="668337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0" name="Picture 23" descr="I_5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61138" y="4206875"/>
              <a:ext cx="531812" cy="479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" name="Picture 18" descr="I_10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1625" y="3617913"/>
              <a:ext cx="536575" cy="430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2" name="TextBox 3"/>
            <p:cNvSpPr txBox="1">
              <a:spLocks noChangeArrowheads="1"/>
            </p:cNvSpPr>
            <p:nvPr/>
          </p:nvSpPr>
          <p:spPr bwMode="auto">
            <a:xfrm>
              <a:off x="409404" y="4695825"/>
              <a:ext cx="2495549" cy="345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1000"/>
                </a:spcBef>
                <a:buClr>
                  <a:schemeClr val="tx1"/>
                </a:buClr>
                <a:buFont typeface="Wingdings" pitchFamily="2" charset="2"/>
                <a:buChar char="§"/>
                <a:defRPr sz="2200">
                  <a:solidFill>
                    <a:srgbClr val="000000"/>
                  </a:solidFill>
                  <a:latin typeface="Arial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Font typeface="Symbol" pitchFamily="18" charset="2"/>
                <a:buChar char="-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defRPr sz="12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defRPr sz="12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defRPr sz="12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defRPr sz="12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defRPr sz="12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100" b="1" dirty="0">
                  <a:solidFill>
                    <a:srgbClr val="0070C0"/>
                  </a:solidFill>
                  <a:cs typeface="Arial" pitchFamily="34" charset="0"/>
                </a:rPr>
                <a:t>Embracing Volatility</a:t>
              </a:r>
            </a:p>
          </p:txBody>
        </p:sp>
      </p:grpSp>
      <p:pic>
        <p:nvPicPr>
          <p:cNvPr id="67" name="Picture 66" descr="http://talk4less.co.uk/wp-content/uploads/hand-drawn-arrow.png"/>
          <p:cNvPicPr>
            <a:picLocks noChangeAspect="1" noChangeArrowheads="1"/>
          </p:cNvPicPr>
          <p:nvPr/>
        </p:nvPicPr>
        <p:blipFill>
          <a:blip r:embed="rId9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316260" flipH="1">
            <a:off x="3397074" y="5265351"/>
            <a:ext cx="1102819" cy="27089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TextBox 67"/>
          <p:cNvSpPr txBox="1"/>
          <p:nvPr/>
        </p:nvSpPr>
        <p:spPr>
          <a:xfrm>
            <a:off x="4441210" y="5510840"/>
            <a:ext cx="3544930" cy="4431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defRPr sz="1000">
                <a:solidFill>
                  <a:srgbClr val="A11B91"/>
                </a:solidFill>
                <a:latin typeface="Rockwell" pitchFamily="18" charset="0"/>
              </a:defRPr>
            </a:lvl1pPr>
          </a:lstStyle>
          <a:p>
            <a:pPr algn="l"/>
            <a:r>
              <a:rPr lang="en-US" sz="1600" b="1" dirty="0" smtClean="0">
                <a:solidFill>
                  <a:srgbClr val="FF9300"/>
                </a:solidFill>
              </a:rPr>
              <a:t>Additional flexibility with attribute </a:t>
            </a:r>
          </a:p>
          <a:p>
            <a:pPr algn="l"/>
            <a:r>
              <a:rPr lang="en-US" sz="1600" b="1" dirty="0">
                <a:solidFill>
                  <a:srgbClr val="FF9300"/>
                </a:solidFill>
              </a:rPr>
              <a:t>a</a:t>
            </a:r>
            <a:r>
              <a:rPr lang="en-US" sz="1600" b="1" dirty="0" smtClean="0">
                <a:solidFill>
                  <a:srgbClr val="FF9300"/>
                </a:solidFill>
              </a:rPr>
              <a:t>nalysis and hierarchies</a:t>
            </a:r>
            <a:endParaRPr lang="en-US" sz="1600" b="1" dirty="0">
              <a:solidFill>
                <a:srgbClr val="FF930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831091" y="1365568"/>
            <a:ext cx="2905623" cy="4431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defRPr sz="1000">
                <a:solidFill>
                  <a:srgbClr val="A11B91"/>
                </a:solidFill>
                <a:latin typeface="Rockwell" pitchFamily="18" charset="0"/>
              </a:defRPr>
            </a:lvl1pPr>
          </a:lstStyle>
          <a:p>
            <a:pPr algn="l"/>
            <a:r>
              <a:rPr lang="en-US" sz="1600" b="1" dirty="0" smtClean="0">
                <a:solidFill>
                  <a:srgbClr val="FF9300"/>
                </a:solidFill>
              </a:rPr>
              <a:t>Even faster and more powerful than before</a:t>
            </a:r>
            <a:endParaRPr lang="en-US" sz="1600" b="1" dirty="0">
              <a:solidFill>
                <a:srgbClr val="FF9300"/>
              </a:solidFill>
            </a:endParaRPr>
          </a:p>
        </p:txBody>
      </p:sp>
      <p:pic>
        <p:nvPicPr>
          <p:cNvPr id="70" name="Picture 69" descr="http://talk4less.co.uk/wp-content/uploads/hand-drawn-arrow.png"/>
          <p:cNvPicPr>
            <a:picLocks noChangeAspect="1" noChangeArrowheads="1"/>
          </p:cNvPicPr>
          <p:nvPr/>
        </p:nvPicPr>
        <p:blipFill>
          <a:blip r:embed="rId10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239664" flipH="1" flipV="1">
            <a:off x="2833897" y="1731018"/>
            <a:ext cx="1029075" cy="25277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TextBox 65"/>
          <p:cNvSpPr txBox="1"/>
          <p:nvPr/>
        </p:nvSpPr>
        <p:spPr>
          <a:xfrm>
            <a:off x="300391" y="564670"/>
            <a:ext cx="8301603" cy="3323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defRPr sz="1000">
                <a:solidFill>
                  <a:srgbClr val="A11B91"/>
                </a:solidFill>
                <a:latin typeface="Rockwell" pitchFamily="18" charset="0"/>
              </a:defRPr>
            </a:lvl1pPr>
          </a:lstStyle>
          <a:p>
            <a:pPr algn="l"/>
            <a:r>
              <a:rPr lang="en-US" sz="2400" b="1" dirty="0">
                <a:solidFill>
                  <a:srgbClr val="002060"/>
                </a:solidFill>
                <a:latin typeface="+mj-lt"/>
                <a:ea typeface="MS PGothic" panose="020B0600070205080204" pitchFamily="34" charset="-128"/>
                <a:cs typeface="MS PGothic" charset="0"/>
              </a:rPr>
              <a:t>Hi-Speed, In-Memory Engine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76793" y="887146"/>
            <a:ext cx="19573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9933"/>
                </a:solidFill>
              </a:rPr>
              <a:t>Fast,  Agile, Scalable</a:t>
            </a:r>
            <a:endParaRPr lang="en-CA" sz="1400" b="1" dirty="0">
              <a:solidFill>
                <a:srgbClr val="FF9933"/>
              </a:solidFill>
            </a:endParaRPr>
          </a:p>
        </p:txBody>
      </p:sp>
      <p:pic>
        <p:nvPicPr>
          <p:cNvPr id="73" name="Picture 72" descr="http://talk4less.co.uk/wp-content/uploads/hand-drawn-arrow.png"/>
          <p:cNvPicPr>
            <a:picLocks noChangeAspect="1" noChangeArrowheads="1"/>
          </p:cNvPicPr>
          <p:nvPr/>
        </p:nvPicPr>
        <p:blipFill>
          <a:blip r:embed="rId9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7072583" flipH="1">
            <a:off x="1221316" y="4907243"/>
            <a:ext cx="1102819" cy="27089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TextBox 73"/>
          <p:cNvSpPr txBox="1"/>
          <p:nvPr/>
        </p:nvSpPr>
        <p:spPr>
          <a:xfrm>
            <a:off x="247255" y="5523935"/>
            <a:ext cx="2983471" cy="4431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defRPr sz="1000">
                <a:solidFill>
                  <a:srgbClr val="A11B91"/>
                </a:solidFill>
                <a:latin typeface="Rockwell" pitchFamily="18" charset="0"/>
              </a:defRPr>
            </a:lvl1pPr>
          </a:lstStyle>
          <a:p>
            <a:pPr algn="l"/>
            <a:r>
              <a:rPr lang="en-US" sz="1600" b="1" dirty="0" smtClean="0">
                <a:solidFill>
                  <a:srgbClr val="FF9300"/>
                </a:solidFill>
              </a:rPr>
              <a:t>Speed and Agility with new Smart Cache and Anti-Lock</a:t>
            </a:r>
            <a:endParaRPr lang="en-US" sz="1600" b="1" dirty="0">
              <a:solidFill>
                <a:srgbClr val="FF9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834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6651090"/>
              </p:ext>
            </p:extLst>
          </p:nvPr>
        </p:nvGraphicFramePr>
        <p:xfrm>
          <a:off x="857250" y="1409942"/>
          <a:ext cx="7717723" cy="4924183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3000375"/>
                <a:gridCol w="4717348"/>
              </a:tblGrid>
              <a:tr h="412951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solidFill>
                            <a:schemeClr val="bg1"/>
                          </a:solidFill>
                        </a:rPr>
                        <a:t>Ana Mesaj</a:t>
                      </a:r>
                      <a:endParaRPr lang="en-CA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solidFill>
                            <a:schemeClr val="bg1"/>
                          </a:solidFill>
                        </a:rPr>
                        <a:t>ANAHTAR</a:t>
                      </a:r>
                      <a:r>
                        <a:rPr lang="tr-TR" baseline="0" dirty="0" smtClean="0">
                          <a:solidFill>
                            <a:schemeClr val="bg1"/>
                          </a:solidFill>
                        </a:rPr>
                        <a:t> ÖZELLİKLER</a:t>
                      </a:r>
                      <a:endParaRPr lang="en-CA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1651806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CA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defTabSz="355565" eaLnBrk="0" hangingPunct="0">
                        <a:lnSpc>
                          <a:spcPts val="25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Planning &amp; Analytics Workspace</a:t>
                      </a:r>
                    </a:p>
                    <a:p>
                      <a:pPr marL="285750" indent="-285750" algn="l" defTabSz="355565" eaLnBrk="0" hangingPunct="0">
                        <a:lnSpc>
                          <a:spcPts val="25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Excel Integration</a:t>
                      </a:r>
                    </a:p>
                    <a:p>
                      <a:pPr marL="285750" indent="-285750" algn="l" defTabSz="355565" eaLnBrk="0" hangingPunct="0">
                        <a:lnSpc>
                          <a:spcPts val="25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TM1 Engine</a:t>
                      </a:r>
                    </a:p>
                  </a:txBody>
                  <a:tcPr/>
                </a:tc>
              </a:tr>
              <a:tr h="1383587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CA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eaLnBrk="0" hangingPunct="0">
                        <a:lnSpc>
                          <a:spcPts val="2560"/>
                        </a:lnSpc>
                        <a:buFont typeface="Arial"/>
                        <a:buChar char="•"/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tr-TR" sz="1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Veri Keşfi</a:t>
                      </a:r>
                      <a:endParaRPr lang="en-US" sz="18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  <a:p>
                      <a:pPr marL="285750" indent="-285750" algn="l" eaLnBrk="0" hangingPunct="0">
                        <a:lnSpc>
                          <a:spcPts val="2560"/>
                        </a:lnSpc>
                        <a:buFont typeface="Arial"/>
                        <a:buChar char="•"/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tr-TR" sz="1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Gelişmiş Analiz</a:t>
                      </a:r>
                      <a:endParaRPr lang="en-US" sz="18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  <a:p>
                      <a:pPr marL="285750" indent="-285750" algn="l" eaLnBrk="0" hangingPunct="0">
                        <a:lnSpc>
                          <a:spcPts val="2560"/>
                        </a:lnSpc>
                        <a:buFont typeface="Arial"/>
                        <a:buChar char="•"/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Internal &amp; External </a:t>
                      </a:r>
                      <a:r>
                        <a:rPr lang="tr-TR" sz="1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Veri</a:t>
                      </a:r>
                      <a:endParaRPr lang="en-US" sz="18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/>
                </a:tc>
              </a:tr>
              <a:tr h="1475839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CA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eaLnBrk="0" hangingPunct="0">
                        <a:lnSpc>
                          <a:spcPts val="2560"/>
                        </a:lnSpc>
                        <a:buFont typeface="Arial"/>
                        <a:buChar char="•"/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Strategy Management</a:t>
                      </a:r>
                    </a:p>
                    <a:p>
                      <a:pPr marL="285750" indent="-285750" algn="l" eaLnBrk="0" hangingPunct="0">
                        <a:lnSpc>
                          <a:spcPts val="2560"/>
                        </a:lnSpc>
                        <a:buFont typeface="Arial"/>
                        <a:buChar char="•"/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Metrics and Drivers</a:t>
                      </a:r>
                    </a:p>
                    <a:p>
                      <a:pPr marL="285750" indent="-285750" algn="l" eaLnBrk="0" hangingPunct="0">
                        <a:lnSpc>
                          <a:spcPts val="2560"/>
                        </a:lnSpc>
                        <a:buFont typeface="Arial"/>
                        <a:buChar char="•"/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Management Reporting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5114" y="568575"/>
            <a:ext cx="8545512" cy="1004888"/>
          </a:xfrm>
        </p:spPr>
        <p:txBody>
          <a:bodyPr/>
          <a:lstStyle/>
          <a:p>
            <a:r>
              <a:rPr lang="en-US" sz="2400" b="1" kern="1200" dirty="0">
                <a:solidFill>
                  <a:srgbClr val="002060"/>
                </a:solidFill>
                <a:ea typeface="MS PGothic" panose="020B0600070205080204" pitchFamily="34" charset="-128"/>
                <a:cs typeface="MS PGothic" charset="0"/>
              </a:rPr>
              <a:t>IBM Planning Analytics Capabilities</a:t>
            </a:r>
          </a:p>
        </p:txBody>
      </p:sp>
      <p:pic>
        <p:nvPicPr>
          <p:cNvPr id="4" name="Picture 8" descr="http://img13.deviantart.net/2f71/i/2012/157/b/3/eye_of_foresight_by_blasian_parkour-d52hg9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96650" y="3661079"/>
            <a:ext cx="1747594" cy="9934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2" descr="http://www.gaebler.com/images/news/Agility-Helps-SMBs-Compet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10111" y="5084989"/>
            <a:ext cx="1704731" cy="10258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23"/>
          <p:cNvSpPr>
            <a:spLocks noChangeArrowheads="1"/>
          </p:cNvSpPr>
          <p:nvPr/>
        </p:nvSpPr>
        <p:spPr bwMode="auto">
          <a:xfrm>
            <a:off x="1592874" y="4454591"/>
            <a:ext cx="1354112" cy="307777"/>
          </a:xfrm>
          <a:prstGeom prst="rect">
            <a:avLst/>
          </a:prstGeom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tr-TR" altLang="en-US" sz="1400" b="1" kern="0" dirty="0" smtClean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Öngörü</a:t>
            </a:r>
            <a:endParaRPr lang="en-US" altLang="en-US" sz="1400" b="1" kern="0" dirty="0">
              <a:solidFill>
                <a:srgbClr val="000000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pic>
        <p:nvPicPr>
          <p:cNvPr id="13" name="Picture 10" descr="http://www.hostgator.com/blog/~/tmp/wp-uploads/2013/03/speed-up-your-websit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06906" y="2011432"/>
            <a:ext cx="1734673" cy="10976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22"/>
          <p:cNvSpPr>
            <a:spLocks noChangeArrowheads="1"/>
          </p:cNvSpPr>
          <p:nvPr/>
        </p:nvSpPr>
        <p:spPr bwMode="auto">
          <a:xfrm>
            <a:off x="1636028" y="3022296"/>
            <a:ext cx="1219287" cy="307777"/>
          </a:xfrm>
          <a:prstGeom prst="rect">
            <a:avLst/>
          </a:prstGeom>
          <a:ln/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1400" kern="0" dirty="0" smtClean="0">
                <a:solidFill>
                  <a:srgbClr val="000000"/>
                </a:solidFill>
              </a:rPr>
              <a:t>SPEED</a:t>
            </a:r>
            <a:endParaRPr lang="en-US" altLang="en-US" sz="1400" kern="0" dirty="0">
              <a:solidFill>
                <a:srgbClr val="000000"/>
              </a:solidFill>
            </a:endParaRPr>
          </a:p>
        </p:txBody>
      </p:sp>
      <p:sp>
        <p:nvSpPr>
          <p:cNvPr id="10" name="TextBox 2"/>
          <p:cNvSpPr txBox="1">
            <a:spLocks noChangeArrowheads="1"/>
          </p:cNvSpPr>
          <p:nvPr/>
        </p:nvSpPr>
        <p:spPr bwMode="auto">
          <a:xfrm>
            <a:off x="1604210" y="5962316"/>
            <a:ext cx="1350211" cy="307777"/>
          </a:xfrm>
          <a:prstGeom prst="rect">
            <a:avLst/>
          </a:prstGeom>
          <a:ln/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400" b="1" kern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dirty="0"/>
              <a:t>AGILITY</a:t>
            </a:r>
          </a:p>
        </p:txBody>
      </p:sp>
      <p:sp>
        <p:nvSpPr>
          <p:cNvPr id="5" name="Rectangle 4"/>
          <p:cNvSpPr/>
          <p:nvPr/>
        </p:nvSpPr>
        <p:spPr>
          <a:xfrm>
            <a:off x="561474" y="4852692"/>
            <a:ext cx="8154737" cy="1590887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  <a:alpha val="85000"/>
                </a:schemeClr>
              </a:gs>
              <a:gs pos="35000">
                <a:schemeClr val="accent3">
                  <a:tint val="37000"/>
                  <a:satMod val="300000"/>
                  <a:alpha val="85000"/>
                </a:schemeClr>
              </a:gs>
              <a:gs pos="100000">
                <a:schemeClr val="accent3">
                  <a:tint val="15000"/>
                  <a:satMod val="350000"/>
                  <a:alpha val="85000"/>
                </a:schemeClr>
              </a:gs>
            </a:gsLst>
            <a:lin ang="16200000" scaled="1"/>
            <a:tileRect/>
          </a:gradFill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57250" y="1806344"/>
            <a:ext cx="8154737" cy="1629451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  <a:alpha val="85000"/>
                </a:schemeClr>
              </a:gs>
              <a:gs pos="35000">
                <a:schemeClr val="accent3">
                  <a:tint val="37000"/>
                  <a:satMod val="300000"/>
                  <a:alpha val="85000"/>
                </a:schemeClr>
              </a:gs>
              <a:gs pos="100000">
                <a:schemeClr val="accent3">
                  <a:tint val="15000"/>
                  <a:satMod val="350000"/>
                  <a:alpha val="85000"/>
                </a:schemeClr>
              </a:gs>
            </a:gsLst>
            <a:lin ang="16200000" scaled="1"/>
            <a:tileRect/>
          </a:gradFill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266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IBM Insuranc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83D1F5"/>
      </a:accent1>
      <a:accent2>
        <a:srgbClr val="8CC63F"/>
      </a:accent2>
      <a:accent3>
        <a:srgbClr val="FFFFFF"/>
      </a:accent3>
      <a:accent4>
        <a:srgbClr val="000000"/>
      </a:accent4>
      <a:accent5>
        <a:srgbClr val="C1E5F9"/>
      </a:accent5>
      <a:accent6>
        <a:srgbClr val="7EB338"/>
      </a:accent6>
      <a:hlink>
        <a:srgbClr val="00B2EF"/>
      </a:hlink>
      <a:folHlink>
        <a:srgbClr val="AB1A86"/>
      </a:folHlink>
    </a:clrScheme>
    <a:fontScheme name="EIS_PPT_template_white_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IS_PPT_template_white_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83D1F5"/>
        </a:accent1>
        <a:accent2>
          <a:srgbClr val="8CC63F"/>
        </a:accent2>
        <a:accent3>
          <a:srgbClr val="FFFFFF"/>
        </a:accent3>
        <a:accent4>
          <a:srgbClr val="000000"/>
        </a:accent4>
        <a:accent5>
          <a:srgbClr val="C1E5F9"/>
        </a:accent5>
        <a:accent6>
          <a:srgbClr val="7EB338"/>
        </a:accent6>
        <a:hlink>
          <a:srgbClr val="F04E37"/>
        </a:hlink>
        <a:folHlink>
          <a:srgbClr val="F1902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efault Theme" id="{FFCD3396-9DCD-1C45-9FBB-815498760CA0}" vid="{629C925B-6BB9-AD46-84F9-7C7CE346525E}"/>
    </a:ext>
  </a:extLst>
</a:theme>
</file>

<file path=ppt/theme/theme2.xml><?xml version="1.0" encoding="utf-8"?>
<a:theme xmlns:a="http://schemas.openxmlformats.org/drawingml/2006/main" name="3_654-02_Smarter_Marketing_PPT_template_white_R1">
  <a:themeElements>
    <a:clrScheme name="IBM Insuranc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83D1F5"/>
      </a:accent1>
      <a:accent2>
        <a:srgbClr val="8CC63F"/>
      </a:accent2>
      <a:accent3>
        <a:srgbClr val="FFFFFF"/>
      </a:accent3>
      <a:accent4>
        <a:srgbClr val="000000"/>
      </a:accent4>
      <a:accent5>
        <a:srgbClr val="C1E5F9"/>
      </a:accent5>
      <a:accent6>
        <a:srgbClr val="7EB338"/>
      </a:accent6>
      <a:hlink>
        <a:srgbClr val="00B2EF"/>
      </a:hlink>
      <a:folHlink>
        <a:srgbClr val="AB1A86"/>
      </a:folHlink>
    </a:clrScheme>
    <a:fontScheme name="EIS_PPT_template_white_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IS_PPT_template_white_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83D1F5"/>
        </a:accent1>
        <a:accent2>
          <a:srgbClr val="8CC63F"/>
        </a:accent2>
        <a:accent3>
          <a:srgbClr val="FFFFFF"/>
        </a:accent3>
        <a:accent4>
          <a:srgbClr val="000000"/>
        </a:accent4>
        <a:accent5>
          <a:srgbClr val="C1E5F9"/>
        </a:accent5>
        <a:accent6>
          <a:srgbClr val="7EB338"/>
        </a:accent6>
        <a:hlink>
          <a:srgbClr val="F04E37"/>
        </a:hlink>
        <a:folHlink>
          <a:srgbClr val="F1902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Big_Data_&amp;_Analytics_Brand_wht_template">
  <a:themeElements>
    <a:clrScheme name="Big_Data_&amp;_Analytics_Brand_wht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83D1F5"/>
      </a:accent1>
      <a:accent2>
        <a:srgbClr val="008ABF"/>
      </a:accent2>
      <a:accent3>
        <a:srgbClr val="FFFFFF"/>
      </a:accent3>
      <a:accent4>
        <a:srgbClr val="000000"/>
      </a:accent4>
      <a:accent5>
        <a:srgbClr val="C1E5F9"/>
      </a:accent5>
      <a:accent6>
        <a:srgbClr val="007DAD"/>
      </a:accent6>
      <a:hlink>
        <a:srgbClr val="007670"/>
      </a:hlink>
      <a:folHlink>
        <a:srgbClr val="FDB813"/>
      </a:folHlink>
    </a:clrScheme>
    <a:fontScheme name="Big_Data_&amp;_Analytics_Brand_wht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ig_Data_&amp;_Analytics_Brand_wht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83D1F5"/>
        </a:accent1>
        <a:accent2>
          <a:srgbClr val="008ABF"/>
        </a:accent2>
        <a:accent3>
          <a:srgbClr val="FFFFFF"/>
        </a:accent3>
        <a:accent4>
          <a:srgbClr val="000000"/>
        </a:accent4>
        <a:accent5>
          <a:srgbClr val="C1E5F9"/>
        </a:accent5>
        <a:accent6>
          <a:srgbClr val="007DAD"/>
        </a:accent6>
        <a:hlink>
          <a:srgbClr val="007670"/>
        </a:hlink>
        <a:folHlink>
          <a:srgbClr val="FDB81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519</TotalTime>
  <Words>872</Words>
  <Application>Microsoft Office PowerPoint</Application>
  <PresentationFormat>On-screen Show (4:3)</PresentationFormat>
  <Paragraphs>183</Paragraphs>
  <Slides>17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31" baseType="lpstr">
      <vt:lpstr>Arial Unicode MS</vt:lpstr>
      <vt:lpstr>MS PGothic</vt:lpstr>
      <vt:lpstr>MS PGothic</vt:lpstr>
      <vt:lpstr>Arial</vt:lpstr>
      <vt:lpstr>Calibri</vt:lpstr>
      <vt:lpstr>Helvetica</vt:lpstr>
      <vt:lpstr>HelvNeue for IBM</vt:lpstr>
      <vt:lpstr>HelvNeue for IBM Medium</vt:lpstr>
      <vt:lpstr>Rockwell</vt:lpstr>
      <vt:lpstr>Symbol</vt:lpstr>
      <vt:lpstr>Wingdings</vt:lpstr>
      <vt:lpstr>Default Theme</vt:lpstr>
      <vt:lpstr>3_654-02_Smarter_Marketing_PPT_template_white_R1</vt:lpstr>
      <vt:lpstr>Big_Data_&amp;_Analytics_Brand_wht_template</vt:lpstr>
      <vt:lpstr>IBM Planning Analytics</vt:lpstr>
      <vt:lpstr>What Is IBM Planning Analytics</vt:lpstr>
      <vt:lpstr>PowerPoint Presentation</vt:lpstr>
      <vt:lpstr>IBM Planning Analytics Capabilities</vt:lpstr>
      <vt:lpstr>IBM Planning Analytics Capabilities</vt:lpstr>
      <vt:lpstr>PowerPoint Presentation</vt:lpstr>
      <vt:lpstr>PowerPoint Presentation</vt:lpstr>
      <vt:lpstr>PowerPoint Presentation</vt:lpstr>
      <vt:lpstr>IBM Planning Analytics Capabilities</vt:lpstr>
      <vt:lpstr>PowerPoint Presentation</vt:lpstr>
      <vt:lpstr>PowerPoint Presentation</vt:lpstr>
      <vt:lpstr>PowerPoint Presentation</vt:lpstr>
      <vt:lpstr>IBM Planning Analytics Capabilities</vt:lpstr>
      <vt:lpstr>Strategy Management &amp; Metrics/Scorecards</vt:lpstr>
      <vt:lpstr>PowerPoint Presentation</vt:lpstr>
      <vt:lpstr>PowerPoint Presentation</vt:lpstr>
      <vt:lpstr>IBM Planning Analytics Pricing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Planning Analytics Overview</dc:title>
  <dc:creator>TIM GREENFIELD</dc:creator>
  <cp:lastModifiedBy>Selin BAŞ</cp:lastModifiedBy>
  <cp:revision>25</cp:revision>
  <dcterms:created xsi:type="dcterms:W3CDTF">2017-01-18T14:49:54Z</dcterms:created>
  <dcterms:modified xsi:type="dcterms:W3CDTF">2020-08-13T12:36:57Z</dcterms:modified>
</cp:coreProperties>
</file>