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9" r:id="rId4"/>
    <p:sldId id="262" r:id="rId5"/>
    <p:sldId id="267" r:id="rId6"/>
    <p:sldId id="295" r:id="rId7"/>
    <p:sldId id="296" r:id="rId8"/>
    <p:sldId id="297" r:id="rId9"/>
    <p:sldId id="289" r:id="rId10"/>
    <p:sldId id="298" r:id="rId11"/>
    <p:sldId id="299" r:id="rId12"/>
    <p:sldId id="300" r:id="rId13"/>
    <p:sldId id="265" r:id="rId14"/>
    <p:sldId id="301" r:id="rId15"/>
    <p:sldId id="274" r:id="rId16"/>
    <p:sldId id="288" r:id="rId17"/>
    <p:sldId id="270" r:id="rId18"/>
    <p:sldId id="27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14" y="186"/>
      </p:cViewPr>
      <p:guideLst>
        <p:guide orient="horz" pos="2046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D2D9-65A1-4FF6-A914-E9B95C0DF90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7696-9124-40F9-9EF5-8375DDAF7FF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4711" y="2596444"/>
            <a:ext cx="5125156" cy="142240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1275" y="2964815"/>
            <a:ext cx="44646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altLang="en-US" sz="4800" dirty="0">
                <a:ln w="0">
                  <a:noFill/>
                </a:ln>
                <a:latin typeface="Meiryo" panose="020B0604030504040204" pitchFamily="34" charset="-128"/>
                <a:ea typeface="Meiryo" panose="020B0604030504040204" pitchFamily="34" charset="-128"/>
              </a:rPr>
              <a:t>ポートフォリオ</a:t>
            </a:r>
            <a:endParaRPr kumimoji="1" altLang="en-US" sz="4800" dirty="0">
              <a:ln w="0">
                <a:noFill/>
              </a:ln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43304" y="759981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378" y="369700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  <a:sym typeface="+mn-ea"/>
              </a:rPr>
              <a:t>1.Web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378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图片 3" descr="profile_画板 1 副本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00" y="1080000"/>
            <a:ext cx="10082530" cy="5407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69700"/>
            <a:ext cx="1405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２</a:t>
            </a:r>
            <a:r>
              <a:rPr kumimoji="1"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デザイン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304" y="1440604"/>
            <a:ext cx="3360686" cy="1890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902" y="1433404"/>
            <a:ext cx="3360686" cy="1890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747" y="1440604"/>
            <a:ext cx="3358557" cy="1890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80" y="3573075"/>
            <a:ext cx="3352091" cy="1890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903" y="3573075"/>
            <a:ext cx="3360686" cy="18938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131" y="3573075"/>
            <a:ext cx="3358557" cy="18898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69700"/>
            <a:ext cx="1405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２</a:t>
            </a:r>
            <a:r>
              <a:rPr kumimoji="1"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デザイン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305" y="1080000"/>
            <a:ext cx="1908118" cy="552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23" y="1080000"/>
            <a:ext cx="3108523" cy="55577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70144" y="1080000"/>
            <a:ext cx="2373779" cy="555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116" y="1080000"/>
            <a:ext cx="2755080" cy="5149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69700"/>
            <a:ext cx="1374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. catalog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图片 6" descr="1_画板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28210" y="3068955"/>
            <a:ext cx="6512560" cy="3354705"/>
          </a:xfrm>
          <a:prstGeom prst="rect">
            <a:avLst/>
          </a:prstGeom>
        </p:spPr>
      </p:pic>
      <p:pic>
        <p:nvPicPr>
          <p:cNvPr id="9" name="图片 8" descr="2_画板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85" y="1227455"/>
            <a:ext cx="6998970" cy="36055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69700"/>
            <a:ext cx="1374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. catalog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43200" y="1166400"/>
            <a:ext cx="10038080" cy="4410075"/>
            <a:chOff x="1471" y="1933"/>
            <a:chExt cx="15808" cy="694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71" y="1933"/>
              <a:ext cx="7391" cy="363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5" y="1933"/>
              <a:ext cx="7511" cy="365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8" y="6082"/>
              <a:ext cx="7392" cy="279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5" y="6082"/>
              <a:ext cx="8165" cy="2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矩形 8"/>
          <p:cNvSpPr/>
          <p:nvPr/>
        </p:nvSpPr>
        <p:spPr>
          <a:xfrm>
            <a:off x="933779" y="3282730"/>
            <a:ext cx="828000" cy="28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0000" y="370800"/>
            <a:ext cx="1125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kumimoji="1"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.Color 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0000" y="734400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6536" y="1165261"/>
            <a:ext cx="6826768" cy="45511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05" y="1165261"/>
            <a:ext cx="3106919" cy="207127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80939" y="330031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Before</a:t>
            </a:r>
            <a:endParaRPr kumimoji="1" lang="ja-JP" altLang="en-US" sz="1400" dirty="0">
              <a:solidFill>
                <a:srgbClr val="C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71061" y="5769530"/>
            <a:ext cx="828000" cy="28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477028" y="5787114"/>
            <a:ext cx="61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After</a:t>
            </a:r>
            <a:endParaRPr kumimoji="1" lang="ja-JP" altLang="en-US" sz="1400" dirty="0">
              <a:solidFill>
                <a:srgbClr val="C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70800"/>
            <a:ext cx="1125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kumimoji="1"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.Color 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4400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34085" y="1166400"/>
            <a:ext cx="3589020" cy="2878455"/>
            <a:chOff x="1471" y="1508"/>
            <a:chExt cx="5652" cy="4533"/>
          </a:xfrm>
        </p:grpSpPr>
        <p:grpSp>
          <p:nvGrpSpPr>
            <p:cNvPr id="2" name="组合 1"/>
            <p:cNvGrpSpPr/>
            <p:nvPr/>
          </p:nvGrpSpPr>
          <p:grpSpPr>
            <a:xfrm>
              <a:off x="1471" y="5529"/>
              <a:ext cx="1304" cy="512"/>
              <a:chOff x="1471" y="5529"/>
              <a:chExt cx="1304" cy="51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471" y="5529"/>
                <a:ext cx="1304" cy="4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545" y="5557"/>
                <a:ext cx="1190" cy="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>
                    <a:solidFill>
                      <a:srgbClr val="C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Before</a:t>
                </a:r>
                <a:endParaRPr kumimoji="1" lang="ja-JP" altLang="en-US" sz="1400" dirty="0">
                  <a:solidFill>
                    <a:srgbClr val="C00000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5" y="1508"/>
              <a:ext cx="5639" cy="3864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4951730" y="1166400"/>
            <a:ext cx="6250940" cy="4692650"/>
            <a:chOff x="7798" y="1742"/>
            <a:chExt cx="9844" cy="7390"/>
          </a:xfrm>
        </p:grpSpPr>
        <p:grpSp>
          <p:nvGrpSpPr>
            <p:cNvPr id="7" name="组合 6"/>
            <p:cNvGrpSpPr/>
            <p:nvPr/>
          </p:nvGrpSpPr>
          <p:grpSpPr>
            <a:xfrm>
              <a:off x="7800" y="8622"/>
              <a:ext cx="1304" cy="511"/>
              <a:chOff x="7800" y="8622"/>
              <a:chExt cx="1304" cy="51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800" y="8622"/>
                <a:ext cx="1304" cy="4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967" y="8649"/>
                <a:ext cx="970" cy="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>
                    <a:solidFill>
                      <a:srgbClr val="C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After</a:t>
                </a:r>
                <a:endParaRPr kumimoji="1" lang="ja-JP" altLang="en-US" sz="1400" dirty="0">
                  <a:solidFill>
                    <a:srgbClr val="C00000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8" y="1742"/>
              <a:ext cx="9845" cy="67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69700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.Web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305" y="972000"/>
            <a:ext cx="1908118" cy="552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23" y="972000"/>
            <a:ext cx="3108523" cy="55577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70144" y="972000"/>
            <a:ext cx="2373779" cy="555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116" y="972000"/>
            <a:ext cx="2755080" cy="514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69700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  <a:sym typeface="+mn-ea"/>
              </a:rPr>
              <a:t>1.Web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图片 12" descr="niss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00" y="1080000"/>
            <a:ext cx="10082530" cy="5401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69700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  <a:sym typeface="+mn-ea"/>
              </a:rPr>
              <a:t>1.Web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图片 1" descr="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00" y="1080000"/>
            <a:ext cx="10082530" cy="5401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69700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  <a:sym typeface="+mn-ea"/>
              </a:rPr>
              <a:t>1.Web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图片 2" descr="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00" y="1080000"/>
            <a:ext cx="10082530" cy="5407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00000" y="748800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000" y="369700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  <a:sym typeface="+mn-ea"/>
              </a:rPr>
              <a:t>1.Web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0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图片 1" descr="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00" y="1080000"/>
            <a:ext cx="10082530" cy="5407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43304" y="759981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378" y="369700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  <a:sym typeface="+mn-ea"/>
              </a:rPr>
              <a:t>1.Web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378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图片 1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00" y="1080000"/>
            <a:ext cx="10082530" cy="5407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43304" y="759981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378" y="369700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  <a:sym typeface="+mn-ea"/>
              </a:rPr>
              <a:t>1.Web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378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图片 2" descr="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00" y="1080000"/>
            <a:ext cx="10082530" cy="5407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43304" y="759981"/>
            <a:ext cx="10260000" cy="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378" y="369700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  <a:sym typeface="+mn-ea"/>
              </a:rPr>
              <a:t>1.Web</a:t>
            </a:r>
            <a:endParaRPr kumimoji="1" lang="ja-JP" alt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3780" y="736173"/>
            <a:ext cx="1800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图片 3" descr="profile_画板 1 副本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00" y="1080000"/>
            <a:ext cx="10082530" cy="5407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26,&quot;width&quot;:509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宽屏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Meiryo</vt:lpstr>
      <vt:lpstr>Yu Gothic</vt:lpstr>
      <vt:lpstr>微软雅黑</vt:lpstr>
      <vt:lpstr>Arial Unicode MS</vt:lpstr>
      <vt:lpstr>等线 Light</vt:lpstr>
      <vt:lpstr>Yu Gothic Light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baito</dc:creator>
  <cp:lastModifiedBy>Sman，</cp:lastModifiedBy>
  <cp:revision>26</cp:revision>
  <dcterms:created xsi:type="dcterms:W3CDTF">2020-09-08T04:40:00Z</dcterms:created>
  <dcterms:modified xsi:type="dcterms:W3CDTF">2021-07-18T14:19:36Z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4DAC5DC496064F6CAAE7873650BDD110</vt:lpwstr>
  </property>
  <property fmtid="{D5CDD505-2E9C-101B-9397-08002B2CF9AE}" pid="3" name="KSOProductBuildVer">
    <vt:lpwstr>2052-11.1.0.10695</vt:lpwstr>
  </property>
</Properties>
</file>