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3"/>
  </p:notesMasterIdLst>
  <p:sldIdLst>
    <p:sldId id="256" r:id="rId2"/>
    <p:sldId id="268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071D7B-10DD-4C68-9AA4-CC3E1B57DBD9}" v="8" dt="2025-03-15T16:16:54.8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Cristina Llanos Osorio" userId="8554f370-c10a-415b-9d1e-5b35908c2641" providerId="ADAL" clId="{BE071D7B-10DD-4C68-9AA4-CC3E1B57DBD9}"/>
    <pc:docChg chg="undo custSel addSld delSld modSld addSection delSection">
      <pc:chgData name="Laura Cristina Llanos Osorio" userId="8554f370-c10a-415b-9d1e-5b35908c2641" providerId="ADAL" clId="{BE071D7B-10DD-4C68-9AA4-CC3E1B57DBD9}" dt="2025-03-15T16:29:37.162" v="29" actId="27636"/>
      <pc:docMkLst>
        <pc:docMk/>
      </pc:docMkLst>
      <pc:sldChg chg="addSp del">
        <pc:chgData name="Laura Cristina Llanos Osorio" userId="8554f370-c10a-415b-9d1e-5b35908c2641" providerId="ADAL" clId="{BE071D7B-10DD-4C68-9AA4-CC3E1B57DBD9}" dt="2025-03-15T15:46:18.484" v="7" actId="2696"/>
        <pc:sldMkLst>
          <pc:docMk/>
          <pc:sldMk cId="1745730125" sldId="257"/>
        </pc:sldMkLst>
        <pc:picChg chg="add">
          <ac:chgData name="Laura Cristina Llanos Osorio" userId="8554f370-c10a-415b-9d1e-5b35908c2641" providerId="ADAL" clId="{BE071D7B-10DD-4C68-9AA4-CC3E1B57DBD9}" dt="2025-03-15T15:45:36.914" v="0"/>
          <ac:picMkLst>
            <pc:docMk/>
            <pc:sldMk cId="1745730125" sldId="257"/>
            <ac:picMk id="3" creationId="{6F14F2D9-55E7-A1F0-1A50-312A36D01B30}"/>
          </ac:picMkLst>
        </pc:picChg>
      </pc:sldChg>
      <pc:sldChg chg="delSp add del setBg delDesignElem">
        <pc:chgData name="Laura Cristina Llanos Osorio" userId="8554f370-c10a-415b-9d1e-5b35908c2641" providerId="ADAL" clId="{BE071D7B-10DD-4C68-9AA4-CC3E1B57DBD9}" dt="2025-03-15T15:46:34.264" v="13"/>
        <pc:sldMkLst>
          <pc:docMk/>
          <pc:sldMk cId="2426247065" sldId="258"/>
        </pc:sldMkLst>
        <pc:spChg chg="del">
          <ac:chgData name="Laura Cristina Llanos Osorio" userId="8554f370-c10a-415b-9d1e-5b35908c2641" providerId="ADAL" clId="{BE071D7B-10DD-4C68-9AA4-CC3E1B57DBD9}" dt="2025-03-15T15:46:34.264" v="13"/>
          <ac:spMkLst>
            <pc:docMk/>
            <pc:sldMk cId="2426247065" sldId="258"/>
            <ac:spMk id="1051" creationId="{E49D7415-2F11-44C2-B6AA-13A25B6814B9}"/>
          </ac:spMkLst>
        </pc:spChg>
        <pc:cxnChg chg="del">
          <ac:chgData name="Laura Cristina Llanos Osorio" userId="8554f370-c10a-415b-9d1e-5b35908c2641" providerId="ADAL" clId="{BE071D7B-10DD-4C68-9AA4-CC3E1B57DBD9}" dt="2025-03-15T15:46:34.264" v="13"/>
          <ac:cxnSpMkLst>
            <pc:docMk/>
            <pc:sldMk cId="2426247065" sldId="258"/>
            <ac:cxnSpMk id="1052" creationId="{4583FD9E-C5A7-96F7-951D-7D292013CD58}"/>
          </ac:cxnSpMkLst>
        </pc:cxnChg>
      </pc:sldChg>
      <pc:sldChg chg="delSp modSp add del mod setBg delDesignElem">
        <pc:chgData name="Laura Cristina Llanos Osorio" userId="8554f370-c10a-415b-9d1e-5b35908c2641" providerId="ADAL" clId="{BE071D7B-10DD-4C68-9AA4-CC3E1B57DBD9}" dt="2025-03-15T16:29:37.162" v="29" actId="27636"/>
        <pc:sldMkLst>
          <pc:docMk/>
          <pc:sldMk cId="2767498751" sldId="259"/>
        </pc:sldMkLst>
        <pc:spChg chg="mod">
          <ac:chgData name="Laura Cristina Llanos Osorio" userId="8554f370-c10a-415b-9d1e-5b35908c2641" providerId="ADAL" clId="{BE071D7B-10DD-4C68-9AA4-CC3E1B57DBD9}" dt="2025-03-15T16:29:37.162" v="29" actId="27636"/>
          <ac:spMkLst>
            <pc:docMk/>
            <pc:sldMk cId="2767498751" sldId="259"/>
            <ac:spMk id="1030" creationId="{0D54ECE7-6229-3D96-1417-B12C5D3BF96A}"/>
          </ac:spMkLst>
        </pc:spChg>
        <pc:spChg chg="del">
          <ac:chgData name="Laura Cristina Llanos Osorio" userId="8554f370-c10a-415b-9d1e-5b35908c2641" providerId="ADAL" clId="{BE071D7B-10DD-4C68-9AA4-CC3E1B57DBD9}" dt="2025-03-15T15:46:46.326" v="15"/>
          <ac:spMkLst>
            <pc:docMk/>
            <pc:sldMk cId="2767498751" sldId="259"/>
            <ac:spMk id="1041" creationId="{3D82DDC3-C17B-1F34-9541-CF9901A547FB}"/>
          </ac:spMkLst>
        </pc:spChg>
        <pc:picChg chg="mod">
          <ac:chgData name="Laura Cristina Llanos Osorio" userId="8554f370-c10a-415b-9d1e-5b35908c2641" providerId="ADAL" clId="{BE071D7B-10DD-4C68-9AA4-CC3E1B57DBD9}" dt="2025-03-15T15:57:13.486" v="23" actId="1076"/>
          <ac:picMkLst>
            <pc:docMk/>
            <pc:sldMk cId="2767498751" sldId="259"/>
            <ac:picMk id="4" creationId="{E2A61201-FAD4-F630-BCE8-F2FA6AE02184}"/>
          </ac:picMkLst>
        </pc:picChg>
        <pc:cxnChg chg="del">
          <ac:chgData name="Laura Cristina Llanos Osorio" userId="8554f370-c10a-415b-9d1e-5b35908c2641" providerId="ADAL" clId="{BE071D7B-10DD-4C68-9AA4-CC3E1B57DBD9}" dt="2025-03-15T15:46:46.326" v="15"/>
          <ac:cxnSpMkLst>
            <pc:docMk/>
            <pc:sldMk cId="2767498751" sldId="259"/>
            <ac:cxnSpMk id="1042" creationId="{10A9F254-19E3-1BA3-090B-565F16DE588D}"/>
          </ac:cxnSpMkLst>
        </pc:cxnChg>
      </pc:sldChg>
      <pc:sldChg chg="new del">
        <pc:chgData name="Laura Cristina Llanos Osorio" userId="8554f370-c10a-415b-9d1e-5b35908c2641" providerId="ADAL" clId="{BE071D7B-10DD-4C68-9AA4-CC3E1B57DBD9}" dt="2025-03-15T15:46:14.746" v="6" actId="2696"/>
        <pc:sldMkLst>
          <pc:docMk/>
          <pc:sldMk cId="1269343007" sldId="267"/>
        </pc:sldMkLst>
      </pc:sldChg>
      <pc:sldChg chg="delSp modSp add setBg delDesignElem">
        <pc:chgData name="Laura Cristina Llanos Osorio" userId="8554f370-c10a-415b-9d1e-5b35908c2641" providerId="ADAL" clId="{BE071D7B-10DD-4C68-9AA4-CC3E1B57DBD9}" dt="2025-03-15T16:16:54.882" v="27" actId="20577"/>
        <pc:sldMkLst>
          <pc:docMk/>
          <pc:sldMk cId="1019184439" sldId="268"/>
        </pc:sldMkLst>
        <pc:spChg chg="del">
          <ac:chgData name="Laura Cristina Llanos Osorio" userId="8554f370-c10a-415b-9d1e-5b35908c2641" providerId="ADAL" clId="{BE071D7B-10DD-4C68-9AA4-CC3E1B57DBD9}" dt="2025-03-15T15:46:06.649" v="5"/>
          <ac:spMkLst>
            <pc:docMk/>
            <pc:sldMk cId="1019184439" sldId="268"/>
            <ac:spMk id="20" creationId="{F68B2C62-7648-4430-90D5-AE0F252AF113}"/>
          </ac:spMkLst>
        </pc:spChg>
        <pc:graphicFrameChg chg="mod">
          <ac:chgData name="Laura Cristina Llanos Osorio" userId="8554f370-c10a-415b-9d1e-5b35908c2641" providerId="ADAL" clId="{BE071D7B-10DD-4C68-9AA4-CC3E1B57DBD9}" dt="2025-03-15T16:16:54.882" v="27" actId="20577"/>
          <ac:graphicFrameMkLst>
            <pc:docMk/>
            <pc:sldMk cId="1019184439" sldId="268"/>
            <ac:graphicFrameMk id="16" creationId="{F8C35EC7-9972-A91B-D7B0-A1B6D5251DC5}"/>
          </ac:graphicFrameMkLst>
        </pc:graphicFrameChg>
        <pc:cxnChg chg="del">
          <ac:chgData name="Laura Cristina Llanos Osorio" userId="8554f370-c10a-415b-9d1e-5b35908c2641" providerId="ADAL" clId="{BE071D7B-10DD-4C68-9AA4-CC3E1B57DBD9}" dt="2025-03-15T15:46:06.649" v="5"/>
          <ac:cxnSpMkLst>
            <pc:docMk/>
            <pc:sldMk cId="1019184439" sldId="268"/>
            <ac:cxnSpMk id="22" creationId="{AAD0195E-7F27-4D06-9427-0C121D721A14}"/>
          </ac:cxnSpMkLst>
        </pc:cxnChg>
        <pc:cxnChg chg="del">
          <ac:chgData name="Laura Cristina Llanos Osorio" userId="8554f370-c10a-415b-9d1e-5b35908c2641" providerId="ADAL" clId="{BE071D7B-10DD-4C68-9AA4-CC3E1B57DBD9}" dt="2025-03-15T15:46:06.649" v="5"/>
          <ac:cxnSpMkLst>
            <pc:docMk/>
            <pc:sldMk cId="1019184439" sldId="268"/>
            <ac:cxnSpMk id="24" creationId="{9D74C2FC-3228-4FC1-B97B-87AD35508D91}"/>
          </ac:cxnSpMkLst>
        </pc:cxnChg>
      </pc:sldChg>
      <pc:sldChg chg="new del">
        <pc:chgData name="Laura Cristina Llanos Osorio" userId="8554f370-c10a-415b-9d1e-5b35908c2641" providerId="ADAL" clId="{BE071D7B-10DD-4C68-9AA4-CC3E1B57DBD9}" dt="2025-03-15T15:46:58.509" v="19" actId="2696"/>
        <pc:sldMkLst>
          <pc:docMk/>
          <pc:sldMk cId="2851523007" sldId="269"/>
        </pc:sldMkLst>
      </pc:sldChg>
      <pc:sldChg chg="add del">
        <pc:chgData name="Laura Cristina Llanos Osorio" userId="8554f370-c10a-415b-9d1e-5b35908c2641" providerId="ADAL" clId="{BE071D7B-10DD-4C68-9AA4-CC3E1B57DBD9}" dt="2025-03-15T15:46:54.235" v="18" actId="2890"/>
        <pc:sldMkLst>
          <pc:docMk/>
          <pc:sldMk cId="1013627904" sldId="270"/>
        </pc:sldMkLst>
      </pc:sldChg>
      <pc:sldChg chg="new del">
        <pc:chgData name="Laura Cristina Llanos Osorio" userId="8554f370-c10a-415b-9d1e-5b35908c2641" providerId="ADAL" clId="{BE071D7B-10DD-4C68-9AA4-CC3E1B57DBD9}" dt="2025-03-15T15:46:50.430" v="16" actId="2696"/>
        <pc:sldMkLst>
          <pc:docMk/>
          <pc:sldMk cId="1242664852" sldId="270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8D16F3-E66F-4513-B6B2-66C125F75747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BC8820-0C9F-49D0-A5E5-A175D2E60A37}">
      <dgm:prSet/>
      <dgm:spPr/>
      <dgm:t>
        <a:bodyPr/>
        <a:lstStyle/>
        <a:p>
          <a:r>
            <a:rPr lang="es-MX" dirty="0"/>
            <a:t>El Principio de Inversión de Dependencias (DIP) es uno de los cinco principios SOLID de diseño de software orientado a objetos, formulado por Robert C. Martin. Este principio consta de tres partes fundamentales:</a:t>
          </a:r>
          <a:endParaRPr lang="en-US" dirty="0"/>
        </a:p>
      </dgm:t>
    </dgm:pt>
    <dgm:pt modelId="{7D5690B6-0DA8-4732-8E64-488BC4497CE3}" type="parTrans" cxnId="{DE803539-C309-49A1-A56A-AA5B0014C5D8}">
      <dgm:prSet/>
      <dgm:spPr/>
      <dgm:t>
        <a:bodyPr/>
        <a:lstStyle/>
        <a:p>
          <a:endParaRPr lang="en-US"/>
        </a:p>
      </dgm:t>
    </dgm:pt>
    <dgm:pt modelId="{4EF85AD4-6FA9-46D2-8753-2BC0F6764685}" type="sibTrans" cxnId="{DE803539-C309-49A1-A56A-AA5B0014C5D8}">
      <dgm:prSet/>
      <dgm:spPr/>
      <dgm:t>
        <a:bodyPr/>
        <a:lstStyle/>
        <a:p>
          <a:endParaRPr lang="en-US"/>
        </a:p>
      </dgm:t>
    </dgm:pt>
    <dgm:pt modelId="{8181CEE0-A3EB-4319-AB11-61288D78E847}">
      <dgm:prSet/>
      <dgm:spPr/>
      <dgm:t>
        <a:bodyPr/>
        <a:lstStyle/>
        <a:p>
          <a:r>
            <a:rPr lang="es-MX" dirty="0"/>
            <a:t>Los módulos de alto nivel no deben depender de módulos de bajo nivel. </a:t>
          </a:r>
          <a:endParaRPr lang="en-US" dirty="0"/>
        </a:p>
      </dgm:t>
    </dgm:pt>
    <dgm:pt modelId="{75E86478-3031-4B83-A3E1-F4EEC3BA3A5E}" type="parTrans" cxnId="{8127AA82-4EB8-49B3-9757-19BC25D1AA65}">
      <dgm:prSet/>
      <dgm:spPr/>
      <dgm:t>
        <a:bodyPr/>
        <a:lstStyle/>
        <a:p>
          <a:endParaRPr lang="en-US"/>
        </a:p>
      </dgm:t>
    </dgm:pt>
    <dgm:pt modelId="{BEF585D7-A3C4-4DEB-92DC-E9503A41C475}" type="sibTrans" cxnId="{8127AA82-4EB8-49B3-9757-19BC25D1AA65}">
      <dgm:prSet/>
      <dgm:spPr/>
      <dgm:t>
        <a:bodyPr/>
        <a:lstStyle/>
        <a:p>
          <a:endParaRPr lang="en-US"/>
        </a:p>
      </dgm:t>
    </dgm:pt>
    <dgm:pt modelId="{D983923E-02B2-4D2C-BA08-36E8D57B5B0E}">
      <dgm:prSet/>
      <dgm:spPr/>
      <dgm:t>
        <a:bodyPr/>
        <a:lstStyle/>
        <a:p>
          <a:r>
            <a:rPr lang="es-MX"/>
            <a:t>Ambos módulos deben depender de </a:t>
          </a:r>
          <a:r>
            <a:rPr lang="es-MX" b="1"/>
            <a:t>abstracciones</a:t>
          </a:r>
          <a:endParaRPr lang="en-US"/>
        </a:p>
      </dgm:t>
    </dgm:pt>
    <dgm:pt modelId="{4D6F33DB-9691-4A7B-B720-42EF64A7393F}" type="parTrans" cxnId="{EFA104F3-1B8D-4584-85C1-E351B380AB6F}">
      <dgm:prSet/>
      <dgm:spPr/>
      <dgm:t>
        <a:bodyPr/>
        <a:lstStyle/>
        <a:p>
          <a:endParaRPr lang="en-US"/>
        </a:p>
      </dgm:t>
    </dgm:pt>
    <dgm:pt modelId="{FF67C12A-0283-41E7-8AC1-B6B028867498}" type="sibTrans" cxnId="{EFA104F3-1B8D-4584-85C1-E351B380AB6F}">
      <dgm:prSet/>
      <dgm:spPr/>
      <dgm:t>
        <a:bodyPr/>
        <a:lstStyle/>
        <a:p>
          <a:endParaRPr lang="en-US"/>
        </a:p>
      </dgm:t>
    </dgm:pt>
    <dgm:pt modelId="{53728753-E874-4398-9575-3315B3F0A037}">
      <dgm:prSet/>
      <dgm:spPr/>
      <dgm:t>
        <a:bodyPr/>
        <a:lstStyle/>
        <a:p>
          <a:r>
            <a:rPr lang="es-MX"/>
            <a:t>Las abstracciones no deben depender de los detalles. Los detalles deben depender de las abstracciones.</a:t>
          </a:r>
          <a:endParaRPr lang="en-US"/>
        </a:p>
      </dgm:t>
    </dgm:pt>
    <dgm:pt modelId="{DE43281D-D4FB-494F-8E00-C59C2414E111}" type="parTrans" cxnId="{234E0620-D231-42FC-80A8-F974C9716F66}">
      <dgm:prSet/>
      <dgm:spPr/>
      <dgm:t>
        <a:bodyPr/>
        <a:lstStyle/>
        <a:p>
          <a:endParaRPr lang="en-US"/>
        </a:p>
      </dgm:t>
    </dgm:pt>
    <dgm:pt modelId="{9669CD47-63B3-4688-B63C-99024D59420E}" type="sibTrans" cxnId="{234E0620-D231-42FC-80A8-F974C9716F66}">
      <dgm:prSet/>
      <dgm:spPr/>
      <dgm:t>
        <a:bodyPr/>
        <a:lstStyle/>
        <a:p>
          <a:endParaRPr lang="en-US"/>
        </a:p>
      </dgm:t>
    </dgm:pt>
    <dgm:pt modelId="{C35759FD-1F5A-4FB5-BEE0-3A6A82C08B48}" type="pres">
      <dgm:prSet presAssocID="{418D16F3-E66F-4513-B6B2-66C125F75747}" presName="outerComposite" presStyleCnt="0">
        <dgm:presLayoutVars>
          <dgm:chMax val="5"/>
          <dgm:dir/>
          <dgm:resizeHandles val="exact"/>
        </dgm:presLayoutVars>
      </dgm:prSet>
      <dgm:spPr/>
    </dgm:pt>
    <dgm:pt modelId="{69E37DEC-C4DA-4165-AB9D-29AEABF12ABF}" type="pres">
      <dgm:prSet presAssocID="{418D16F3-E66F-4513-B6B2-66C125F75747}" presName="dummyMaxCanvas" presStyleCnt="0">
        <dgm:presLayoutVars/>
      </dgm:prSet>
      <dgm:spPr/>
    </dgm:pt>
    <dgm:pt modelId="{A8E5C378-3930-4B07-8EEC-4ED0BA99C8C1}" type="pres">
      <dgm:prSet presAssocID="{418D16F3-E66F-4513-B6B2-66C125F75747}" presName="FourNodes_1" presStyleLbl="node1" presStyleIdx="0" presStyleCnt="4">
        <dgm:presLayoutVars>
          <dgm:bulletEnabled val="1"/>
        </dgm:presLayoutVars>
      </dgm:prSet>
      <dgm:spPr/>
    </dgm:pt>
    <dgm:pt modelId="{6D3F139D-4E2F-4463-919B-04E66AA52EB0}" type="pres">
      <dgm:prSet presAssocID="{418D16F3-E66F-4513-B6B2-66C125F75747}" presName="FourNodes_2" presStyleLbl="node1" presStyleIdx="1" presStyleCnt="4">
        <dgm:presLayoutVars>
          <dgm:bulletEnabled val="1"/>
        </dgm:presLayoutVars>
      </dgm:prSet>
      <dgm:spPr/>
    </dgm:pt>
    <dgm:pt modelId="{65D39C36-64F7-471B-90CE-42EA19C31E4C}" type="pres">
      <dgm:prSet presAssocID="{418D16F3-E66F-4513-B6B2-66C125F75747}" presName="FourNodes_3" presStyleLbl="node1" presStyleIdx="2" presStyleCnt="4">
        <dgm:presLayoutVars>
          <dgm:bulletEnabled val="1"/>
        </dgm:presLayoutVars>
      </dgm:prSet>
      <dgm:spPr/>
    </dgm:pt>
    <dgm:pt modelId="{472205CD-3617-4111-B58B-FA292EB4515B}" type="pres">
      <dgm:prSet presAssocID="{418D16F3-E66F-4513-B6B2-66C125F75747}" presName="FourNodes_4" presStyleLbl="node1" presStyleIdx="3" presStyleCnt="4">
        <dgm:presLayoutVars>
          <dgm:bulletEnabled val="1"/>
        </dgm:presLayoutVars>
      </dgm:prSet>
      <dgm:spPr/>
    </dgm:pt>
    <dgm:pt modelId="{321735D4-9BD4-47AC-A46E-07ED93797E01}" type="pres">
      <dgm:prSet presAssocID="{418D16F3-E66F-4513-B6B2-66C125F75747}" presName="FourConn_1-2" presStyleLbl="fgAccFollowNode1" presStyleIdx="0" presStyleCnt="3">
        <dgm:presLayoutVars>
          <dgm:bulletEnabled val="1"/>
        </dgm:presLayoutVars>
      </dgm:prSet>
      <dgm:spPr/>
    </dgm:pt>
    <dgm:pt modelId="{1B62F206-1A50-4046-934D-13605994A477}" type="pres">
      <dgm:prSet presAssocID="{418D16F3-E66F-4513-B6B2-66C125F75747}" presName="FourConn_2-3" presStyleLbl="fgAccFollowNode1" presStyleIdx="1" presStyleCnt="3">
        <dgm:presLayoutVars>
          <dgm:bulletEnabled val="1"/>
        </dgm:presLayoutVars>
      </dgm:prSet>
      <dgm:spPr/>
    </dgm:pt>
    <dgm:pt modelId="{2CC3768B-26D2-4C6A-BA8A-B57DBA7E2B07}" type="pres">
      <dgm:prSet presAssocID="{418D16F3-E66F-4513-B6B2-66C125F75747}" presName="FourConn_3-4" presStyleLbl="fgAccFollowNode1" presStyleIdx="2" presStyleCnt="3">
        <dgm:presLayoutVars>
          <dgm:bulletEnabled val="1"/>
        </dgm:presLayoutVars>
      </dgm:prSet>
      <dgm:spPr/>
    </dgm:pt>
    <dgm:pt modelId="{1724D364-FCCF-4C57-AEB3-15A3C6385814}" type="pres">
      <dgm:prSet presAssocID="{418D16F3-E66F-4513-B6B2-66C125F75747}" presName="FourNodes_1_text" presStyleLbl="node1" presStyleIdx="3" presStyleCnt="4">
        <dgm:presLayoutVars>
          <dgm:bulletEnabled val="1"/>
        </dgm:presLayoutVars>
      </dgm:prSet>
      <dgm:spPr/>
    </dgm:pt>
    <dgm:pt modelId="{BA24C940-017D-4BA9-9CBA-4A3A72F1D717}" type="pres">
      <dgm:prSet presAssocID="{418D16F3-E66F-4513-B6B2-66C125F75747}" presName="FourNodes_2_text" presStyleLbl="node1" presStyleIdx="3" presStyleCnt="4">
        <dgm:presLayoutVars>
          <dgm:bulletEnabled val="1"/>
        </dgm:presLayoutVars>
      </dgm:prSet>
      <dgm:spPr/>
    </dgm:pt>
    <dgm:pt modelId="{3DBFA8A8-C36B-4BE4-840F-67B14192AC89}" type="pres">
      <dgm:prSet presAssocID="{418D16F3-E66F-4513-B6B2-66C125F75747}" presName="FourNodes_3_text" presStyleLbl="node1" presStyleIdx="3" presStyleCnt="4">
        <dgm:presLayoutVars>
          <dgm:bulletEnabled val="1"/>
        </dgm:presLayoutVars>
      </dgm:prSet>
      <dgm:spPr/>
    </dgm:pt>
    <dgm:pt modelId="{17499052-D3BA-4177-B577-E8B58694C3B6}" type="pres">
      <dgm:prSet presAssocID="{418D16F3-E66F-4513-B6B2-66C125F7574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00B8606-9D6D-4F54-B202-0DEB926A28B8}" type="presOf" srcId="{67BC8820-0C9F-49D0-A5E5-A175D2E60A37}" destId="{1724D364-FCCF-4C57-AEB3-15A3C6385814}" srcOrd="1" destOrd="0" presId="urn:microsoft.com/office/officeart/2005/8/layout/vProcess5"/>
    <dgm:cxn modelId="{AB5F2D0C-75AF-444B-9750-FD15AD417173}" type="presOf" srcId="{D983923E-02B2-4D2C-BA08-36E8D57B5B0E}" destId="{3DBFA8A8-C36B-4BE4-840F-67B14192AC89}" srcOrd="1" destOrd="0" presId="urn:microsoft.com/office/officeart/2005/8/layout/vProcess5"/>
    <dgm:cxn modelId="{035FDD12-AE5A-481F-BF31-15C938191D61}" type="presOf" srcId="{8181CEE0-A3EB-4319-AB11-61288D78E847}" destId="{BA24C940-017D-4BA9-9CBA-4A3A72F1D717}" srcOrd="1" destOrd="0" presId="urn:microsoft.com/office/officeart/2005/8/layout/vProcess5"/>
    <dgm:cxn modelId="{234E0620-D231-42FC-80A8-F974C9716F66}" srcId="{418D16F3-E66F-4513-B6B2-66C125F75747}" destId="{53728753-E874-4398-9575-3315B3F0A037}" srcOrd="3" destOrd="0" parTransId="{DE43281D-D4FB-494F-8E00-C59C2414E111}" sibTransId="{9669CD47-63B3-4688-B63C-99024D59420E}"/>
    <dgm:cxn modelId="{DE803539-C309-49A1-A56A-AA5B0014C5D8}" srcId="{418D16F3-E66F-4513-B6B2-66C125F75747}" destId="{67BC8820-0C9F-49D0-A5E5-A175D2E60A37}" srcOrd="0" destOrd="0" parTransId="{7D5690B6-0DA8-4732-8E64-488BC4497CE3}" sibTransId="{4EF85AD4-6FA9-46D2-8753-2BC0F6764685}"/>
    <dgm:cxn modelId="{8127AA82-4EB8-49B3-9757-19BC25D1AA65}" srcId="{418D16F3-E66F-4513-B6B2-66C125F75747}" destId="{8181CEE0-A3EB-4319-AB11-61288D78E847}" srcOrd="1" destOrd="0" parTransId="{75E86478-3031-4B83-A3E1-F4EEC3BA3A5E}" sibTransId="{BEF585D7-A3C4-4DEB-92DC-E9503A41C475}"/>
    <dgm:cxn modelId="{8628B884-4D1C-4F0A-900A-8BF07E402756}" type="presOf" srcId="{FF67C12A-0283-41E7-8AC1-B6B028867498}" destId="{2CC3768B-26D2-4C6A-BA8A-B57DBA7E2B07}" srcOrd="0" destOrd="0" presId="urn:microsoft.com/office/officeart/2005/8/layout/vProcess5"/>
    <dgm:cxn modelId="{F722F894-817F-43D0-83C8-23BE7CE86DFF}" type="presOf" srcId="{D983923E-02B2-4D2C-BA08-36E8D57B5B0E}" destId="{65D39C36-64F7-471B-90CE-42EA19C31E4C}" srcOrd="0" destOrd="0" presId="urn:microsoft.com/office/officeart/2005/8/layout/vProcess5"/>
    <dgm:cxn modelId="{BA665AB6-65B2-4D35-BDF0-14D9DAB5048B}" type="presOf" srcId="{4EF85AD4-6FA9-46D2-8753-2BC0F6764685}" destId="{321735D4-9BD4-47AC-A46E-07ED93797E01}" srcOrd="0" destOrd="0" presId="urn:microsoft.com/office/officeart/2005/8/layout/vProcess5"/>
    <dgm:cxn modelId="{4C7E86D2-C623-4C79-8951-B87C406F7E55}" type="presOf" srcId="{53728753-E874-4398-9575-3315B3F0A037}" destId="{17499052-D3BA-4177-B577-E8B58694C3B6}" srcOrd="1" destOrd="0" presId="urn:microsoft.com/office/officeart/2005/8/layout/vProcess5"/>
    <dgm:cxn modelId="{EDCA38DD-8AB0-45CF-B8C4-9B2496C85B9E}" type="presOf" srcId="{53728753-E874-4398-9575-3315B3F0A037}" destId="{472205CD-3617-4111-B58B-FA292EB4515B}" srcOrd="0" destOrd="0" presId="urn:microsoft.com/office/officeart/2005/8/layout/vProcess5"/>
    <dgm:cxn modelId="{FE68E1E4-7DFB-4731-9425-D556BBD85A81}" type="presOf" srcId="{BEF585D7-A3C4-4DEB-92DC-E9503A41C475}" destId="{1B62F206-1A50-4046-934D-13605994A477}" srcOrd="0" destOrd="0" presId="urn:microsoft.com/office/officeart/2005/8/layout/vProcess5"/>
    <dgm:cxn modelId="{9D7C8BED-50BE-40F1-AEEE-3DFF88F048C4}" type="presOf" srcId="{8181CEE0-A3EB-4319-AB11-61288D78E847}" destId="{6D3F139D-4E2F-4463-919B-04E66AA52EB0}" srcOrd="0" destOrd="0" presId="urn:microsoft.com/office/officeart/2005/8/layout/vProcess5"/>
    <dgm:cxn modelId="{EFA104F3-1B8D-4584-85C1-E351B380AB6F}" srcId="{418D16F3-E66F-4513-B6B2-66C125F75747}" destId="{D983923E-02B2-4D2C-BA08-36E8D57B5B0E}" srcOrd="2" destOrd="0" parTransId="{4D6F33DB-9691-4A7B-B720-42EF64A7393F}" sibTransId="{FF67C12A-0283-41E7-8AC1-B6B028867498}"/>
    <dgm:cxn modelId="{76ABB3F9-ADBA-43E6-B890-A1291330FD41}" type="presOf" srcId="{67BC8820-0C9F-49D0-A5E5-A175D2E60A37}" destId="{A8E5C378-3930-4B07-8EEC-4ED0BA99C8C1}" srcOrd="0" destOrd="0" presId="urn:microsoft.com/office/officeart/2005/8/layout/vProcess5"/>
    <dgm:cxn modelId="{E5593DFE-1E9C-4F9A-BFE4-8C396851C7DF}" type="presOf" srcId="{418D16F3-E66F-4513-B6B2-66C125F75747}" destId="{C35759FD-1F5A-4FB5-BEE0-3A6A82C08B48}" srcOrd="0" destOrd="0" presId="urn:microsoft.com/office/officeart/2005/8/layout/vProcess5"/>
    <dgm:cxn modelId="{E428D2B8-C9FB-4145-AD4F-FC1014A94BCE}" type="presParOf" srcId="{C35759FD-1F5A-4FB5-BEE0-3A6A82C08B48}" destId="{69E37DEC-C4DA-4165-AB9D-29AEABF12ABF}" srcOrd="0" destOrd="0" presId="urn:microsoft.com/office/officeart/2005/8/layout/vProcess5"/>
    <dgm:cxn modelId="{0B2A2145-9E22-4A19-BFC9-E13BBAA03A4B}" type="presParOf" srcId="{C35759FD-1F5A-4FB5-BEE0-3A6A82C08B48}" destId="{A8E5C378-3930-4B07-8EEC-4ED0BA99C8C1}" srcOrd="1" destOrd="0" presId="urn:microsoft.com/office/officeart/2005/8/layout/vProcess5"/>
    <dgm:cxn modelId="{4AE0E46C-1D96-415D-B864-E33C940D389C}" type="presParOf" srcId="{C35759FD-1F5A-4FB5-BEE0-3A6A82C08B48}" destId="{6D3F139D-4E2F-4463-919B-04E66AA52EB0}" srcOrd="2" destOrd="0" presId="urn:microsoft.com/office/officeart/2005/8/layout/vProcess5"/>
    <dgm:cxn modelId="{DD58EF81-FEC8-42E9-BE68-9DEE0F7513A9}" type="presParOf" srcId="{C35759FD-1F5A-4FB5-BEE0-3A6A82C08B48}" destId="{65D39C36-64F7-471B-90CE-42EA19C31E4C}" srcOrd="3" destOrd="0" presId="urn:microsoft.com/office/officeart/2005/8/layout/vProcess5"/>
    <dgm:cxn modelId="{8383A795-EF0D-47DD-BF04-1181000F03A4}" type="presParOf" srcId="{C35759FD-1F5A-4FB5-BEE0-3A6A82C08B48}" destId="{472205CD-3617-4111-B58B-FA292EB4515B}" srcOrd="4" destOrd="0" presId="urn:microsoft.com/office/officeart/2005/8/layout/vProcess5"/>
    <dgm:cxn modelId="{3C395293-F628-4885-844A-DD1485D64110}" type="presParOf" srcId="{C35759FD-1F5A-4FB5-BEE0-3A6A82C08B48}" destId="{321735D4-9BD4-47AC-A46E-07ED93797E01}" srcOrd="5" destOrd="0" presId="urn:microsoft.com/office/officeart/2005/8/layout/vProcess5"/>
    <dgm:cxn modelId="{F11D86F4-87AC-45AF-8503-1355338A957D}" type="presParOf" srcId="{C35759FD-1F5A-4FB5-BEE0-3A6A82C08B48}" destId="{1B62F206-1A50-4046-934D-13605994A477}" srcOrd="6" destOrd="0" presId="urn:microsoft.com/office/officeart/2005/8/layout/vProcess5"/>
    <dgm:cxn modelId="{E221A48A-D827-4B76-B18C-E7FF0701772C}" type="presParOf" srcId="{C35759FD-1F5A-4FB5-BEE0-3A6A82C08B48}" destId="{2CC3768B-26D2-4C6A-BA8A-B57DBA7E2B07}" srcOrd="7" destOrd="0" presId="urn:microsoft.com/office/officeart/2005/8/layout/vProcess5"/>
    <dgm:cxn modelId="{E7C53AE1-72BD-4D0C-9A79-A05284D96C5A}" type="presParOf" srcId="{C35759FD-1F5A-4FB5-BEE0-3A6A82C08B48}" destId="{1724D364-FCCF-4C57-AEB3-15A3C6385814}" srcOrd="8" destOrd="0" presId="urn:microsoft.com/office/officeart/2005/8/layout/vProcess5"/>
    <dgm:cxn modelId="{FABD3F9D-6E8A-4F3C-BC46-FFAF35255FE1}" type="presParOf" srcId="{C35759FD-1F5A-4FB5-BEE0-3A6A82C08B48}" destId="{BA24C940-017D-4BA9-9CBA-4A3A72F1D717}" srcOrd="9" destOrd="0" presId="urn:microsoft.com/office/officeart/2005/8/layout/vProcess5"/>
    <dgm:cxn modelId="{6CC059EB-FD91-45B2-A540-75F8308CA616}" type="presParOf" srcId="{C35759FD-1F5A-4FB5-BEE0-3A6A82C08B48}" destId="{3DBFA8A8-C36B-4BE4-840F-67B14192AC89}" srcOrd="10" destOrd="0" presId="urn:microsoft.com/office/officeart/2005/8/layout/vProcess5"/>
    <dgm:cxn modelId="{64428425-632A-4331-B6BC-E3D5E0B6CDA6}" type="presParOf" srcId="{C35759FD-1F5A-4FB5-BEE0-3A6A82C08B48}" destId="{17499052-D3BA-4177-B577-E8B58694C3B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5F05BE-27C8-4675-94D4-CFB70AAABB7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6833E5-F551-46AB-957D-A7F62F9AAF21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dirty="0"/>
            <a:t>La cohesión mide </a:t>
          </a:r>
          <a:r>
            <a:rPr lang="es-MX" b="1" dirty="0"/>
            <a:t>qué tan relacionadas </a:t>
          </a:r>
          <a:r>
            <a:rPr lang="es-MX" b="0" dirty="0"/>
            <a:t>están las responsabilidades dentro de una clase o módulo.</a:t>
          </a:r>
          <a:endParaRPr lang="en-US" b="0" dirty="0"/>
        </a:p>
      </dgm:t>
    </dgm:pt>
    <dgm:pt modelId="{5B660F49-2E32-4184-89DE-6EC4D2A00820}" type="parTrans" cxnId="{F5B0B7C9-281B-4DB7-AA25-9027A94E777A}">
      <dgm:prSet/>
      <dgm:spPr/>
      <dgm:t>
        <a:bodyPr/>
        <a:lstStyle/>
        <a:p>
          <a:endParaRPr lang="en-US"/>
        </a:p>
      </dgm:t>
    </dgm:pt>
    <dgm:pt modelId="{52CC8674-31B3-4CEC-81FC-0D4307709A31}" type="sibTrans" cxnId="{F5B0B7C9-281B-4DB7-AA25-9027A94E777A}">
      <dgm:prSet/>
      <dgm:spPr/>
      <dgm:t>
        <a:bodyPr/>
        <a:lstStyle/>
        <a:p>
          <a:endParaRPr lang="en-US"/>
        </a:p>
      </dgm:t>
    </dgm:pt>
    <dgm:pt modelId="{C1A635A3-710E-4681-A8E0-4F9968EC0ABF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dirty="0"/>
            <a:t>Alta cohesión → </a:t>
          </a:r>
          <a:r>
            <a:rPr lang="es-MX" dirty="0"/>
            <a:t>La clase tiene </a:t>
          </a:r>
          <a:r>
            <a:rPr lang="es-MX" b="1" dirty="0"/>
            <a:t>una única responsabilidad bien definida.</a:t>
          </a:r>
          <a:endParaRPr lang="en-US" b="1" dirty="0"/>
        </a:p>
      </dgm:t>
    </dgm:pt>
    <dgm:pt modelId="{D0865A64-A2B9-431A-9FDC-7CB15D6252CD}" type="parTrans" cxnId="{48A5CE68-A926-4D89-8970-4231A2267D3A}">
      <dgm:prSet/>
      <dgm:spPr/>
      <dgm:t>
        <a:bodyPr/>
        <a:lstStyle/>
        <a:p>
          <a:endParaRPr lang="en-US"/>
        </a:p>
      </dgm:t>
    </dgm:pt>
    <dgm:pt modelId="{BDE5874F-FE65-4EB5-8B16-E006091A61C5}" type="sibTrans" cxnId="{48A5CE68-A926-4D89-8970-4231A2267D3A}">
      <dgm:prSet/>
      <dgm:spPr/>
      <dgm:t>
        <a:bodyPr/>
        <a:lstStyle/>
        <a:p>
          <a:endParaRPr lang="en-US"/>
        </a:p>
      </dgm:t>
    </dgm:pt>
    <dgm:pt modelId="{1963D66F-792C-441A-B5AC-E2E8B7B071CC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 dirty="0"/>
            <a:t>Baja cohesión → </a:t>
          </a:r>
          <a:r>
            <a:rPr lang="es-MX" b="0" dirty="0"/>
            <a:t>La clase maneja muchas responsabilidades diferentes</a:t>
          </a:r>
          <a:endParaRPr lang="en-US" b="0" dirty="0"/>
        </a:p>
      </dgm:t>
    </dgm:pt>
    <dgm:pt modelId="{C336D45D-A781-4815-8C79-AC53D3F13220}" type="parTrans" cxnId="{7C1153AD-6E39-46E3-80E1-DA61F2BDEFF4}">
      <dgm:prSet/>
      <dgm:spPr/>
      <dgm:t>
        <a:bodyPr/>
        <a:lstStyle/>
        <a:p>
          <a:endParaRPr lang="en-US"/>
        </a:p>
      </dgm:t>
    </dgm:pt>
    <dgm:pt modelId="{6F8F4415-AE7A-492B-9A88-3BC884E55210}" type="sibTrans" cxnId="{7C1153AD-6E39-46E3-80E1-DA61F2BDEFF4}">
      <dgm:prSet/>
      <dgm:spPr/>
      <dgm:t>
        <a:bodyPr/>
        <a:lstStyle/>
        <a:p>
          <a:endParaRPr lang="en-US"/>
        </a:p>
      </dgm:t>
    </dgm:pt>
    <dgm:pt modelId="{D264B1D7-8C07-415B-BDCE-0393995E58A5}" type="pres">
      <dgm:prSet presAssocID="{145F05BE-27C8-4675-94D4-CFB70AAABB73}" presName="root" presStyleCnt="0">
        <dgm:presLayoutVars>
          <dgm:dir/>
          <dgm:resizeHandles val="exact"/>
        </dgm:presLayoutVars>
      </dgm:prSet>
      <dgm:spPr/>
    </dgm:pt>
    <dgm:pt modelId="{182131D5-227B-4EF7-82C1-B6677E820F21}" type="pres">
      <dgm:prSet presAssocID="{346833E5-F551-46AB-957D-A7F62F9AAF21}" presName="compNode" presStyleCnt="0"/>
      <dgm:spPr/>
    </dgm:pt>
    <dgm:pt modelId="{1B64CF3B-3460-4C60-88F8-25169A6D19E8}" type="pres">
      <dgm:prSet presAssocID="{346833E5-F551-46AB-957D-A7F62F9AAF21}" presName="bgRect" presStyleLbl="bgShp" presStyleIdx="0" presStyleCnt="3"/>
      <dgm:spPr/>
    </dgm:pt>
    <dgm:pt modelId="{D367D73D-2309-4C0B-BAE3-26442B991499}" type="pres">
      <dgm:prSet presAssocID="{346833E5-F551-46AB-957D-A7F62F9AAF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s clef"/>
        </a:ext>
      </dgm:extLst>
    </dgm:pt>
    <dgm:pt modelId="{3BB496DD-7691-497C-B6EB-3C1887EF5916}" type="pres">
      <dgm:prSet presAssocID="{346833E5-F551-46AB-957D-A7F62F9AAF21}" presName="spaceRect" presStyleCnt="0"/>
      <dgm:spPr/>
    </dgm:pt>
    <dgm:pt modelId="{FB00535B-73AC-478D-9FAB-34F0159B3F8A}" type="pres">
      <dgm:prSet presAssocID="{346833E5-F551-46AB-957D-A7F62F9AAF21}" presName="parTx" presStyleLbl="revTx" presStyleIdx="0" presStyleCnt="3">
        <dgm:presLayoutVars>
          <dgm:chMax val="0"/>
          <dgm:chPref val="0"/>
        </dgm:presLayoutVars>
      </dgm:prSet>
      <dgm:spPr/>
    </dgm:pt>
    <dgm:pt modelId="{3DEE59D2-469C-40FD-B48A-07F1FAA8DB23}" type="pres">
      <dgm:prSet presAssocID="{52CC8674-31B3-4CEC-81FC-0D4307709A31}" presName="sibTrans" presStyleCnt="0"/>
      <dgm:spPr/>
    </dgm:pt>
    <dgm:pt modelId="{1483EF96-96BB-49B3-98AB-23FE047E536C}" type="pres">
      <dgm:prSet presAssocID="{C1A635A3-710E-4681-A8E0-4F9968EC0ABF}" presName="compNode" presStyleCnt="0"/>
      <dgm:spPr/>
    </dgm:pt>
    <dgm:pt modelId="{57C4D6F2-3678-4CFC-A7A0-1D1B45177665}" type="pres">
      <dgm:prSet presAssocID="{C1A635A3-710E-4681-A8E0-4F9968EC0ABF}" presName="bgRect" presStyleLbl="bgShp" presStyleIdx="1" presStyleCnt="3"/>
      <dgm:spPr/>
    </dgm:pt>
    <dgm:pt modelId="{A5A20831-9F93-4DB6-BC55-57B7F4D0099A}" type="pres">
      <dgm:prSet presAssocID="{C1A635A3-710E-4681-A8E0-4F9968EC0AB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9B55D025-734D-4487-AD68-D293D3FD5FD2}" type="pres">
      <dgm:prSet presAssocID="{C1A635A3-710E-4681-A8E0-4F9968EC0ABF}" presName="spaceRect" presStyleCnt="0"/>
      <dgm:spPr/>
    </dgm:pt>
    <dgm:pt modelId="{291F69D0-B129-4D6F-89B5-E418F4F3307B}" type="pres">
      <dgm:prSet presAssocID="{C1A635A3-710E-4681-A8E0-4F9968EC0ABF}" presName="parTx" presStyleLbl="revTx" presStyleIdx="1" presStyleCnt="3">
        <dgm:presLayoutVars>
          <dgm:chMax val="0"/>
          <dgm:chPref val="0"/>
        </dgm:presLayoutVars>
      </dgm:prSet>
      <dgm:spPr/>
    </dgm:pt>
    <dgm:pt modelId="{1928BC92-42DC-4768-8ED1-A9753E684244}" type="pres">
      <dgm:prSet presAssocID="{BDE5874F-FE65-4EB5-8B16-E006091A61C5}" presName="sibTrans" presStyleCnt="0"/>
      <dgm:spPr/>
    </dgm:pt>
    <dgm:pt modelId="{7D098DFB-2326-49FA-A925-4C6D83B23365}" type="pres">
      <dgm:prSet presAssocID="{1963D66F-792C-441A-B5AC-E2E8B7B071CC}" presName="compNode" presStyleCnt="0"/>
      <dgm:spPr/>
    </dgm:pt>
    <dgm:pt modelId="{7D3A888C-5F16-46AB-9ECC-38419BEE308F}" type="pres">
      <dgm:prSet presAssocID="{1963D66F-792C-441A-B5AC-E2E8B7B071CC}" presName="bgRect" presStyleLbl="bgShp" presStyleIdx="2" presStyleCnt="3"/>
      <dgm:spPr/>
    </dgm:pt>
    <dgm:pt modelId="{85462ED7-AB65-4B68-92FC-541E285456F7}" type="pres">
      <dgm:prSet presAssocID="{1963D66F-792C-441A-B5AC-E2E8B7B071C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8D5EFBED-61B7-427F-825A-F754FEDDFB6D}" type="pres">
      <dgm:prSet presAssocID="{1963D66F-792C-441A-B5AC-E2E8B7B071CC}" presName="spaceRect" presStyleCnt="0"/>
      <dgm:spPr/>
    </dgm:pt>
    <dgm:pt modelId="{1B595CC1-DA80-4DFC-BCF8-1B4B9700CA56}" type="pres">
      <dgm:prSet presAssocID="{1963D66F-792C-441A-B5AC-E2E8B7B071C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8A5CE68-A926-4D89-8970-4231A2267D3A}" srcId="{145F05BE-27C8-4675-94D4-CFB70AAABB73}" destId="{C1A635A3-710E-4681-A8E0-4F9968EC0ABF}" srcOrd="1" destOrd="0" parTransId="{D0865A64-A2B9-431A-9FDC-7CB15D6252CD}" sibTransId="{BDE5874F-FE65-4EB5-8B16-E006091A61C5}"/>
    <dgm:cxn modelId="{6D146487-65F2-4056-8D70-780972E4A536}" type="presOf" srcId="{346833E5-F551-46AB-957D-A7F62F9AAF21}" destId="{FB00535B-73AC-478D-9FAB-34F0159B3F8A}" srcOrd="0" destOrd="0" presId="urn:microsoft.com/office/officeart/2018/2/layout/IconVerticalSolidList"/>
    <dgm:cxn modelId="{7C1153AD-6E39-46E3-80E1-DA61F2BDEFF4}" srcId="{145F05BE-27C8-4675-94D4-CFB70AAABB73}" destId="{1963D66F-792C-441A-B5AC-E2E8B7B071CC}" srcOrd="2" destOrd="0" parTransId="{C336D45D-A781-4815-8C79-AC53D3F13220}" sibTransId="{6F8F4415-AE7A-492B-9A88-3BC884E55210}"/>
    <dgm:cxn modelId="{478D0AC9-3A97-4F8D-9EBD-9A0148F608A6}" type="presOf" srcId="{145F05BE-27C8-4675-94D4-CFB70AAABB73}" destId="{D264B1D7-8C07-415B-BDCE-0393995E58A5}" srcOrd="0" destOrd="0" presId="urn:microsoft.com/office/officeart/2018/2/layout/IconVerticalSolidList"/>
    <dgm:cxn modelId="{F5B0B7C9-281B-4DB7-AA25-9027A94E777A}" srcId="{145F05BE-27C8-4675-94D4-CFB70AAABB73}" destId="{346833E5-F551-46AB-957D-A7F62F9AAF21}" srcOrd="0" destOrd="0" parTransId="{5B660F49-2E32-4184-89DE-6EC4D2A00820}" sibTransId="{52CC8674-31B3-4CEC-81FC-0D4307709A31}"/>
    <dgm:cxn modelId="{E6E11BF1-50FF-43D6-9335-ECA022320082}" type="presOf" srcId="{C1A635A3-710E-4681-A8E0-4F9968EC0ABF}" destId="{291F69D0-B129-4D6F-89B5-E418F4F3307B}" srcOrd="0" destOrd="0" presId="urn:microsoft.com/office/officeart/2018/2/layout/IconVerticalSolidList"/>
    <dgm:cxn modelId="{F2276EF6-1380-4C40-B652-A514D7285D4A}" type="presOf" srcId="{1963D66F-792C-441A-B5AC-E2E8B7B071CC}" destId="{1B595CC1-DA80-4DFC-BCF8-1B4B9700CA56}" srcOrd="0" destOrd="0" presId="urn:microsoft.com/office/officeart/2018/2/layout/IconVerticalSolidList"/>
    <dgm:cxn modelId="{92972CA3-68E7-466F-948D-3B6FD6DF375A}" type="presParOf" srcId="{D264B1D7-8C07-415B-BDCE-0393995E58A5}" destId="{182131D5-227B-4EF7-82C1-B6677E820F21}" srcOrd="0" destOrd="0" presId="urn:microsoft.com/office/officeart/2018/2/layout/IconVerticalSolidList"/>
    <dgm:cxn modelId="{61B5F06A-6832-48D5-99A6-6AB1AE212F29}" type="presParOf" srcId="{182131D5-227B-4EF7-82C1-B6677E820F21}" destId="{1B64CF3B-3460-4C60-88F8-25169A6D19E8}" srcOrd="0" destOrd="0" presId="urn:microsoft.com/office/officeart/2018/2/layout/IconVerticalSolidList"/>
    <dgm:cxn modelId="{423BE8E4-5FD6-48D4-9554-983CC7F6550F}" type="presParOf" srcId="{182131D5-227B-4EF7-82C1-B6677E820F21}" destId="{D367D73D-2309-4C0B-BAE3-26442B991499}" srcOrd="1" destOrd="0" presId="urn:microsoft.com/office/officeart/2018/2/layout/IconVerticalSolidList"/>
    <dgm:cxn modelId="{C8C8F6C2-9865-47AD-90A8-706A7C45424D}" type="presParOf" srcId="{182131D5-227B-4EF7-82C1-B6677E820F21}" destId="{3BB496DD-7691-497C-B6EB-3C1887EF5916}" srcOrd="2" destOrd="0" presId="urn:microsoft.com/office/officeart/2018/2/layout/IconVerticalSolidList"/>
    <dgm:cxn modelId="{C97909FA-1363-4EAF-ABD1-79E373B5A61A}" type="presParOf" srcId="{182131D5-227B-4EF7-82C1-B6677E820F21}" destId="{FB00535B-73AC-478D-9FAB-34F0159B3F8A}" srcOrd="3" destOrd="0" presId="urn:microsoft.com/office/officeart/2018/2/layout/IconVerticalSolidList"/>
    <dgm:cxn modelId="{26C0E432-1EA2-4F34-AB83-4525FC00FEC0}" type="presParOf" srcId="{D264B1D7-8C07-415B-BDCE-0393995E58A5}" destId="{3DEE59D2-469C-40FD-B48A-07F1FAA8DB23}" srcOrd="1" destOrd="0" presId="urn:microsoft.com/office/officeart/2018/2/layout/IconVerticalSolidList"/>
    <dgm:cxn modelId="{37652259-A465-47C9-8E80-B2E324EB9418}" type="presParOf" srcId="{D264B1D7-8C07-415B-BDCE-0393995E58A5}" destId="{1483EF96-96BB-49B3-98AB-23FE047E536C}" srcOrd="2" destOrd="0" presId="urn:microsoft.com/office/officeart/2018/2/layout/IconVerticalSolidList"/>
    <dgm:cxn modelId="{5116969A-1503-4AC4-B9DB-AD72F66A1FD7}" type="presParOf" srcId="{1483EF96-96BB-49B3-98AB-23FE047E536C}" destId="{57C4D6F2-3678-4CFC-A7A0-1D1B45177665}" srcOrd="0" destOrd="0" presId="urn:microsoft.com/office/officeart/2018/2/layout/IconVerticalSolidList"/>
    <dgm:cxn modelId="{E9C4CD94-EF93-43E1-B358-8DAE9E94E43B}" type="presParOf" srcId="{1483EF96-96BB-49B3-98AB-23FE047E536C}" destId="{A5A20831-9F93-4DB6-BC55-57B7F4D0099A}" srcOrd="1" destOrd="0" presId="urn:microsoft.com/office/officeart/2018/2/layout/IconVerticalSolidList"/>
    <dgm:cxn modelId="{D66C9253-8BBE-4753-B772-E6153BDA9357}" type="presParOf" srcId="{1483EF96-96BB-49B3-98AB-23FE047E536C}" destId="{9B55D025-734D-4487-AD68-D293D3FD5FD2}" srcOrd="2" destOrd="0" presId="urn:microsoft.com/office/officeart/2018/2/layout/IconVerticalSolidList"/>
    <dgm:cxn modelId="{1E44B53B-4151-45D7-AEB1-214BD5EF81F6}" type="presParOf" srcId="{1483EF96-96BB-49B3-98AB-23FE047E536C}" destId="{291F69D0-B129-4D6F-89B5-E418F4F3307B}" srcOrd="3" destOrd="0" presId="urn:microsoft.com/office/officeart/2018/2/layout/IconVerticalSolidList"/>
    <dgm:cxn modelId="{68AC6D17-8A8F-4D91-88B6-DCE3E700AF7C}" type="presParOf" srcId="{D264B1D7-8C07-415B-BDCE-0393995E58A5}" destId="{1928BC92-42DC-4768-8ED1-A9753E684244}" srcOrd="3" destOrd="0" presId="urn:microsoft.com/office/officeart/2018/2/layout/IconVerticalSolidList"/>
    <dgm:cxn modelId="{B167ABD7-2968-4472-AE10-F57F604BDECE}" type="presParOf" srcId="{D264B1D7-8C07-415B-BDCE-0393995E58A5}" destId="{7D098DFB-2326-49FA-A925-4C6D83B23365}" srcOrd="4" destOrd="0" presId="urn:microsoft.com/office/officeart/2018/2/layout/IconVerticalSolidList"/>
    <dgm:cxn modelId="{3EF1381D-7F82-4B76-A27F-62906EEA74E2}" type="presParOf" srcId="{7D098DFB-2326-49FA-A925-4C6D83B23365}" destId="{7D3A888C-5F16-46AB-9ECC-38419BEE308F}" srcOrd="0" destOrd="0" presId="urn:microsoft.com/office/officeart/2018/2/layout/IconVerticalSolidList"/>
    <dgm:cxn modelId="{00344140-0B56-44BA-8F6A-55AAFC476F6B}" type="presParOf" srcId="{7D098DFB-2326-49FA-A925-4C6D83B23365}" destId="{85462ED7-AB65-4B68-92FC-541E285456F7}" srcOrd="1" destOrd="0" presId="urn:microsoft.com/office/officeart/2018/2/layout/IconVerticalSolidList"/>
    <dgm:cxn modelId="{60A2E39E-4D08-40B6-AC60-74418E42132E}" type="presParOf" srcId="{7D098DFB-2326-49FA-A925-4C6D83B23365}" destId="{8D5EFBED-61B7-427F-825A-F754FEDDFB6D}" srcOrd="2" destOrd="0" presId="urn:microsoft.com/office/officeart/2018/2/layout/IconVerticalSolidList"/>
    <dgm:cxn modelId="{AD51D597-0702-4C11-9BEC-6D2BCE016960}" type="presParOf" srcId="{7D098DFB-2326-49FA-A925-4C6D83B23365}" destId="{1B595CC1-DA80-4DFC-BCF8-1B4B9700CA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5F05BE-27C8-4675-94D4-CFB70AAABB7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6833E5-F551-46AB-957D-A7F62F9AAF21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dirty="0"/>
            <a:t>En SOLID, está ligado al Principio de Responsabilidad Única (SRP) porque una clase debe enfocarse en una sola tarea.</a:t>
          </a:r>
          <a:endParaRPr lang="en-US" b="0" dirty="0"/>
        </a:p>
      </dgm:t>
    </dgm:pt>
    <dgm:pt modelId="{5B660F49-2E32-4184-89DE-6EC4D2A00820}" type="parTrans" cxnId="{F5B0B7C9-281B-4DB7-AA25-9027A94E777A}">
      <dgm:prSet/>
      <dgm:spPr/>
      <dgm:t>
        <a:bodyPr/>
        <a:lstStyle/>
        <a:p>
          <a:endParaRPr lang="en-US"/>
        </a:p>
      </dgm:t>
    </dgm:pt>
    <dgm:pt modelId="{52CC8674-31B3-4CEC-81FC-0D4307709A31}" type="sibTrans" cxnId="{F5B0B7C9-281B-4DB7-AA25-9027A94E777A}">
      <dgm:prSet/>
      <dgm:spPr/>
      <dgm:t>
        <a:bodyPr/>
        <a:lstStyle/>
        <a:p>
          <a:endParaRPr lang="en-US"/>
        </a:p>
      </dgm:t>
    </dgm:pt>
    <dgm:pt modelId="{C1A635A3-710E-4681-A8E0-4F9968EC0ABF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dirty="0"/>
            <a:t>En GRASP, es un principio fundamental que ayuda a mantener un buen diseño de software.</a:t>
          </a:r>
          <a:endParaRPr lang="en-US" b="0" dirty="0"/>
        </a:p>
      </dgm:t>
    </dgm:pt>
    <dgm:pt modelId="{D0865A64-A2B9-431A-9FDC-7CB15D6252CD}" type="parTrans" cxnId="{48A5CE68-A926-4D89-8970-4231A2267D3A}">
      <dgm:prSet/>
      <dgm:spPr/>
      <dgm:t>
        <a:bodyPr/>
        <a:lstStyle/>
        <a:p>
          <a:endParaRPr lang="en-US"/>
        </a:p>
      </dgm:t>
    </dgm:pt>
    <dgm:pt modelId="{BDE5874F-FE65-4EB5-8B16-E006091A61C5}" type="sibTrans" cxnId="{48A5CE68-A926-4D89-8970-4231A2267D3A}">
      <dgm:prSet/>
      <dgm:spPr/>
      <dgm:t>
        <a:bodyPr/>
        <a:lstStyle/>
        <a:p>
          <a:endParaRPr lang="en-US"/>
        </a:p>
      </dgm:t>
    </dgm:pt>
    <dgm:pt modelId="{1963D66F-792C-441A-B5AC-E2E8B7B071CC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0" dirty="0"/>
            <a:t> La alta cohesión facilita la organización.</a:t>
          </a:r>
          <a:endParaRPr lang="en-US" b="0" dirty="0"/>
        </a:p>
      </dgm:t>
    </dgm:pt>
    <dgm:pt modelId="{C336D45D-A781-4815-8C79-AC53D3F13220}" type="parTrans" cxnId="{7C1153AD-6E39-46E3-80E1-DA61F2BDEFF4}">
      <dgm:prSet/>
      <dgm:spPr/>
      <dgm:t>
        <a:bodyPr/>
        <a:lstStyle/>
        <a:p>
          <a:endParaRPr lang="en-US"/>
        </a:p>
      </dgm:t>
    </dgm:pt>
    <dgm:pt modelId="{6F8F4415-AE7A-492B-9A88-3BC884E55210}" type="sibTrans" cxnId="{7C1153AD-6E39-46E3-80E1-DA61F2BDEFF4}">
      <dgm:prSet/>
      <dgm:spPr/>
      <dgm:t>
        <a:bodyPr/>
        <a:lstStyle/>
        <a:p>
          <a:endParaRPr lang="en-US"/>
        </a:p>
      </dgm:t>
    </dgm:pt>
    <dgm:pt modelId="{D264B1D7-8C07-415B-BDCE-0393995E58A5}" type="pres">
      <dgm:prSet presAssocID="{145F05BE-27C8-4675-94D4-CFB70AAABB73}" presName="root" presStyleCnt="0">
        <dgm:presLayoutVars>
          <dgm:dir/>
          <dgm:resizeHandles val="exact"/>
        </dgm:presLayoutVars>
      </dgm:prSet>
      <dgm:spPr/>
    </dgm:pt>
    <dgm:pt modelId="{182131D5-227B-4EF7-82C1-B6677E820F21}" type="pres">
      <dgm:prSet presAssocID="{346833E5-F551-46AB-957D-A7F62F9AAF21}" presName="compNode" presStyleCnt="0"/>
      <dgm:spPr/>
    </dgm:pt>
    <dgm:pt modelId="{1B64CF3B-3460-4C60-88F8-25169A6D19E8}" type="pres">
      <dgm:prSet presAssocID="{346833E5-F551-46AB-957D-A7F62F9AAF21}" presName="bgRect" presStyleLbl="bgShp" presStyleIdx="0" presStyleCnt="3"/>
      <dgm:spPr/>
    </dgm:pt>
    <dgm:pt modelId="{D367D73D-2309-4C0B-BAE3-26442B991499}" type="pres">
      <dgm:prSet presAssocID="{346833E5-F551-46AB-957D-A7F62F9AAF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s clef"/>
        </a:ext>
      </dgm:extLst>
    </dgm:pt>
    <dgm:pt modelId="{3BB496DD-7691-497C-B6EB-3C1887EF5916}" type="pres">
      <dgm:prSet presAssocID="{346833E5-F551-46AB-957D-A7F62F9AAF21}" presName="spaceRect" presStyleCnt="0"/>
      <dgm:spPr/>
    </dgm:pt>
    <dgm:pt modelId="{FB00535B-73AC-478D-9FAB-34F0159B3F8A}" type="pres">
      <dgm:prSet presAssocID="{346833E5-F551-46AB-957D-A7F62F9AAF21}" presName="parTx" presStyleLbl="revTx" presStyleIdx="0" presStyleCnt="3">
        <dgm:presLayoutVars>
          <dgm:chMax val="0"/>
          <dgm:chPref val="0"/>
        </dgm:presLayoutVars>
      </dgm:prSet>
      <dgm:spPr/>
    </dgm:pt>
    <dgm:pt modelId="{3DEE59D2-469C-40FD-B48A-07F1FAA8DB23}" type="pres">
      <dgm:prSet presAssocID="{52CC8674-31B3-4CEC-81FC-0D4307709A31}" presName="sibTrans" presStyleCnt="0"/>
      <dgm:spPr/>
    </dgm:pt>
    <dgm:pt modelId="{1483EF96-96BB-49B3-98AB-23FE047E536C}" type="pres">
      <dgm:prSet presAssocID="{C1A635A3-710E-4681-A8E0-4F9968EC0ABF}" presName="compNode" presStyleCnt="0"/>
      <dgm:spPr/>
    </dgm:pt>
    <dgm:pt modelId="{57C4D6F2-3678-4CFC-A7A0-1D1B45177665}" type="pres">
      <dgm:prSet presAssocID="{C1A635A3-710E-4681-A8E0-4F9968EC0ABF}" presName="bgRect" presStyleLbl="bgShp" presStyleIdx="1" presStyleCnt="3"/>
      <dgm:spPr/>
    </dgm:pt>
    <dgm:pt modelId="{A5A20831-9F93-4DB6-BC55-57B7F4D0099A}" type="pres">
      <dgm:prSet presAssocID="{C1A635A3-710E-4681-A8E0-4F9968EC0AB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9B55D025-734D-4487-AD68-D293D3FD5FD2}" type="pres">
      <dgm:prSet presAssocID="{C1A635A3-710E-4681-A8E0-4F9968EC0ABF}" presName="spaceRect" presStyleCnt="0"/>
      <dgm:spPr/>
    </dgm:pt>
    <dgm:pt modelId="{291F69D0-B129-4D6F-89B5-E418F4F3307B}" type="pres">
      <dgm:prSet presAssocID="{C1A635A3-710E-4681-A8E0-4F9968EC0ABF}" presName="parTx" presStyleLbl="revTx" presStyleIdx="1" presStyleCnt="3">
        <dgm:presLayoutVars>
          <dgm:chMax val="0"/>
          <dgm:chPref val="0"/>
        </dgm:presLayoutVars>
      </dgm:prSet>
      <dgm:spPr/>
    </dgm:pt>
    <dgm:pt modelId="{1928BC92-42DC-4768-8ED1-A9753E684244}" type="pres">
      <dgm:prSet presAssocID="{BDE5874F-FE65-4EB5-8B16-E006091A61C5}" presName="sibTrans" presStyleCnt="0"/>
      <dgm:spPr/>
    </dgm:pt>
    <dgm:pt modelId="{7D098DFB-2326-49FA-A925-4C6D83B23365}" type="pres">
      <dgm:prSet presAssocID="{1963D66F-792C-441A-B5AC-E2E8B7B071CC}" presName="compNode" presStyleCnt="0"/>
      <dgm:spPr/>
    </dgm:pt>
    <dgm:pt modelId="{7D3A888C-5F16-46AB-9ECC-38419BEE308F}" type="pres">
      <dgm:prSet presAssocID="{1963D66F-792C-441A-B5AC-E2E8B7B071CC}" presName="bgRect" presStyleLbl="bgShp" presStyleIdx="2" presStyleCnt="3"/>
      <dgm:spPr/>
    </dgm:pt>
    <dgm:pt modelId="{85462ED7-AB65-4B68-92FC-541E285456F7}" type="pres">
      <dgm:prSet presAssocID="{1963D66F-792C-441A-B5AC-E2E8B7B071C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8D5EFBED-61B7-427F-825A-F754FEDDFB6D}" type="pres">
      <dgm:prSet presAssocID="{1963D66F-792C-441A-B5AC-E2E8B7B071CC}" presName="spaceRect" presStyleCnt="0"/>
      <dgm:spPr/>
    </dgm:pt>
    <dgm:pt modelId="{1B595CC1-DA80-4DFC-BCF8-1B4B9700CA56}" type="pres">
      <dgm:prSet presAssocID="{1963D66F-792C-441A-B5AC-E2E8B7B071C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8A5CE68-A926-4D89-8970-4231A2267D3A}" srcId="{145F05BE-27C8-4675-94D4-CFB70AAABB73}" destId="{C1A635A3-710E-4681-A8E0-4F9968EC0ABF}" srcOrd="1" destOrd="0" parTransId="{D0865A64-A2B9-431A-9FDC-7CB15D6252CD}" sibTransId="{BDE5874F-FE65-4EB5-8B16-E006091A61C5}"/>
    <dgm:cxn modelId="{6D146487-65F2-4056-8D70-780972E4A536}" type="presOf" srcId="{346833E5-F551-46AB-957D-A7F62F9AAF21}" destId="{FB00535B-73AC-478D-9FAB-34F0159B3F8A}" srcOrd="0" destOrd="0" presId="urn:microsoft.com/office/officeart/2018/2/layout/IconVerticalSolidList"/>
    <dgm:cxn modelId="{7C1153AD-6E39-46E3-80E1-DA61F2BDEFF4}" srcId="{145F05BE-27C8-4675-94D4-CFB70AAABB73}" destId="{1963D66F-792C-441A-B5AC-E2E8B7B071CC}" srcOrd="2" destOrd="0" parTransId="{C336D45D-A781-4815-8C79-AC53D3F13220}" sibTransId="{6F8F4415-AE7A-492B-9A88-3BC884E55210}"/>
    <dgm:cxn modelId="{478D0AC9-3A97-4F8D-9EBD-9A0148F608A6}" type="presOf" srcId="{145F05BE-27C8-4675-94D4-CFB70AAABB73}" destId="{D264B1D7-8C07-415B-BDCE-0393995E58A5}" srcOrd="0" destOrd="0" presId="urn:microsoft.com/office/officeart/2018/2/layout/IconVerticalSolidList"/>
    <dgm:cxn modelId="{F5B0B7C9-281B-4DB7-AA25-9027A94E777A}" srcId="{145F05BE-27C8-4675-94D4-CFB70AAABB73}" destId="{346833E5-F551-46AB-957D-A7F62F9AAF21}" srcOrd="0" destOrd="0" parTransId="{5B660F49-2E32-4184-89DE-6EC4D2A00820}" sibTransId="{52CC8674-31B3-4CEC-81FC-0D4307709A31}"/>
    <dgm:cxn modelId="{E6E11BF1-50FF-43D6-9335-ECA022320082}" type="presOf" srcId="{C1A635A3-710E-4681-A8E0-4F9968EC0ABF}" destId="{291F69D0-B129-4D6F-89B5-E418F4F3307B}" srcOrd="0" destOrd="0" presId="urn:microsoft.com/office/officeart/2018/2/layout/IconVerticalSolidList"/>
    <dgm:cxn modelId="{F2276EF6-1380-4C40-B652-A514D7285D4A}" type="presOf" srcId="{1963D66F-792C-441A-B5AC-E2E8B7B071CC}" destId="{1B595CC1-DA80-4DFC-BCF8-1B4B9700CA56}" srcOrd="0" destOrd="0" presId="urn:microsoft.com/office/officeart/2018/2/layout/IconVerticalSolidList"/>
    <dgm:cxn modelId="{92972CA3-68E7-466F-948D-3B6FD6DF375A}" type="presParOf" srcId="{D264B1D7-8C07-415B-BDCE-0393995E58A5}" destId="{182131D5-227B-4EF7-82C1-B6677E820F21}" srcOrd="0" destOrd="0" presId="urn:microsoft.com/office/officeart/2018/2/layout/IconVerticalSolidList"/>
    <dgm:cxn modelId="{61B5F06A-6832-48D5-99A6-6AB1AE212F29}" type="presParOf" srcId="{182131D5-227B-4EF7-82C1-B6677E820F21}" destId="{1B64CF3B-3460-4C60-88F8-25169A6D19E8}" srcOrd="0" destOrd="0" presId="urn:microsoft.com/office/officeart/2018/2/layout/IconVerticalSolidList"/>
    <dgm:cxn modelId="{423BE8E4-5FD6-48D4-9554-983CC7F6550F}" type="presParOf" srcId="{182131D5-227B-4EF7-82C1-B6677E820F21}" destId="{D367D73D-2309-4C0B-BAE3-26442B991499}" srcOrd="1" destOrd="0" presId="urn:microsoft.com/office/officeart/2018/2/layout/IconVerticalSolidList"/>
    <dgm:cxn modelId="{C8C8F6C2-9865-47AD-90A8-706A7C45424D}" type="presParOf" srcId="{182131D5-227B-4EF7-82C1-B6677E820F21}" destId="{3BB496DD-7691-497C-B6EB-3C1887EF5916}" srcOrd="2" destOrd="0" presId="urn:microsoft.com/office/officeart/2018/2/layout/IconVerticalSolidList"/>
    <dgm:cxn modelId="{C97909FA-1363-4EAF-ABD1-79E373B5A61A}" type="presParOf" srcId="{182131D5-227B-4EF7-82C1-B6677E820F21}" destId="{FB00535B-73AC-478D-9FAB-34F0159B3F8A}" srcOrd="3" destOrd="0" presId="urn:microsoft.com/office/officeart/2018/2/layout/IconVerticalSolidList"/>
    <dgm:cxn modelId="{26C0E432-1EA2-4F34-AB83-4525FC00FEC0}" type="presParOf" srcId="{D264B1D7-8C07-415B-BDCE-0393995E58A5}" destId="{3DEE59D2-469C-40FD-B48A-07F1FAA8DB23}" srcOrd="1" destOrd="0" presId="urn:microsoft.com/office/officeart/2018/2/layout/IconVerticalSolidList"/>
    <dgm:cxn modelId="{37652259-A465-47C9-8E80-B2E324EB9418}" type="presParOf" srcId="{D264B1D7-8C07-415B-BDCE-0393995E58A5}" destId="{1483EF96-96BB-49B3-98AB-23FE047E536C}" srcOrd="2" destOrd="0" presId="urn:microsoft.com/office/officeart/2018/2/layout/IconVerticalSolidList"/>
    <dgm:cxn modelId="{5116969A-1503-4AC4-B9DB-AD72F66A1FD7}" type="presParOf" srcId="{1483EF96-96BB-49B3-98AB-23FE047E536C}" destId="{57C4D6F2-3678-4CFC-A7A0-1D1B45177665}" srcOrd="0" destOrd="0" presId="urn:microsoft.com/office/officeart/2018/2/layout/IconVerticalSolidList"/>
    <dgm:cxn modelId="{E9C4CD94-EF93-43E1-B358-8DAE9E94E43B}" type="presParOf" srcId="{1483EF96-96BB-49B3-98AB-23FE047E536C}" destId="{A5A20831-9F93-4DB6-BC55-57B7F4D0099A}" srcOrd="1" destOrd="0" presId="urn:microsoft.com/office/officeart/2018/2/layout/IconVerticalSolidList"/>
    <dgm:cxn modelId="{D66C9253-8BBE-4753-B772-E6153BDA9357}" type="presParOf" srcId="{1483EF96-96BB-49B3-98AB-23FE047E536C}" destId="{9B55D025-734D-4487-AD68-D293D3FD5FD2}" srcOrd="2" destOrd="0" presId="urn:microsoft.com/office/officeart/2018/2/layout/IconVerticalSolidList"/>
    <dgm:cxn modelId="{1E44B53B-4151-45D7-AEB1-214BD5EF81F6}" type="presParOf" srcId="{1483EF96-96BB-49B3-98AB-23FE047E536C}" destId="{291F69D0-B129-4D6F-89B5-E418F4F3307B}" srcOrd="3" destOrd="0" presId="urn:microsoft.com/office/officeart/2018/2/layout/IconVerticalSolidList"/>
    <dgm:cxn modelId="{68AC6D17-8A8F-4D91-88B6-DCE3E700AF7C}" type="presParOf" srcId="{D264B1D7-8C07-415B-BDCE-0393995E58A5}" destId="{1928BC92-42DC-4768-8ED1-A9753E684244}" srcOrd="3" destOrd="0" presId="urn:microsoft.com/office/officeart/2018/2/layout/IconVerticalSolidList"/>
    <dgm:cxn modelId="{B167ABD7-2968-4472-AE10-F57F604BDECE}" type="presParOf" srcId="{D264B1D7-8C07-415B-BDCE-0393995E58A5}" destId="{7D098DFB-2326-49FA-A925-4C6D83B23365}" srcOrd="4" destOrd="0" presId="urn:microsoft.com/office/officeart/2018/2/layout/IconVerticalSolidList"/>
    <dgm:cxn modelId="{3EF1381D-7F82-4B76-A27F-62906EEA74E2}" type="presParOf" srcId="{7D098DFB-2326-49FA-A925-4C6D83B23365}" destId="{7D3A888C-5F16-46AB-9ECC-38419BEE308F}" srcOrd="0" destOrd="0" presId="urn:microsoft.com/office/officeart/2018/2/layout/IconVerticalSolidList"/>
    <dgm:cxn modelId="{00344140-0B56-44BA-8F6A-55AAFC476F6B}" type="presParOf" srcId="{7D098DFB-2326-49FA-A925-4C6D83B23365}" destId="{85462ED7-AB65-4B68-92FC-541E285456F7}" srcOrd="1" destOrd="0" presId="urn:microsoft.com/office/officeart/2018/2/layout/IconVerticalSolidList"/>
    <dgm:cxn modelId="{60A2E39E-4D08-40B6-AC60-74418E42132E}" type="presParOf" srcId="{7D098DFB-2326-49FA-A925-4C6D83B23365}" destId="{8D5EFBED-61B7-427F-825A-F754FEDDFB6D}" srcOrd="2" destOrd="0" presId="urn:microsoft.com/office/officeart/2018/2/layout/IconVerticalSolidList"/>
    <dgm:cxn modelId="{AD51D597-0702-4C11-9BEC-6D2BCE016960}" type="presParOf" srcId="{7D098DFB-2326-49FA-A925-4C6D83B23365}" destId="{1B595CC1-DA80-4DFC-BCF8-1B4B9700CA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E5C378-3930-4B07-8EEC-4ED0BA99C8C1}">
      <dsp:nvSpPr>
        <dsp:cNvPr id="0" name=""/>
        <dsp:cNvSpPr/>
      </dsp:nvSpPr>
      <dsp:spPr>
        <a:xfrm>
          <a:off x="0" y="0"/>
          <a:ext cx="8553449" cy="8228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El Principio de Inversión de Dependencias (DIP) es uno de los cinco principios SOLID de diseño de software orientado a objetos, formulado por Robert C. Martin. Este principio consta de tres partes fundamentales:</a:t>
          </a:r>
          <a:endParaRPr lang="en-US" sz="1600" kern="1200" dirty="0"/>
        </a:p>
      </dsp:txBody>
      <dsp:txXfrm>
        <a:off x="24100" y="24100"/>
        <a:ext cx="7596019" cy="774633"/>
      </dsp:txXfrm>
    </dsp:sp>
    <dsp:sp modelId="{6D3F139D-4E2F-4463-919B-04E66AA52EB0}">
      <dsp:nvSpPr>
        <dsp:cNvPr id="0" name=""/>
        <dsp:cNvSpPr/>
      </dsp:nvSpPr>
      <dsp:spPr>
        <a:xfrm>
          <a:off x="716351" y="972439"/>
          <a:ext cx="8553449" cy="822833"/>
        </a:xfrm>
        <a:prstGeom prst="roundRect">
          <a:avLst>
            <a:gd name="adj" fmla="val 10000"/>
          </a:avLst>
        </a:prstGeom>
        <a:solidFill>
          <a:schemeClr val="accent2">
            <a:hueOff val="-135738"/>
            <a:satOff val="-1163"/>
            <a:lumOff val="-77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Los módulos de alto nivel no deben depender de módulos de bajo nivel. </a:t>
          </a:r>
          <a:endParaRPr lang="en-US" sz="1600" kern="1200" dirty="0"/>
        </a:p>
      </dsp:txBody>
      <dsp:txXfrm>
        <a:off x="740451" y="996539"/>
        <a:ext cx="7254056" cy="774633"/>
      </dsp:txXfrm>
    </dsp:sp>
    <dsp:sp modelId="{65D39C36-64F7-471B-90CE-42EA19C31E4C}">
      <dsp:nvSpPr>
        <dsp:cNvPr id="0" name=""/>
        <dsp:cNvSpPr/>
      </dsp:nvSpPr>
      <dsp:spPr>
        <a:xfrm>
          <a:off x="1422010" y="1944878"/>
          <a:ext cx="8553449" cy="822833"/>
        </a:xfrm>
        <a:prstGeom prst="roundRect">
          <a:avLst>
            <a:gd name="adj" fmla="val 10000"/>
          </a:avLst>
        </a:prstGeom>
        <a:solidFill>
          <a:schemeClr val="accent2">
            <a:hueOff val="-271475"/>
            <a:satOff val="-2327"/>
            <a:lumOff val="-154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Ambos módulos deben depender de </a:t>
          </a:r>
          <a:r>
            <a:rPr lang="es-MX" sz="1600" b="1" kern="1200"/>
            <a:t>abstracciones</a:t>
          </a:r>
          <a:endParaRPr lang="en-US" sz="1600" kern="1200"/>
        </a:p>
      </dsp:txBody>
      <dsp:txXfrm>
        <a:off x="1446110" y="1968978"/>
        <a:ext cx="7264748" cy="774633"/>
      </dsp:txXfrm>
    </dsp:sp>
    <dsp:sp modelId="{472205CD-3617-4111-B58B-FA292EB4515B}">
      <dsp:nvSpPr>
        <dsp:cNvPr id="0" name=""/>
        <dsp:cNvSpPr/>
      </dsp:nvSpPr>
      <dsp:spPr>
        <a:xfrm>
          <a:off x="2138362" y="2917316"/>
          <a:ext cx="8553449" cy="822833"/>
        </a:xfrm>
        <a:prstGeom prst="roundRect">
          <a:avLst>
            <a:gd name="adj" fmla="val 10000"/>
          </a:avLst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/>
            <a:t>Las abstracciones no deben depender de los detalles. Los detalles deben depender de las abstracciones.</a:t>
          </a:r>
          <a:endParaRPr lang="en-US" sz="1600" kern="1200"/>
        </a:p>
      </dsp:txBody>
      <dsp:txXfrm>
        <a:off x="2162462" y="2941416"/>
        <a:ext cx="7254056" cy="774633"/>
      </dsp:txXfrm>
    </dsp:sp>
    <dsp:sp modelId="{321735D4-9BD4-47AC-A46E-07ED93797E01}">
      <dsp:nvSpPr>
        <dsp:cNvPr id="0" name=""/>
        <dsp:cNvSpPr/>
      </dsp:nvSpPr>
      <dsp:spPr>
        <a:xfrm>
          <a:off x="8018608" y="630215"/>
          <a:ext cx="534841" cy="5348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138947" y="630215"/>
        <a:ext cx="294163" cy="402468"/>
      </dsp:txXfrm>
    </dsp:sp>
    <dsp:sp modelId="{1B62F206-1A50-4046-934D-13605994A477}">
      <dsp:nvSpPr>
        <dsp:cNvPr id="0" name=""/>
        <dsp:cNvSpPr/>
      </dsp:nvSpPr>
      <dsp:spPr>
        <a:xfrm>
          <a:off x="8734959" y="1602654"/>
          <a:ext cx="534841" cy="5348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57348"/>
            <a:satOff val="-4819"/>
            <a:lumOff val="-25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57348"/>
              <a:satOff val="-4819"/>
              <a:lumOff val="-25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855298" y="1602654"/>
        <a:ext cx="294163" cy="402468"/>
      </dsp:txXfrm>
    </dsp:sp>
    <dsp:sp modelId="{2CC3768B-26D2-4C6A-BA8A-B57DBA7E2B07}">
      <dsp:nvSpPr>
        <dsp:cNvPr id="0" name=""/>
        <dsp:cNvSpPr/>
      </dsp:nvSpPr>
      <dsp:spPr>
        <a:xfrm>
          <a:off x="9440619" y="2575093"/>
          <a:ext cx="534841" cy="53484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14695"/>
            <a:satOff val="-9638"/>
            <a:lumOff val="-51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14695"/>
              <a:satOff val="-9638"/>
              <a:lumOff val="-51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9560958" y="2575093"/>
        <a:ext cx="294163" cy="4024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64CF3B-3460-4C60-88F8-25169A6D19E8}">
      <dsp:nvSpPr>
        <dsp:cNvPr id="0" name=""/>
        <dsp:cNvSpPr/>
      </dsp:nvSpPr>
      <dsp:spPr>
        <a:xfrm>
          <a:off x="0" y="456"/>
          <a:ext cx="10691265" cy="10682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7D73D-2309-4C0B-BAE3-26442B991499}">
      <dsp:nvSpPr>
        <dsp:cNvPr id="0" name=""/>
        <dsp:cNvSpPr/>
      </dsp:nvSpPr>
      <dsp:spPr>
        <a:xfrm>
          <a:off x="323154" y="240819"/>
          <a:ext cx="587554" cy="5875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0535B-73AC-478D-9FAB-34F0159B3F8A}">
      <dsp:nvSpPr>
        <dsp:cNvPr id="0" name=""/>
        <dsp:cNvSpPr/>
      </dsp:nvSpPr>
      <dsp:spPr>
        <a:xfrm>
          <a:off x="1233864" y="456"/>
          <a:ext cx="9457400" cy="106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0" tIns="113060" rIns="113060" bIns="11306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b="0" kern="1200" dirty="0"/>
            <a:t>La cohesión mide </a:t>
          </a:r>
          <a:r>
            <a:rPr lang="es-MX" sz="2500" b="1" kern="1200" dirty="0"/>
            <a:t>qué tan relacionadas </a:t>
          </a:r>
          <a:r>
            <a:rPr lang="es-MX" sz="2500" b="0" kern="1200" dirty="0"/>
            <a:t>están las responsabilidades dentro de una clase o módulo.</a:t>
          </a:r>
          <a:endParaRPr lang="en-US" sz="2500" b="0" kern="1200" dirty="0"/>
        </a:p>
      </dsp:txBody>
      <dsp:txXfrm>
        <a:off x="1233864" y="456"/>
        <a:ext cx="9457400" cy="1068280"/>
      </dsp:txXfrm>
    </dsp:sp>
    <dsp:sp modelId="{57C4D6F2-3678-4CFC-A7A0-1D1B45177665}">
      <dsp:nvSpPr>
        <dsp:cNvPr id="0" name=""/>
        <dsp:cNvSpPr/>
      </dsp:nvSpPr>
      <dsp:spPr>
        <a:xfrm>
          <a:off x="0" y="1335807"/>
          <a:ext cx="10691265" cy="10682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20831-9F93-4DB6-BC55-57B7F4D0099A}">
      <dsp:nvSpPr>
        <dsp:cNvPr id="0" name=""/>
        <dsp:cNvSpPr/>
      </dsp:nvSpPr>
      <dsp:spPr>
        <a:xfrm>
          <a:off x="323154" y="1576170"/>
          <a:ext cx="587554" cy="5875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F69D0-B129-4D6F-89B5-E418F4F3307B}">
      <dsp:nvSpPr>
        <dsp:cNvPr id="0" name=""/>
        <dsp:cNvSpPr/>
      </dsp:nvSpPr>
      <dsp:spPr>
        <a:xfrm>
          <a:off x="1233864" y="1335807"/>
          <a:ext cx="9457400" cy="106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0" tIns="113060" rIns="113060" bIns="11306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b="1" kern="1200" dirty="0"/>
            <a:t>Alta cohesión → </a:t>
          </a:r>
          <a:r>
            <a:rPr lang="es-MX" sz="2500" kern="1200" dirty="0"/>
            <a:t>La clase tiene </a:t>
          </a:r>
          <a:r>
            <a:rPr lang="es-MX" sz="2500" b="1" kern="1200" dirty="0"/>
            <a:t>una única responsabilidad bien definida.</a:t>
          </a:r>
          <a:endParaRPr lang="en-US" sz="2500" b="1" kern="1200" dirty="0"/>
        </a:p>
      </dsp:txBody>
      <dsp:txXfrm>
        <a:off x="1233864" y="1335807"/>
        <a:ext cx="9457400" cy="1068280"/>
      </dsp:txXfrm>
    </dsp:sp>
    <dsp:sp modelId="{7D3A888C-5F16-46AB-9ECC-38419BEE308F}">
      <dsp:nvSpPr>
        <dsp:cNvPr id="0" name=""/>
        <dsp:cNvSpPr/>
      </dsp:nvSpPr>
      <dsp:spPr>
        <a:xfrm>
          <a:off x="0" y="2671158"/>
          <a:ext cx="10691265" cy="10682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62ED7-AB65-4B68-92FC-541E285456F7}">
      <dsp:nvSpPr>
        <dsp:cNvPr id="0" name=""/>
        <dsp:cNvSpPr/>
      </dsp:nvSpPr>
      <dsp:spPr>
        <a:xfrm>
          <a:off x="323154" y="2911521"/>
          <a:ext cx="587554" cy="5875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95CC1-DA80-4DFC-BCF8-1B4B9700CA56}">
      <dsp:nvSpPr>
        <dsp:cNvPr id="0" name=""/>
        <dsp:cNvSpPr/>
      </dsp:nvSpPr>
      <dsp:spPr>
        <a:xfrm>
          <a:off x="1233864" y="2671158"/>
          <a:ext cx="9457400" cy="106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0" tIns="113060" rIns="113060" bIns="11306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b="1" kern="1200" dirty="0"/>
            <a:t>Baja cohesión → </a:t>
          </a:r>
          <a:r>
            <a:rPr lang="es-MX" sz="2500" b="0" kern="1200" dirty="0"/>
            <a:t>La clase maneja muchas responsabilidades diferentes</a:t>
          </a:r>
          <a:endParaRPr lang="en-US" sz="2500" b="0" kern="1200" dirty="0"/>
        </a:p>
      </dsp:txBody>
      <dsp:txXfrm>
        <a:off x="1233864" y="2671158"/>
        <a:ext cx="9457400" cy="1068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64CF3B-3460-4C60-88F8-25169A6D19E8}">
      <dsp:nvSpPr>
        <dsp:cNvPr id="0" name=""/>
        <dsp:cNvSpPr/>
      </dsp:nvSpPr>
      <dsp:spPr>
        <a:xfrm>
          <a:off x="0" y="456"/>
          <a:ext cx="10691265" cy="10682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7D73D-2309-4C0B-BAE3-26442B991499}">
      <dsp:nvSpPr>
        <dsp:cNvPr id="0" name=""/>
        <dsp:cNvSpPr/>
      </dsp:nvSpPr>
      <dsp:spPr>
        <a:xfrm>
          <a:off x="323154" y="240819"/>
          <a:ext cx="587554" cy="5875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00535B-73AC-478D-9FAB-34F0159B3F8A}">
      <dsp:nvSpPr>
        <dsp:cNvPr id="0" name=""/>
        <dsp:cNvSpPr/>
      </dsp:nvSpPr>
      <dsp:spPr>
        <a:xfrm>
          <a:off x="1233864" y="456"/>
          <a:ext cx="9457400" cy="106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0" tIns="113060" rIns="113060" bIns="11306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b="0" kern="1200" dirty="0"/>
            <a:t>En SOLID, está ligado al Principio de Responsabilidad Única (SRP) porque una clase debe enfocarse en una sola tarea.</a:t>
          </a:r>
          <a:endParaRPr lang="en-US" sz="2500" b="0" kern="1200" dirty="0"/>
        </a:p>
      </dsp:txBody>
      <dsp:txXfrm>
        <a:off x="1233864" y="456"/>
        <a:ext cx="9457400" cy="1068280"/>
      </dsp:txXfrm>
    </dsp:sp>
    <dsp:sp modelId="{57C4D6F2-3678-4CFC-A7A0-1D1B45177665}">
      <dsp:nvSpPr>
        <dsp:cNvPr id="0" name=""/>
        <dsp:cNvSpPr/>
      </dsp:nvSpPr>
      <dsp:spPr>
        <a:xfrm>
          <a:off x="0" y="1335807"/>
          <a:ext cx="10691265" cy="10682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20831-9F93-4DB6-BC55-57B7F4D0099A}">
      <dsp:nvSpPr>
        <dsp:cNvPr id="0" name=""/>
        <dsp:cNvSpPr/>
      </dsp:nvSpPr>
      <dsp:spPr>
        <a:xfrm>
          <a:off x="323154" y="1576170"/>
          <a:ext cx="587554" cy="5875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F69D0-B129-4D6F-89B5-E418F4F3307B}">
      <dsp:nvSpPr>
        <dsp:cNvPr id="0" name=""/>
        <dsp:cNvSpPr/>
      </dsp:nvSpPr>
      <dsp:spPr>
        <a:xfrm>
          <a:off x="1233864" y="1335807"/>
          <a:ext cx="9457400" cy="106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0" tIns="113060" rIns="113060" bIns="11306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b="0" kern="1200" dirty="0"/>
            <a:t>En GRASP, es un principio fundamental que ayuda a mantener un buen diseño de software.</a:t>
          </a:r>
          <a:endParaRPr lang="en-US" sz="2500" b="0" kern="1200" dirty="0"/>
        </a:p>
      </dsp:txBody>
      <dsp:txXfrm>
        <a:off x="1233864" y="1335807"/>
        <a:ext cx="9457400" cy="1068280"/>
      </dsp:txXfrm>
    </dsp:sp>
    <dsp:sp modelId="{7D3A888C-5F16-46AB-9ECC-38419BEE308F}">
      <dsp:nvSpPr>
        <dsp:cNvPr id="0" name=""/>
        <dsp:cNvSpPr/>
      </dsp:nvSpPr>
      <dsp:spPr>
        <a:xfrm>
          <a:off x="0" y="2671158"/>
          <a:ext cx="10691265" cy="10682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62ED7-AB65-4B68-92FC-541E285456F7}">
      <dsp:nvSpPr>
        <dsp:cNvPr id="0" name=""/>
        <dsp:cNvSpPr/>
      </dsp:nvSpPr>
      <dsp:spPr>
        <a:xfrm>
          <a:off x="323154" y="2911521"/>
          <a:ext cx="587554" cy="5875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95CC1-DA80-4DFC-BCF8-1B4B9700CA56}">
      <dsp:nvSpPr>
        <dsp:cNvPr id="0" name=""/>
        <dsp:cNvSpPr/>
      </dsp:nvSpPr>
      <dsp:spPr>
        <a:xfrm>
          <a:off x="1233864" y="2671158"/>
          <a:ext cx="9457400" cy="106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0" tIns="113060" rIns="113060" bIns="11306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b="0" kern="1200" dirty="0"/>
            <a:t> La alta cohesión facilita la organización.</a:t>
          </a:r>
          <a:endParaRPr lang="en-US" sz="2500" b="0" kern="1200" dirty="0"/>
        </a:p>
      </dsp:txBody>
      <dsp:txXfrm>
        <a:off x="1233864" y="2671158"/>
        <a:ext cx="9457400" cy="1068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E343F-3348-45A1-AAC1-4759671E0865}" type="datetimeFigureOut">
              <a:rPr lang="es-CO" smtClean="0"/>
              <a:t>15/03/2025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0A624-A767-4CC7-9BA5-7B9CB23F66C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6740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72193E-FA7A-4A9D-BE59-ACC00ADFE665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7436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9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9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4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4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2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95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3/15/2025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2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3/15/2025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3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3/15/2025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5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3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7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20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áfico, Gráfico radial&#10;&#10;El contenido generado por IA puede ser incorrecto.">
            <a:extLst>
              <a:ext uri="{FF2B5EF4-FFF2-40B4-BE49-F238E27FC236}">
                <a16:creationId xmlns:a16="http://schemas.microsoft.com/office/drawing/2014/main" id="{A6DE1E6B-D6DC-139D-6A93-7043BD97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777" r="44534" b="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86D0251-999B-8820-A2AE-50883C805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s-CO" dirty="0" err="1"/>
              <a:t>Dependency</a:t>
            </a:r>
            <a:r>
              <a:rPr lang="es-CO" dirty="0"/>
              <a:t> </a:t>
            </a:r>
            <a:r>
              <a:rPr lang="es-CO" dirty="0" err="1"/>
              <a:t>Inversion</a:t>
            </a:r>
            <a:r>
              <a:rPr lang="es-CO" dirty="0"/>
              <a:t> </a:t>
            </a:r>
            <a:r>
              <a:rPr lang="es-CO" dirty="0" err="1"/>
              <a:t>Principle</a:t>
            </a:r>
            <a:r>
              <a:rPr lang="es-CO" dirty="0"/>
              <a:t> (DIP)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B1EECD-4769-328A-17AC-AB8F4609E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MX" dirty="0"/>
              <a:t>Laura Cristina Llanos Osorio</a:t>
            </a:r>
          </a:p>
          <a:p>
            <a:pPr>
              <a:lnSpc>
                <a:spcPct val="100000"/>
              </a:lnSpc>
            </a:pPr>
            <a:r>
              <a:rPr lang="es-MX" dirty="0"/>
              <a:t>Santiago Loaiza Sánchez</a:t>
            </a:r>
          </a:p>
          <a:p>
            <a:pPr>
              <a:lnSpc>
                <a:spcPct val="100000"/>
              </a:lnSpc>
            </a:pPr>
            <a:r>
              <a:rPr lang="es-MX" dirty="0"/>
              <a:t>Juan Pablo González Valencia</a:t>
            </a:r>
          </a:p>
          <a:p>
            <a:pPr>
              <a:lnSpc>
                <a:spcPct val="100000"/>
              </a:lnSpc>
            </a:pPr>
            <a:endParaRPr lang="es-CO" dirty="0"/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45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BE3831-B85E-1DCA-88CF-39C69EB7B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32">
            <a:extLst>
              <a:ext uri="{FF2B5EF4-FFF2-40B4-BE49-F238E27FC236}">
                <a16:creationId xmlns:a16="http://schemas.microsoft.com/office/drawing/2014/main" id="{AB855A64-FDD6-D30D-079E-2BB2B3AED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6BBCD4-9C28-FA2E-CDBE-BFCAA48A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r>
              <a:rPr lang="es-CO" sz="3600" b="1" dirty="0"/>
              <a:t>con baja cohesión</a:t>
            </a:r>
            <a:endParaRPr lang="es-CO" sz="3600" dirty="0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BA568D89-630F-D21C-1E01-6609A5554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4832553" cy="376732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MX" dirty="0"/>
              <a:t>Problemas con este diseño:</a:t>
            </a:r>
          </a:p>
          <a:p>
            <a:pPr marL="0" indent="0">
              <a:buNone/>
            </a:pPr>
            <a:r>
              <a:rPr lang="es-MX" dirty="0"/>
              <a:t>🔴 Múltiples responsabilidades en una sola clase (gestiona datos, envía correos y genera reportes).</a:t>
            </a:r>
          </a:p>
          <a:p>
            <a:pPr marL="0" indent="0">
              <a:buNone/>
            </a:pPr>
            <a:r>
              <a:rPr lang="es-MX" dirty="0"/>
              <a:t>🔴 Dificultad para mantener y modificar (si cambia la lógica de envío de correos, se modifica la misma clase que maneja datos).</a:t>
            </a:r>
          </a:p>
          <a:p>
            <a:pPr marL="0" indent="0">
              <a:buNone/>
            </a:pPr>
            <a:r>
              <a:rPr lang="es-MX" dirty="0"/>
              <a:t>🔴 Difícil reutilización (no se puede reutilizar la lógica de envío de correos en otras partes sin traer toda la clase Usuario).</a:t>
            </a:r>
            <a:endParaRPr lang="en-US" dirty="0"/>
          </a:p>
        </p:txBody>
      </p:sp>
      <p:cxnSp>
        <p:nvCxnSpPr>
          <p:cNvPr id="1042" name="Straight Connector 1034">
            <a:extLst>
              <a:ext uri="{FF2B5EF4-FFF2-40B4-BE49-F238E27FC236}">
                <a16:creationId xmlns:a16="http://schemas.microsoft.com/office/drawing/2014/main" id="{6DC78E2F-93DB-48A0-07C6-435A68F63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01EE51B3-EB35-BA28-F68D-10E1B9361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642" y="914400"/>
            <a:ext cx="6509856" cy="514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08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B81CDD-6C11-8B62-98B6-5901C13FD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32">
            <a:extLst>
              <a:ext uri="{FF2B5EF4-FFF2-40B4-BE49-F238E27FC236}">
                <a16:creationId xmlns:a16="http://schemas.microsoft.com/office/drawing/2014/main" id="{35551EC5-0B29-8F24-2EE3-97D21DA97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0DB60A-381F-D67B-476D-AE24B7F98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r>
              <a:rPr lang="es-CO" sz="3600" b="1" dirty="0"/>
              <a:t>con alta cohesión</a:t>
            </a:r>
            <a:endParaRPr lang="es-CO" sz="3600" dirty="0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748988BB-D1F5-22DB-BD13-3D5614C86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5391912" cy="37673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Beneficios del diseño con Alta Cohesión:</a:t>
            </a:r>
          </a:p>
          <a:p>
            <a:pPr marL="0" indent="0">
              <a:buNone/>
            </a:pPr>
            <a:r>
              <a:rPr lang="es-MX" dirty="0"/>
              <a:t>✅ Cada clase tiene una única responsabilidad (cumple con el Principio de Responsabilidad Única - SRP).</a:t>
            </a:r>
          </a:p>
          <a:p>
            <a:pPr marL="0" indent="0">
              <a:buNone/>
            </a:pPr>
            <a:r>
              <a:rPr lang="es-MX" dirty="0"/>
              <a:t>✅ Fácil mantenimiento y modificación (cambiar el envío de correos no afecta la gestión de usuarios).</a:t>
            </a:r>
          </a:p>
          <a:p>
            <a:pPr marL="0" indent="0">
              <a:buNone/>
            </a:pPr>
            <a:r>
              <a:rPr lang="es-MX" dirty="0"/>
              <a:t>✅ Mayor reutilización (puedo usar </a:t>
            </a:r>
            <a:r>
              <a:rPr lang="es-MX" dirty="0" err="1"/>
              <a:t>EmailService</a:t>
            </a:r>
            <a:r>
              <a:rPr lang="es-MX" dirty="0"/>
              <a:t> en otros módulos sin depender de Usuario).</a:t>
            </a:r>
            <a:endParaRPr lang="en-US" dirty="0"/>
          </a:p>
        </p:txBody>
      </p:sp>
      <p:cxnSp>
        <p:nvCxnSpPr>
          <p:cNvPr id="1042" name="Straight Connector 1034">
            <a:extLst>
              <a:ext uri="{FF2B5EF4-FFF2-40B4-BE49-F238E27FC236}">
                <a16:creationId xmlns:a16="http://schemas.microsoft.com/office/drawing/2014/main" id="{6376BAC1-DFF5-AA08-FC7F-2A26CBCE5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E371BF6B-AB77-E651-A10E-3400ADCE3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3837"/>
            <a:ext cx="5743575" cy="641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80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5B208-29F6-2A1E-ECA2-632F991D8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C7B61D-5830-A8E5-897C-870BE2F31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s-CO" b="1" dirty="0"/>
              <a:t>¿Qué es?</a:t>
            </a:r>
            <a:endParaRPr lang="es-CO" dirty="0"/>
          </a:p>
        </p:txBody>
      </p:sp>
      <p:graphicFrame>
        <p:nvGraphicFramePr>
          <p:cNvPr id="16" name="Marcador de contenido 7">
            <a:extLst>
              <a:ext uri="{FF2B5EF4-FFF2-40B4-BE49-F238E27FC236}">
                <a16:creationId xmlns:a16="http://schemas.microsoft.com/office/drawing/2014/main" id="{F8C35EC7-9972-A91B-D7B0-A1B6D5251D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131807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918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77158-37CC-FC00-42BE-8CD9421CE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09EFE-BDFF-695E-9744-438E82C31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001512" cy="1307592"/>
          </a:xfrm>
        </p:spPr>
        <p:txBody>
          <a:bodyPr>
            <a:normAutofit/>
          </a:bodyPr>
          <a:lstStyle/>
          <a:p>
            <a:r>
              <a:rPr lang="es-CO" b="1" dirty="0"/>
              <a:t>Sin </a:t>
            </a:r>
            <a:r>
              <a:rPr lang="es-CO" b="1" dirty="0" err="1"/>
              <a:t>dip</a:t>
            </a:r>
            <a:endParaRPr lang="es-CO" dirty="0"/>
          </a:p>
        </p:txBody>
      </p:sp>
      <p:sp>
        <p:nvSpPr>
          <p:cNvPr id="26" name="Marcador de contenido 25">
            <a:extLst>
              <a:ext uri="{FF2B5EF4-FFF2-40B4-BE49-F238E27FC236}">
                <a16:creationId xmlns:a16="http://schemas.microsoft.com/office/drawing/2014/main" id="{8FB9F636-59C1-F829-333F-5DE2CA9E4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393" y="1789177"/>
            <a:ext cx="5376506" cy="3931920"/>
          </a:xfrm>
        </p:spPr>
        <p:txBody>
          <a:bodyPr>
            <a:normAutofit lnSpcReduction="10000"/>
          </a:bodyPr>
          <a:lstStyle/>
          <a:p>
            <a:r>
              <a:rPr lang="es-MX" dirty="0"/>
              <a:t>Aquí, la clase </a:t>
            </a:r>
            <a:r>
              <a:rPr lang="es-MX" dirty="0" err="1"/>
              <a:t>OrderService</a:t>
            </a:r>
            <a:r>
              <a:rPr lang="es-MX" dirty="0"/>
              <a:t> depende directamente de la clase concreta </a:t>
            </a:r>
            <a:r>
              <a:rPr lang="es-MX" dirty="0" err="1"/>
              <a:t>MySQLOrderRepository</a:t>
            </a:r>
            <a:r>
              <a:rPr lang="es-MX" dirty="0"/>
              <a:t>, lo que genera acoplamiento y hace difícil cambiar la base de datos en el futuro.</a:t>
            </a:r>
          </a:p>
          <a:p>
            <a:endParaRPr lang="es-MX" dirty="0"/>
          </a:p>
          <a:p>
            <a:r>
              <a:rPr lang="es-MX" dirty="0"/>
              <a:t>Problema: Si queremos cambiar </a:t>
            </a:r>
            <a:r>
              <a:rPr lang="es-MX" dirty="0" err="1"/>
              <a:t>MySQLOrderRepository</a:t>
            </a:r>
            <a:r>
              <a:rPr lang="es-MX" dirty="0"/>
              <a:t> por </a:t>
            </a:r>
            <a:r>
              <a:rPr lang="es-MX" dirty="0" err="1"/>
              <a:t>MongoDBOrderRepository</a:t>
            </a:r>
            <a:r>
              <a:rPr lang="es-MX" dirty="0"/>
              <a:t>, tendríamos que modificar </a:t>
            </a:r>
            <a:r>
              <a:rPr lang="es-MX" dirty="0" err="1"/>
              <a:t>OrderService</a:t>
            </a:r>
            <a:r>
              <a:rPr lang="es-MX" dirty="0"/>
              <a:t>, rompiendo el principio de abierto/cerrado.</a:t>
            </a:r>
            <a:endParaRPr lang="es-CO" dirty="0"/>
          </a:p>
        </p:txBody>
      </p:sp>
      <p:sp>
        <p:nvSpPr>
          <p:cNvPr id="22" name="Marcador de contenido 10">
            <a:extLst>
              <a:ext uri="{FF2B5EF4-FFF2-40B4-BE49-F238E27FC236}">
                <a16:creationId xmlns:a16="http://schemas.microsoft.com/office/drawing/2014/main" id="{D2EF1A86-AAA9-5D21-D02D-6CA236424A9D}"/>
              </a:ext>
            </a:extLst>
          </p:cNvPr>
          <p:cNvSpPr txBox="1">
            <a:spLocks/>
          </p:cNvSpPr>
          <p:nvPr/>
        </p:nvSpPr>
        <p:spPr>
          <a:xfrm>
            <a:off x="605213" y="1789177"/>
            <a:ext cx="3799763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dirty="0"/>
          </a:p>
        </p:txBody>
      </p:sp>
      <p:sp>
        <p:nvSpPr>
          <p:cNvPr id="23" name="Marcador de contenido 10">
            <a:extLst>
              <a:ext uri="{FF2B5EF4-FFF2-40B4-BE49-F238E27FC236}">
                <a16:creationId xmlns:a16="http://schemas.microsoft.com/office/drawing/2014/main" id="{E8F7F1A7-E1D3-6460-CB05-C0BE0C4A2025}"/>
              </a:ext>
            </a:extLst>
          </p:cNvPr>
          <p:cNvSpPr txBox="1">
            <a:spLocks/>
          </p:cNvSpPr>
          <p:nvPr/>
        </p:nvSpPr>
        <p:spPr>
          <a:xfrm>
            <a:off x="300928" y="2906219"/>
            <a:ext cx="3799763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EEB2D7E0-783A-46F0-2183-C151F3888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142" y="526941"/>
            <a:ext cx="5663172" cy="564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24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592BB-E5E0-FA8F-2007-759BB2B09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69878-7ED5-4F29-046B-01819299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r>
              <a:rPr lang="es-CO" sz="3600" b="1" dirty="0"/>
              <a:t>con </a:t>
            </a:r>
            <a:r>
              <a:rPr lang="es-CO" sz="3600" b="1" dirty="0" err="1"/>
              <a:t>dip</a:t>
            </a:r>
            <a:endParaRPr lang="es-CO" sz="3600" dirty="0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0D54ECE7-6229-3D96-1417-B12C5D3B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28" y="1686298"/>
            <a:ext cx="5057615" cy="42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Ahora </a:t>
            </a:r>
            <a:r>
              <a:rPr lang="es-MX" b="1" dirty="0" err="1"/>
              <a:t>OrderService</a:t>
            </a:r>
            <a:r>
              <a:rPr lang="es-MX" dirty="0"/>
              <a:t> depende de una interfaz (</a:t>
            </a:r>
            <a:r>
              <a:rPr lang="es-MX" b="1" dirty="0" err="1"/>
              <a:t>OrderRepository</a:t>
            </a:r>
            <a:r>
              <a:rPr lang="es-MX" dirty="0"/>
              <a:t>), no de una implementación concreta.</a:t>
            </a:r>
          </a:p>
          <a:p>
            <a:pPr marL="0" indent="0">
              <a:buNone/>
            </a:pPr>
            <a:r>
              <a:rPr lang="es-MX" dirty="0"/>
              <a:t>Desacoplamiento: </a:t>
            </a:r>
            <a:r>
              <a:rPr lang="es-MX" b="1" dirty="0" err="1"/>
              <a:t>OrderService</a:t>
            </a:r>
            <a:r>
              <a:rPr lang="es-MX" dirty="0"/>
              <a:t> no depende de implementaciones concretas, sino de una abstracción.</a:t>
            </a:r>
          </a:p>
          <a:p>
            <a:pPr marL="0" indent="0">
              <a:buNone/>
            </a:pPr>
            <a:r>
              <a:rPr lang="es-MX" dirty="0"/>
              <a:t>Facilita el cambio de implementaciones: Puedes cambiar MySQL por MongoDB sin modificar </a:t>
            </a:r>
            <a:r>
              <a:rPr lang="es-MX" b="1" dirty="0" err="1"/>
              <a:t>OrderService</a:t>
            </a:r>
            <a:r>
              <a:rPr lang="es-MX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A61201-FAD4-F630-BCE8-F2FA6AE02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288" y="0"/>
            <a:ext cx="6777961" cy="692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9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1D3902-2089-885B-1C1B-86EB6FC8A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C6977413-9C02-B1F3-CA11-22D457DC2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áfico, Gráfico radial&#10;&#10;El contenido generado por IA puede ser incorrecto.">
            <a:extLst>
              <a:ext uri="{FF2B5EF4-FFF2-40B4-BE49-F238E27FC236}">
                <a16:creationId xmlns:a16="http://schemas.microsoft.com/office/drawing/2014/main" id="{67925EEF-D1F6-B070-5769-3D4FBB49F5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777" r="44534" b="1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DCF20E9-6B79-EF3F-08BC-8BE2708D9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s-CO" dirty="0"/>
              <a:t>High </a:t>
            </a:r>
            <a:r>
              <a:rPr lang="es-CO" dirty="0" err="1"/>
              <a:t>Cohesion</a:t>
            </a:r>
            <a:r>
              <a:rPr lang="es-CO" dirty="0"/>
              <a:t> (Alta Cohesión)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B39FB7-35DB-60B7-E558-BCBA30808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MX" dirty="0"/>
              <a:t>Laura Cristina Llanos Osorio</a:t>
            </a:r>
          </a:p>
          <a:p>
            <a:pPr>
              <a:lnSpc>
                <a:spcPct val="100000"/>
              </a:lnSpc>
            </a:pPr>
            <a:r>
              <a:rPr lang="es-MX" dirty="0"/>
              <a:t>Santiago Loaiza Sánchez</a:t>
            </a:r>
          </a:p>
          <a:p>
            <a:pPr>
              <a:lnSpc>
                <a:spcPct val="100000"/>
              </a:lnSpc>
            </a:pPr>
            <a:r>
              <a:rPr lang="es-MX" dirty="0"/>
              <a:t>Juan Pablo González Valencia</a:t>
            </a:r>
          </a:p>
          <a:p>
            <a:pPr>
              <a:lnSpc>
                <a:spcPct val="100000"/>
              </a:lnSpc>
            </a:pPr>
            <a:endParaRPr lang="es-CO" dirty="0"/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F9B7D3E1-C351-4C6F-4B55-7091C0B81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2">
            <a:extLst>
              <a:ext uri="{FF2B5EF4-FFF2-40B4-BE49-F238E27FC236}">
                <a16:creationId xmlns:a16="http://schemas.microsoft.com/office/drawing/2014/main" id="{4F905AD0-1814-9136-A879-615F39A45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54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512A0-74EE-753F-86A3-ED9C8BF75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47986-8994-B7E4-D0B5-DA3F7798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¿Qué es?</a:t>
            </a:r>
            <a:endParaRPr lang="es-CO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F40BBE4-266F-C9B5-F733-77DE5D1D3E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8253960"/>
              </p:ext>
            </p:extLst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294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116D4-2DF7-EA0E-FD82-B91E0F771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76996-4FC2-0CAC-8BD6-6C921046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¿Qué es?</a:t>
            </a:r>
            <a:endParaRPr lang="es-CO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A5B5D0D-6EA2-835F-8379-280BFB8000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4382065"/>
              </p:ext>
            </p:extLst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4766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C8D3E-46A6-D9C2-E91F-DB5F1F79F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64BFB-B0C8-A8F7-742B-8227C751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SRP y High </a:t>
            </a:r>
            <a:r>
              <a:rPr lang="es-CO" b="1" dirty="0" err="1"/>
              <a:t>cohesion</a:t>
            </a:r>
            <a:endParaRPr lang="es-CO" dirty="0"/>
          </a:p>
        </p:txBody>
      </p:sp>
      <p:graphicFrame>
        <p:nvGraphicFramePr>
          <p:cNvPr id="9" name="Marcador de contenido 8">
            <a:extLst>
              <a:ext uri="{FF2B5EF4-FFF2-40B4-BE49-F238E27FC236}">
                <a16:creationId xmlns:a16="http://schemas.microsoft.com/office/drawing/2014/main" id="{E0E9EFEE-3AA9-6E8E-DFDA-C7A40CF8A1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71274"/>
              </p:ext>
            </p:extLst>
          </p:nvPr>
        </p:nvGraphicFramePr>
        <p:xfrm>
          <a:off x="1410842" y="2006536"/>
          <a:ext cx="9622248" cy="36506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9249">
                  <a:extLst>
                    <a:ext uri="{9D8B030D-6E8A-4147-A177-3AD203B41FA5}">
                      <a16:colId xmlns:a16="http://schemas.microsoft.com/office/drawing/2014/main" val="4168824164"/>
                    </a:ext>
                  </a:extLst>
                </a:gridCol>
                <a:gridCol w="3771256">
                  <a:extLst>
                    <a:ext uri="{9D8B030D-6E8A-4147-A177-3AD203B41FA5}">
                      <a16:colId xmlns:a16="http://schemas.microsoft.com/office/drawing/2014/main" val="2120748858"/>
                    </a:ext>
                  </a:extLst>
                </a:gridCol>
                <a:gridCol w="4131743">
                  <a:extLst>
                    <a:ext uri="{9D8B030D-6E8A-4147-A177-3AD203B41FA5}">
                      <a16:colId xmlns:a16="http://schemas.microsoft.com/office/drawing/2014/main" val="1609144409"/>
                    </a:ext>
                  </a:extLst>
                </a:gridCol>
              </a:tblGrid>
              <a:tr h="608448"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b="1" u="none" strike="noStrike" dirty="0">
                          <a:effectLst/>
                        </a:rPr>
                        <a:t>Concepto</a:t>
                      </a:r>
                      <a:endParaRPr lang="es-CO" sz="2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cell3D prstMaterial="dkEdge">
                      <a:bevel h="50800" prst="divot"/>
                      <a:lightRig rig="flood" dir="t"/>
                    </a:cell3D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b="1" u="none" strike="noStrike" dirty="0">
                          <a:effectLst/>
                        </a:rPr>
                        <a:t>Enfoque</a:t>
                      </a:r>
                      <a:endParaRPr lang="es-CO" sz="2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cell3D prstMaterial="dkEdge">
                      <a:bevel h="50800" prst="divot"/>
                      <a:lightRig rig="flood" dir="t"/>
                    </a:cell3D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b="1" u="none" strike="noStrike" dirty="0">
                          <a:effectLst/>
                        </a:rPr>
                        <a:t>Pregunta Clave</a:t>
                      </a:r>
                      <a:endParaRPr lang="es-CO" sz="2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cell3D prstMaterial="dkEdge">
                      <a:bevel h="50800" prst="divot"/>
                      <a:lightRig rig="flood" dir="t"/>
                    </a:cell3D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25599"/>
                  </a:ext>
                </a:extLst>
              </a:tr>
              <a:tr h="1216895"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u="none" strike="noStrike" dirty="0">
                          <a:effectLst/>
                        </a:rPr>
                        <a:t>SRP</a:t>
                      </a:r>
                      <a:endParaRPr lang="es-CO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u="none" strike="noStrike" dirty="0">
                          <a:effectLst/>
                        </a:rPr>
                        <a:t>Razón única para cambiar</a:t>
                      </a:r>
                      <a:endParaRPr lang="es-CO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2400" u="none" strike="noStrike">
                          <a:effectLst/>
                        </a:rPr>
                        <a:t>¿Esta clase tiene más de una responsabilidad?</a:t>
                      </a:r>
                      <a:endParaRPr lang="es-MX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31226"/>
                  </a:ext>
                </a:extLst>
              </a:tr>
              <a:tr h="1825343">
                <a:tc>
                  <a:txBody>
                    <a:bodyPr/>
                    <a:lstStyle/>
                    <a:p>
                      <a:pPr algn="ctr" fontAlgn="t"/>
                      <a:r>
                        <a:rPr lang="es-CO" sz="2400" u="none" strike="noStrike">
                          <a:effectLst/>
                        </a:rPr>
                        <a:t>High Cohesion</a:t>
                      </a:r>
                      <a:endParaRPr lang="es-CO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2400" u="none" strike="noStrike" dirty="0">
                          <a:effectLst/>
                        </a:rPr>
                        <a:t>Relación entre tareas en una clase</a:t>
                      </a:r>
                      <a:endParaRPr lang="es-MX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2400" u="none" strike="noStrike" dirty="0">
                          <a:effectLst/>
                        </a:rPr>
                        <a:t>¿Las tareas dentro de la clase están estrechamente relacionadas?</a:t>
                      </a:r>
                      <a:endParaRPr lang="es-MX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cell3D prstMaterial="dkEdge">
                      <a:bevel h="50800" prst="divot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493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215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8E9C0-F429-8E38-D85B-A43CCE5FA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0EF20-89E9-5D4B-3573-781B6F5F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Conclusión</a:t>
            </a:r>
            <a:endParaRPr lang="es-CO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2EE03D-2788-CF02-4A5F-10A95C090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3200" dirty="0"/>
              <a:t>✅ Una clase debe enfocarse en una sola tarea.</a:t>
            </a:r>
          </a:p>
          <a:p>
            <a:pPr marL="0" indent="0">
              <a:buNone/>
            </a:pPr>
            <a:r>
              <a:rPr lang="es-MX" sz="3200" dirty="0"/>
              <a:t>✅ El código con alta cohesión es más fácil de mantener y reutilizar.</a:t>
            </a:r>
          </a:p>
          <a:p>
            <a:pPr marL="0" indent="0">
              <a:buNone/>
            </a:pPr>
            <a:r>
              <a:rPr lang="es-MX" sz="3200" dirty="0"/>
              <a:t>✅ Se relaciona con el Principio de Responsabilidad Única en SOLID y con </a:t>
            </a:r>
            <a:r>
              <a:rPr lang="es-MX" sz="3200" dirty="0" err="1"/>
              <a:t>Information</a:t>
            </a:r>
            <a:r>
              <a:rPr lang="es-MX" sz="3200" dirty="0"/>
              <a:t> Expert y Low </a:t>
            </a:r>
            <a:r>
              <a:rPr lang="es-MX" sz="3200" dirty="0" err="1"/>
              <a:t>Coupling</a:t>
            </a:r>
            <a:r>
              <a:rPr lang="es-MX" sz="3200" dirty="0"/>
              <a:t> en GRASP.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363294763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529</Words>
  <Application>Microsoft Office PowerPoint</Application>
  <PresentationFormat>Panorámica</PresentationFormat>
  <Paragraphs>54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Aptos</vt:lpstr>
      <vt:lpstr>Aptos Narrow</vt:lpstr>
      <vt:lpstr>Arial</vt:lpstr>
      <vt:lpstr>Calisto MT</vt:lpstr>
      <vt:lpstr>Univers Condensed</vt:lpstr>
      <vt:lpstr>ChronicleVTI</vt:lpstr>
      <vt:lpstr>Dependency Inversion Principle (DIP)</vt:lpstr>
      <vt:lpstr>¿Qué es?</vt:lpstr>
      <vt:lpstr>Sin dip</vt:lpstr>
      <vt:lpstr>con dip</vt:lpstr>
      <vt:lpstr>High Cohesion (Alta Cohesión)</vt:lpstr>
      <vt:lpstr>¿Qué es?</vt:lpstr>
      <vt:lpstr>¿Qué es?</vt:lpstr>
      <vt:lpstr>SRP y High cohesion</vt:lpstr>
      <vt:lpstr>Conclusión</vt:lpstr>
      <vt:lpstr>con baja cohesión</vt:lpstr>
      <vt:lpstr>con alta cohesión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PABLO GONZALEZ VALENCIA</dc:creator>
  <cp:lastModifiedBy>Laura Cristina Llanos Osorio</cp:lastModifiedBy>
  <cp:revision>2</cp:revision>
  <dcterms:created xsi:type="dcterms:W3CDTF">2025-03-08T15:31:31Z</dcterms:created>
  <dcterms:modified xsi:type="dcterms:W3CDTF">2025-03-15T16:29:45Z</dcterms:modified>
</cp:coreProperties>
</file>