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97" r:id="rId4"/>
    <p:sldId id="298" r:id="rId5"/>
    <p:sldId id="295" r:id="rId6"/>
    <p:sldId id="299" r:id="rId7"/>
    <p:sldId id="266" r:id="rId8"/>
    <p:sldId id="29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97"/>
            <p14:sldId id="298"/>
            <p14:sldId id="295"/>
            <p14:sldId id="299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32954-F47A-4FFA-BBBB-FDDADD646549}" v="7" dt="2021-02-02T01:32:55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0" autoAdjust="0"/>
    <p:restoredTop sz="50000" autoAdjust="0"/>
  </p:normalViewPr>
  <p:slideViewPr>
    <p:cSldViewPr snapToGrid="0" snapToObjects="1">
      <p:cViewPr varScale="1">
        <p:scale>
          <a:sx n="153" d="100"/>
          <a:sy n="153" d="100"/>
        </p:scale>
        <p:origin x="56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Henry" userId="a9230948a0941072" providerId="LiveId" clId="{24032954-F47A-4FFA-BBBB-FDDADD646549}"/>
    <pc:docChg chg="undo custSel addSld delSld modSld sldOrd modSection">
      <pc:chgData name="Tom Henry" userId="a9230948a0941072" providerId="LiveId" clId="{24032954-F47A-4FFA-BBBB-FDDADD646549}" dt="2021-02-02T02:03:44.026" v="2572" actId="20577"/>
      <pc:docMkLst>
        <pc:docMk/>
      </pc:docMkLst>
      <pc:sldChg chg="modSp mod">
        <pc:chgData name="Tom Henry" userId="a9230948a0941072" providerId="LiveId" clId="{24032954-F47A-4FFA-BBBB-FDDADD646549}" dt="2021-02-02T02:03:44.026" v="2572" actId="20577"/>
        <pc:sldMkLst>
          <pc:docMk/>
          <pc:sldMk cId="4154333393" sldId="256"/>
        </pc:sldMkLst>
        <pc:spChg chg="mod">
          <ac:chgData name="Tom Henry" userId="a9230948a0941072" providerId="LiveId" clId="{24032954-F47A-4FFA-BBBB-FDDADD646549}" dt="2021-01-31T21:13:44.019" v="15" actId="20577"/>
          <ac:spMkLst>
            <pc:docMk/>
            <pc:sldMk cId="4154333393" sldId="256"/>
            <ac:spMk id="2" creationId="{00000000-0000-0000-0000-000000000000}"/>
          </ac:spMkLst>
        </pc:spChg>
        <pc:spChg chg="mod">
          <ac:chgData name="Tom Henry" userId="a9230948a0941072" providerId="LiveId" clId="{24032954-F47A-4FFA-BBBB-FDDADD646549}" dt="2021-02-02T02:03:44.026" v="2572" actId="20577"/>
          <ac:spMkLst>
            <pc:docMk/>
            <pc:sldMk cId="4154333393" sldId="256"/>
            <ac:spMk id="3" creationId="{00000000-0000-0000-0000-000000000000}"/>
          </ac:spMkLst>
        </pc:spChg>
      </pc:sldChg>
      <pc:sldChg chg="modSp mod ord">
        <pc:chgData name="Tom Henry" userId="a9230948a0941072" providerId="LiveId" clId="{24032954-F47A-4FFA-BBBB-FDDADD646549}" dt="2021-02-02T01:19:37.410" v="1730"/>
        <pc:sldMkLst>
          <pc:docMk/>
          <pc:sldMk cId="2342043198" sldId="257"/>
        </pc:sldMkLst>
        <pc:spChg chg="mod">
          <ac:chgData name="Tom Henry" userId="a9230948a0941072" providerId="LiveId" clId="{24032954-F47A-4FFA-BBBB-FDDADD646549}" dt="2021-01-31T21:15:43.481" v="101" actId="20577"/>
          <ac:spMkLst>
            <pc:docMk/>
            <pc:sldMk cId="2342043198" sldId="257"/>
            <ac:spMk id="3" creationId="{51CA506B-67D0-4295-90D1-A2B0375105DA}"/>
          </ac:spMkLst>
        </pc:spChg>
        <pc:spChg chg="mod">
          <ac:chgData name="Tom Henry" userId="a9230948a0941072" providerId="LiveId" clId="{24032954-F47A-4FFA-BBBB-FDDADD646549}" dt="2021-01-31T21:13:55.536" v="16" actId="6549"/>
          <ac:spMkLst>
            <pc:docMk/>
            <pc:sldMk cId="2342043198" sldId="257"/>
            <ac:spMk id="4" creationId="{2E256C9C-7038-492A-B268-D1E685294CC2}"/>
          </ac:spMkLst>
        </pc:spChg>
      </pc:sldChg>
      <pc:sldChg chg="modSp mod">
        <pc:chgData name="Tom Henry" userId="a9230948a0941072" providerId="LiveId" clId="{24032954-F47A-4FFA-BBBB-FDDADD646549}" dt="2021-02-02T01:18:27.306" v="1718" actId="2711"/>
        <pc:sldMkLst>
          <pc:docMk/>
          <pc:sldMk cId="1352665434" sldId="266"/>
        </pc:sldMkLst>
        <pc:spChg chg="mod">
          <ac:chgData name="Tom Henry" userId="a9230948a0941072" providerId="LiveId" clId="{24032954-F47A-4FFA-BBBB-FDDADD646549}" dt="2021-02-02T01:13:46.704" v="1493" actId="20577"/>
          <ac:spMkLst>
            <pc:docMk/>
            <pc:sldMk cId="1352665434" sldId="266"/>
            <ac:spMk id="5" creationId="{D4296CC1-D52C-4736-AB4E-1D2D2C75C616}"/>
          </ac:spMkLst>
        </pc:spChg>
        <pc:spChg chg="mod">
          <ac:chgData name="Tom Henry" userId="a9230948a0941072" providerId="LiveId" clId="{24032954-F47A-4FFA-BBBB-FDDADD646549}" dt="2021-02-02T01:18:27.306" v="1718" actId="2711"/>
          <ac:spMkLst>
            <pc:docMk/>
            <pc:sldMk cId="1352665434" sldId="266"/>
            <ac:spMk id="7" creationId="{B7837073-5C1D-46BB-A1F0-03E5003E8F35}"/>
          </ac:spMkLst>
        </pc:spChg>
      </pc:sldChg>
      <pc:sldChg chg="addSp delSp modSp mod">
        <pc:chgData name="Tom Henry" userId="a9230948a0941072" providerId="LiveId" clId="{24032954-F47A-4FFA-BBBB-FDDADD646549}" dt="2021-02-02T01:44:16.607" v="2426" actId="20577"/>
        <pc:sldMkLst>
          <pc:docMk/>
          <pc:sldMk cId="208967562" sldId="295"/>
        </pc:sldMkLst>
        <pc:spChg chg="add del mod">
          <ac:chgData name="Tom Henry" userId="a9230948a0941072" providerId="LiveId" clId="{24032954-F47A-4FFA-BBBB-FDDADD646549}" dt="2021-02-02T01:32:45.719" v="1736" actId="478"/>
          <ac:spMkLst>
            <pc:docMk/>
            <pc:sldMk cId="208967562" sldId="295"/>
            <ac:spMk id="3" creationId="{E37B9903-183F-4FA6-8BB8-A46CAD1652FB}"/>
          </ac:spMkLst>
        </pc:spChg>
        <pc:spChg chg="del mod">
          <ac:chgData name="Tom Henry" userId="a9230948a0941072" providerId="LiveId" clId="{24032954-F47A-4FFA-BBBB-FDDADD646549}" dt="2021-02-02T00:59:04.963" v="644" actId="478"/>
          <ac:spMkLst>
            <pc:docMk/>
            <pc:sldMk cId="208967562" sldId="295"/>
            <ac:spMk id="5" creationId="{6229D272-CD8F-44E9-8790-217BC2FFC777}"/>
          </ac:spMkLst>
        </pc:spChg>
        <pc:spChg chg="del mod">
          <ac:chgData name="Tom Henry" userId="a9230948a0941072" providerId="LiveId" clId="{24032954-F47A-4FFA-BBBB-FDDADD646549}" dt="2021-02-02T01:32:37.731" v="1735" actId="478"/>
          <ac:spMkLst>
            <pc:docMk/>
            <pc:sldMk cId="208967562" sldId="295"/>
            <ac:spMk id="6" creationId="{D7DC2AC3-222C-406D-B69B-1802F4ED9C1B}"/>
          </ac:spMkLst>
        </pc:spChg>
        <pc:spChg chg="add mod">
          <ac:chgData name="Tom Henry" userId="a9230948a0941072" providerId="LiveId" clId="{24032954-F47A-4FFA-BBBB-FDDADD646549}" dt="2021-02-02T00:59:28.713" v="663" actId="1076"/>
          <ac:spMkLst>
            <pc:docMk/>
            <pc:sldMk cId="208967562" sldId="295"/>
            <ac:spMk id="7" creationId="{298500CC-CC1E-4435-9E44-C4253E5DED98}"/>
          </ac:spMkLst>
        </pc:spChg>
        <pc:spChg chg="add mod">
          <ac:chgData name="Tom Henry" userId="a9230948a0941072" providerId="LiveId" clId="{24032954-F47A-4FFA-BBBB-FDDADD646549}" dt="2021-02-02T01:44:16.607" v="2426" actId="20577"/>
          <ac:spMkLst>
            <pc:docMk/>
            <pc:sldMk cId="208967562" sldId="295"/>
            <ac:spMk id="8" creationId="{C91C670F-5E77-444F-B8C1-87F7085C6D1A}"/>
          </ac:spMkLst>
        </pc:spChg>
      </pc:sldChg>
      <pc:sldChg chg="delSp modSp mod">
        <pc:chgData name="Tom Henry" userId="a9230948a0941072" providerId="LiveId" clId="{24032954-F47A-4FFA-BBBB-FDDADD646549}" dt="2021-02-02T01:18:42.452" v="1720" actId="1076"/>
        <pc:sldMkLst>
          <pc:docMk/>
          <pc:sldMk cId="1876129600" sldId="296"/>
        </pc:sldMkLst>
        <pc:spChg chg="mod">
          <ac:chgData name="Tom Henry" userId="a9230948a0941072" providerId="LiveId" clId="{24032954-F47A-4FFA-BBBB-FDDADD646549}" dt="2021-02-02T01:18:42.452" v="1720" actId="1076"/>
          <ac:spMkLst>
            <pc:docMk/>
            <pc:sldMk cId="1876129600" sldId="296"/>
            <ac:spMk id="5" creationId="{6229D272-CD8F-44E9-8790-217BC2FFC777}"/>
          </ac:spMkLst>
        </pc:spChg>
        <pc:spChg chg="del">
          <ac:chgData name="Tom Henry" userId="a9230948a0941072" providerId="LiveId" clId="{24032954-F47A-4FFA-BBBB-FDDADD646549}" dt="2021-02-02T01:18:36.056" v="1719" actId="478"/>
          <ac:spMkLst>
            <pc:docMk/>
            <pc:sldMk cId="1876129600" sldId="296"/>
            <ac:spMk id="6" creationId="{D7DC2AC3-222C-406D-B69B-1802F4ED9C1B}"/>
          </ac:spMkLst>
        </pc:spChg>
      </pc:sldChg>
      <pc:sldChg chg="addSp modSp mod ord">
        <pc:chgData name="Tom Henry" userId="a9230948a0941072" providerId="LiveId" clId="{24032954-F47A-4FFA-BBBB-FDDADD646549}" dt="2021-02-02T01:19:24.628" v="1728" actId="12"/>
        <pc:sldMkLst>
          <pc:docMk/>
          <pc:sldMk cId="3780757058" sldId="297"/>
        </pc:sldMkLst>
        <pc:spChg chg="mod">
          <ac:chgData name="Tom Henry" userId="a9230948a0941072" providerId="LiveId" clId="{24032954-F47A-4FFA-BBBB-FDDADD646549}" dt="2021-02-02T01:19:24.628" v="1728" actId="12"/>
          <ac:spMkLst>
            <pc:docMk/>
            <pc:sldMk cId="3780757058" sldId="297"/>
            <ac:spMk id="4" creationId="{B5BC6E34-E4E5-4958-89FF-116CEB69929B}"/>
          </ac:spMkLst>
        </pc:spChg>
        <pc:spChg chg="add mod">
          <ac:chgData name="Tom Henry" userId="a9230948a0941072" providerId="LiveId" clId="{24032954-F47A-4FFA-BBBB-FDDADD646549}" dt="2021-01-31T21:19:08.889" v="237" actId="20577"/>
          <ac:spMkLst>
            <pc:docMk/>
            <pc:sldMk cId="3780757058" sldId="297"/>
            <ac:spMk id="5" creationId="{5FD04E9F-A29A-4389-AA12-F091AED1550F}"/>
          </ac:spMkLst>
        </pc:spChg>
      </pc:sldChg>
      <pc:sldChg chg="addSp modSp new mod">
        <pc:chgData name="Tom Henry" userId="a9230948a0941072" providerId="LiveId" clId="{24032954-F47A-4FFA-BBBB-FDDADD646549}" dt="2021-02-02T01:56:05.178" v="2566" actId="20577"/>
        <pc:sldMkLst>
          <pc:docMk/>
          <pc:sldMk cId="169072343" sldId="298"/>
        </pc:sldMkLst>
        <pc:spChg chg="add mod">
          <ac:chgData name="Tom Henry" userId="a9230948a0941072" providerId="LiveId" clId="{24032954-F47A-4FFA-BBBB-FDDADD646549}" dt="2021-02-02T00:52:19.457" v="482" actId="20577"/>
          <ac:spMkLst>
            <pc:docMk/>
            <pc:sldMk cId="169072343" sldId="298"/>
            <ac:spMk id="3" creationId="{425E3189-7BDE-45B9-9E2B-6788D336E09C}"/>
          </ac:spMkLst>
        </pc:spChg>
        <pc:spChg chg="add mod">
          <ac:chgData name="Tom Henry" userId="a9230948a0941072" providerId="LiveId" clId="{24032954-F47A-4FFA-BBBB-FDDADD646549}" dt="2021-02-02T01:56:05.178" v="2566" actId="20577"/>
          <ac:spMkLst>
            <pc:docMk/>
            <pc:sldMk cId="169072343" sldId="298"/>
            <ac:spMk id="5" creationId="{518DBF02-979F-488D-9672-4518E9F34144}"/>
          </ac:spMkLst>
        </pc:spChg>
      </pc:sldChg>
      <pc:sldChg chg="new del">
        <pc:chgData name="Tom Henry" userId="a9230948a0941072" providerId="LiveId" clId="{24032954-F47A-4FFA-BBBB-FDDADD646549}" dt="2021-02-02T01:42:09.258" v="2320" actId="47"/>
        <pc:sldMkLst>
          <pc:docMk/>
          <pc:sldMk cId="3006722745" sldId="299"/>
        </pc:sldMkLst>
      </pc:sldChg>
      <pc:sldChg chg="modSp add mod">
        <pc:chgData name="Tom Henry" userId="a9230948a0941072" providerId="LiveId" clId="{24032954-F47A-4FFA-BBBB-FDDADD646549}" dt="2021-02-02T01:48:12.867" v="2558" actId="15"/>
        <pc:sldMkLst>
          <pc:docMk/>
          <pc:sldMk cId="4145752000" sldId="299"/>
        </pc:sldMkLst>
        <pc:spChg chg="mod">
          <ac:chgData name="Tom Henry" userId="a9230948a0941072" providerId="LiveId" clId="{24032954-F47A-4FFA-BBBB-FDDADD646549}" dt="2021-02-02T01:42:35.600" v="2371" actId="1037"/>
          <ac:spMkLst>
            <pc:docMk/>
            <pc:sldMk cId="4145752000" sldId="299"/>
            <ac:spMk id="7" creationId="{298500CC-CC1E-4435-9E44-C4253E5DED98}"/>
          </ac:spMkLst>
        </pc:spChg>
        <pc:spChg chg="mod">
          <ac:chgData name="Tom Henry" userId="a9230948a0941072" providerId="LiveId" clId="{24032954-F47A-4FFA-BBBB-FDDADD646549}" dt="2021-02-02T01:48:12.867" v="2558" actId="15"/>
          <ac:spMkLst>
            <pc:docMk/>
            <pc:sldMk cId="4145752000" sldId="299"/>
            <ac:spMk id="8" creationId="{C91C670F-5E77-444F-B8C1-87F7085C6D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2/1/21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853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697" y="191960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296" y="308552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Science &amp; Visualization</a:t>
            </a:r>
          </a:p>
          <a:p>
            <a:pPr algn="l"/>
            <a:r>
              <a:rPr lang="en-US" dirty="0"/>
              <a:t>Formula 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985A4-15A1-1240-863D-7082A88C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854" y="-32219"/>
            <a:ext cx="4178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733488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Christine Magnotta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Shanil Lobanwala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Jordan Heise</a:t>
            </a:r>
          </a:p>
          <a:p>
            <a:r>
              <a:rPr lang="en-US" dirty="0">
                <a:solidFill>
                  <a:schemeClr val="bg1"/>
                </a:solidFill>
              </a:rPr>
              <a:t>Tom Henry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E035-EB2F-40EB-9EA2-D59186E2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C6E34-E4E5-4958-89FF-116CEB69929B}"/>
              </a:ext>
            </a:extLst>
          </p:cNvPr>
          <p:cNvSpPr txBox="1"/>
          <p:nvPr/>
        </p:nvSpPr>
        <p:spPr>
          <a:xfrm>
            <a:off x="1836034" y="1433096"/>
            <a:ext cx="5715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Team Introduction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Christine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Map – Tom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 Storage –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Shanil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Dashboard </a:t>
            </a:r>
            <a:r>
              <a:rPr lang="en-US" sz="2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Jordan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could we improve? – Tom</a:t>
            </a:r>
            <a:endParaRPr lang="en-US" sz="2400" b="0" i="0" u="none" strike="noStrike" dirty="0">
              <a:solidFill>
                <a:srgbClr val="24292E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D04E9F-A29A-4389-AA12-F091AED1550F}"/>
              </a:ext>
            </a:extLst>
          </p:cNvPr>
          <p:cNvSpPr txBox="1">
            <a:spLocks/>
          </p:cNvSpPr>
          <p:nvPr/>
        </p:nvSpPr>
        <p:spPr>
          <a:xfrm>
            <a:off x="-1679603" y="177589"/>
            <a:ext cx="7772400" cy="102155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075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DC435F-F3B7-49B4-BDFC-0770B17B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425E3189-7BDE-45B9-9E2B-6788D336E09C}"/>
              </a:ext>
            </a:extLst>
          </p:cNvPr>
          <p:cNvSpPr txBox="1">
            <a:spLocks/>
          </p:cNvSpPr>
          <p:nvPr/>
        </p:nvSpPr>
        <p:spPr>
          <a:xfrm>
            <a:off x="-667298" y="175476"/>
            <a:ext cx="7772400" cy="102155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Basics of Formula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0795D-3B05-D049-B261-26B04D26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98" y="1281577"/>
            <a:ext cx="3810000" cy="213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711FC4-D11E-0E48-9DA3-FF3C4B89464B}"/>
              </a:ext>
            </a:extLst>
          </p:cNvPr>
          <p:cNvSpPr txBox="1"/>
          <p:nvPr/>
        </p:nvSpPr>
        <p:spPr>
          <a:xfrm>
            <a:off x="4880601" y="1197032"/>
            <a:ext cx="3757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teams</a:t>
            </a:r>
          </a:p>
          <a:p>
            <a:r>
              <a:rPr lang="en-US" dirty="0"/>
              <a:t>2 drivers per team</a:t>
            </a:r>
          </a:p>
          <a:p>
            <a:endParaRPr lang="en-US" dirty="0"/>
          </a:p>
          <a:p>
            <a:r>
              <a:rPr lang="en-US" dirty="0"/>
              <a:t>Top 10 finishers score points</a:t>
            </a:r>
          </a:p>
          <a:p>
            <a:endParaRPr lang="en-US" dirty="0"/>
          </a:p>
          <a:p>
            <a:r>
              <a:rPr lang="en-US" dirty="0"/>
              <a:t>All 20 drivers are competing for a driver championship and all 10 teams are competing for constructors championship.</a:t>
            </a:r>
          </a:p>
        </p:txBody>
      </p:sp>
    </p:spTree>
    <p:extLst>
      <p:ext uri="{BB962C8B-B14F-4D97-AF65-F5344CB8AC3E}">
        <p14:creationId xmlns:p14="http://schemas.microsoft.com/office/powerpoint/2010/main" val="16907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98500CC-CC1E-4435-9E44-C4253E5DED98}"/>
              </a:ext>
            </a:extLst>
          </p:cNvPr>
          <p:cNvSpPr txBox="1">
            <a:spLocks/>
          </p:cNvSpPr>
          <p:nvPr/>
        </p:nvSpPr>
        <p:spPr>
          <a:xfrm>
            <a:off x="-948083" y="207169"/>
            <a:ext cx="7772400" cy="102155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About the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C670F-5E77-444F-B8C1-87F7085C6D1A}"/>
              </a:ext>
            </a:extLst>
          </p:cNvPr>
          <p:cNvSpPr txBox="1"/>
          <p:nvPr/>
        </p:nvSpPr>
        <p:spPr>
          <a:xfrm>
            <a:off x="819574" y="1061645"/>
            <a:ext cx="745066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Map of the globe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Markers for each active circuit in 2019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Hover over marker – see circuit name and map image thumbnail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click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Vroom sound from RACECAR.mp3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navigates to dashboard</a:t>
            </a:r>
          </a:p>
          <a:p>
            <a:pPr lvl="3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D3 + C3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Leaflet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98500CC-CC1E-4435-9E44-C4253E5DED98}"/>
              </a:ext>
            </a:extLst>
          </p:cNvPr>
          <p:cNvSpPr txBox="1">
            <a:spLocks/>
          </p:cNvSpPr>
          <p:nvPr/>
        </p:nvSpPr>
        <p:spPr>
          <a:xfrm>
            <a:off x="36167" y="207169"/>
            <a:ext cx="7772400" cy="102155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About the Project (cont.)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C670F-5E77-444F-B8C1-87F7085C6D1A}"/>
              </a:ext>
            </a:extLst>
          </p:cNvPr>
          <p:cNvSpPr txBox="1"/>
          <p:nvPr/>
        </p:nvSpPr>
        <p:spPr>
          <a:xfrm>
            <a:off x="819574" y="1061645"/>
            <a:ext cx="745066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Dashboard with a dropdown of teams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Widgets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Pie chart of points scored for the drivers in the selected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Gauge of top speed for the two drivers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Line chart of lap times, in milliseconds, for the two 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Technology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Database services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Technology stack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Postgres SQL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5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55" y="2047010"/>
            <a:ext cx="8229600" cy="857250"/>
          </a:xfrm>
        </p:spPr>
        <p:txBody>
          <a:bodyPr/>
          <a:lstStyle/>
          <a:p>
            <a:r>
              <a:rPr lang="en-US" dirty="0"/>
              <a:t>If we only had more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04260"/>
            <a:ext cx="8229600" cy="17009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 though we chose to focus on a single season, we might include the ability to choose the circuit year.</a:t>
            </a:r>
          </a:p>
          <a:p>
            <a:pPr>
              <a:spcAft>
                <a:spcPts val="600"/>
              </a:spcAft>
            </a:pP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might have performed an analysis to answer the question of who is the greatest Formula 1 driver ever. </a:t>
            </a:r>
          </a:p>
          <a:p>
            <a:pPr>
              <a:spcAft>
                <a:spcPts val="600"/>
              </a:spcAft>
            </a:pP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might have automated procurement of the data so that information could be updated as the seasons progress.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D91F1-B958-FC4F-9063-776F6BC76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781" y="227735"/>
            <a:ext cx="3790143" cy="19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043" y="2642863"/>
            <a:ext cx="4342600" cy="1021556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2E1CC-1832-754F-A343-3C00A4787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43" y="0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254</Words>
  <Application>Microsoft Macintosh PowerPoint</Application>
  <PresentationFormat>On-screen Show (16:9)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Slack-Lato</vt:lpstr>
      <vt:lpstr>Office Theme</vt:lpstr>
      <vt:lpstr>Project 2</vt:lpstr>
      <vt:lpstr> </vt:lpstr>
      <vt:lpstr>PowerPoint Presentation</vt:lpstr>
      <vt:lpstr>PowerPoint Presentation</vt:lpstr>
      <vt:lpstr>PowerPoint Presentation</vt:lpstr>
      <vt:lpstr>PowerPoint Presentation</vt:lpstr>
      <vt:lpstr>If we only had more time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Christine Magnotta</cp:lastModifiedBy>
  <cp:revision>27</cp:revision>
  <dcterms:created xsi:type="dcterms:W3CDTF">2020-10-31T16:55:57Z</dcterms:created>
  <dcterms:modified xsi:type="dcterms:W3CDTF">2021-02-02T04:50:41Z</dcterms:modified>
</cp:coreProperties>
</file>