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0" r:id="rId4"/>
  </p:sldMasterIdLst>
  <p:notesMasterIdLst>
    <p:notesMasterId r:id="rId34"/>
  </p:notesMasterIdLst>
  <p:handoutMasterIdLst>
    <p:handoutMasterId r:id="rId35"/>
  </p:handoutMasterIdLst>
  <p:sldIdLst>
    <p:sldId id="1885" r:id="rId5"/>
    <p:sldId id="1886" r:id="rId6"/>
    <p:sldId id="1912" r:id="rId7"/>
    <p:sldId id="1911" r:id="rId8"/>
    <p:sldId id="1887" r:id="rId9"/>
    <p:sldId id="1888" r:id="rId10"/>
    <p:sldId id="1889" r:id="rId11"/>
    <p:sldId id="1890" r:id="rId12"/>
    <p:sldId id="1891" r:id="rId13"/>
    <p:sldId id="1892" r:id="rId14"/>
    <p:sldId id="1893" r:id="rId15"/>
    <p:sldId id="1914" r:id="rId16"/>
    <p:sldId id="1894" r:id="rId17"/>
    <p:sldId id="1895" r:id="rId18"/>
    <p:sldId id="1896" r:id="rId19"/>
    <p:sldId id="1897" r:id="rId20"/>
    <p:sldId id="1898" r:id="rId21"/>
    <p:sldId id="1899" r:id="rId22"/>
    <p:sldId id="1900" r:id="rId23"/>
    <p:sldId id="1901" r:id="rId24"/>
    <p:sldId id="1902" r:id="rId25"/>
    <p:sldId id="1903" r:id="rId26"/>
    <p:sldId id="1904" r:id="rId27"/>
    <p:sldId id="1905" r:id="rId28"/>
    <p:sldId id="1906" r:id="rId29"/>
    <p:sldId id="1907" r:id="rId30"/>
    <p:sldId id="1908" r:id="rId31"/>
    <p:sldId id="1909" r:id="rId32"/>
    <p:sldId id="1913" r:id="rId33"/>
  </p:sldIdLst>
  <p:sldSz cx="9144000" cy="6858000" type="screen4x3"/>
  <p:notesSz cx="6858000" cy="1152525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A4A80E-9028-4AAF-9B2C-197CA3495F7C}">
          <p14:sldIdLst>
            <p14:sldId id="1885"/>
            <p14:sldId id="1886"/>
            <p14:sldId id="1912"/>
            <p14:sldId id="1911"/>
            <p14:sldId id="1887"/>
            <p14:sldId id="1888"/>
          </p14:sldIdLst>
        </p14:section>
        <p14:section name="Quality Releases" id="{D44F8332-DEBD-436B-87BD-6DE9C641D614}">
          <p14:sldIdLst>
            <p14:sldId id="1889"/>
            <p14:sldId id="1890"/>
            <p14:sldId id="1891"/>
            <p14:sldId id="1892"/>
            <p14:sldId id="1893"/>
            <p14:sldId id="1914"/>
            <p14:sldId id="1894"/>
            <p14:sldId id="1895"/>
            <p14:sldId id="1896"/>
            <p14:sldId id="1897"/>
          </p14:sldIdLst>
        </p14:section>
        <p14:section name="UX health monitoring" id="{6721B38D-3527-49C3-9BC0-CBC81AEB86A5}">
          <p14:sldIdLst>
            <p14:sldId id="1898"/>
            <p14:sldId id="1899"/>
            <p14:sldId id="1900"/>
            <p14:sldId id="1901"/>
          </p14:sldIdLst>
        </p14:section>
        <p14:section name="Rapid response" id="{E85513D2-7522-4EA6-8D86-E8A398A256B4}">
          <p14:sldIdLst>
            <p14:sldId id="1902"/>
            <p14:sldId id="1903"/>
            <p14:sldId id="1904"/>
            <p14:sldId id="1905"/>
            <p14:sldId id="1906"/>
          </p14:sldIdLst>
        </p14:section>
        <p14:section name="Perpetual improvement" id="{AC873AB8-F4B6-42F5-AEA9-7FDD27BEC74A}">
          <p14:sldIdLst>
            <p14:sldId id="1907"/>
            <p14:sldId id="1908"/>
            <p14:sldId id="1909"/>
            <p14:sldId id="19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D2D2D2"/>
    <a:srgbClr val="1A1A1A"/>
    <a:srgbClr val="FFFFFF"/>
    <a:srgbClr val="0D0D0D"/>
    <a:srgbClr val="0078D4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A4F8B-C948-4203-BCE6-F63EF80D87E1}" v="613" dt="2019-03-29T13:59:29.225"/>
    <p1510:client id="{B1F237CE-E288-4112-BA71-655FDED58963}" v="39" dt="2019-03-28T14:41:23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6" autoAdjust="0"/>
    <p:restoredTop sz="79213" autoAdjust="0"/>
  </p:normalViewPr>
  <p:slideViewPr>
    <p:cSldViewPr snapToGrid="0">
      <p:cViewPr varScale="1">
        <p:scale>
          <a:sx n="208" d="100"/>
          <a:sy n="208" d="100"/>
        </p:scale>
        <p:origin x="1824" y="139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obo Stipic" userId="421e26d1-075e-4ae7-a184-5f32963be866" providerId="ADAL" clId="{697A4F8B-C948-4203-BCE6-F63EF80D87E1}"/>
    <pc:docChg chg="undo custSel addSld delSld modSld sldOrd modMainMaster addSection delSection modSection">
      <pc:chgData name="Slobo Stipic" userId="421e26d1-075e-4ae7-a184-5f32963be866" providerId="ADAL" clId="{697A4F8B-C948-4203-BCE6-F63EF80D87E1}" dt="2019-03-29T13:59:29.225" v="2780" actId="207"/>
      <pc:docMkLst>
        <pc:docMk/>
      </pc:docMkLst>
      <pc:sldChg chg="add del">
        <pc:chgData name="Slobo Stipic" userId="421e26d1-075e-4ae7-a184-5f32963be866" providerId="ADAL" clId="{697A4F8B-C948-4203-BCE6-F63EF80D87E1}" dt="2019-03-21T15:28:55.431" v="276" actId="2696"/>
        <pc:sldMkLst>
          <pc:docMk/>
          <pc:sldMk cId="1995050349" sldId="1523"/>
        </pc:sldMkLst>
      </pc:sldChg>
      <pc:sldChg chg="add del">
        <pc:chgData name="Slobo Stipic" userId="421e26d1-075e-4ae7-a184-5f32963be866" providerId="ADAL" clId="{697A4F8B-C948-4203-BCE6-F63EF80D87E1}" dt="2019-03-21T15:24:18.009" v="219" actId="2696"/>
        <pc:sldMkLst>
          <pc:docMk/>
          <pc:sldMk cId="203203085" sldId="1527"/>
        </pc:sldMkLst>
      </pc:sldChg>
      <pc:sldChg chg="add del">
        <pc:chgData name="Slobo Stipic" userId="421e26d1-075e-4ae7-a184-5f32963be866" providerId="ADAL" clId="{697A4F8B-C948-4203-BCE6-F63EF80D87E1}" dt="2019-03-21T15:24:18.062" v="220" actId="2696"/>
        <pc:sldMkLst>
          <pc:docMk/>
          <pc:sldMk cId="242452099" sldId="1528"/>
        </pc:sldMkLst>
      </pc:sldChg>
      <pc:sldChg chg="add del">
        <pc:chgData name="Slobo Stipic" userId="421e26d1-075e-4ae7-a184-5f32963be866" providerId="ADAL" clId="{697A4F8B-C948-4203-BCE6-F63EF80D87E1}" dt="2019-03-21T15:24:18.125" v="221" actId="2696"/>
        <pc:sldMkLst>
          <pc:docMk/>
          <pc:sldMk cId="3249496989" sldId="1529"/>
        </pc:sldMkLst>
      </pc:sldChg>
      <pc:sldChg chg="add del">
        <pc:chgData name="Slobo Stipic" userId="421e26d1-075e-4ae7-a184-5f32963be866" providerId="ADAL" clId="{697A4F8B-C948-4203-BCE6-F63EF80D87E1}" dt="2019-03-21T15:28:56.277" v="283" actId="2696"/>
        <pc:sldMkLst>
          <pc:docMk/>
          <pc:sldMk cId="1041029672" sldId="1530"/>
        </pc:sldMkLst>
      </pc:sldChg>
      <pc:sldChg chg="add del">
        <pc:chgData name="Slobo Stipic" userId="421e26d1-075e-4ae7-a184-5f32963be866" providerId="ADAL" clId="{697A4F8B-C948-4203-BCE6-F63EF80D87E1}" dt="2019-03-21T15:28:56.435" v="284" actId="2696"/>
        <pc:sldMkLst>
          <pc:docMk/>
          <pc:sldMk cId="1789865309" sldId="1531"/>
        </pc:sldMkLst>
      </pc:sldChg>
      <pc:sldChg chg="add del">
        <pc:chgData name="Slobo Stipic" userId="421e26d1-075e-4ae7-a184-5f32963be866" providerId="ADAL" clId="{697A4F8B-C948-4203-BCE6-F63EF80D87E1}" dt="2019-03-21T15:22:52.759" v="192" actId="2696"/>
        <pc:sldMkLst>
          <pc:docMk/>
          <pc:sldMk cId="2402828649" sldId="1532"/>
        </pc:sldMkLst>
      </pc:sldChg>
      <pc:sldChg chg="add del">
        <pc:chgData name="Slobo Stipic" userId="421e26d1-075e-4ae7-a184-5f32963be866" providerId="ADAL" clId="{697A4F8B-C948-4203-BCE6-F63EF80D87E1}" dt="2019-03-21T15:28:55.088" v="274" actId="2696"/>
        <pc:sldMkLst>
          <pc:docMk/>
          <pc:sldMk cId="895908902" sldId="1548"/>
        </pc:sldMkLst>
      </pc:sldChg>
      <pc:sldChg chg="add del">
        <pc:chgData name="Slobo Stipic" userId="421e26d1-075e-4ae7-a184-5f32963be866" providerId="ADAL" clId="{697A4F8B-C948-4203-BCE6-F63EF80D87E1}" dt="2019-03-21T15:28:55.189" v="275" actId="2696"/>
        <pc:sldMkLst>
          <pc:docMk/>
          <pc:sldMk cId="3188989622" sldId="1635"/>
        </pc:sldMkLst>
      </pc:sldChg>
      <pc:sldChg chg="add del">
        <pc:chgData name="Slobo Stipic" userId="421e26d1-075e-4ae7-a184-5f32963be866" providerId="ADAL" clId="{697A4F8B-C948-4203-BCE6-F63EF80D87E1}" dt="2019-03-21T15:28:54.692" v="272" actId="2696"/>
        <pc:sldMkLst>
          <pc:docMk/>
          <pc:sldMk cId="3957722359" sldId="1660"/>
        </pc:sldMkLst>
      </pc:sldChg>
      <pc:sldChg chg="add del">
        <pc:chgData name="Slobo Stipic" userId="421e26d1-075e-4ae7-a184-5f32963be866" providerId="ADAL" clId="{697A4F8B-C948-4203-BCE6-F63EF80D87E1}" dt="2019-03-21T15:23:54.023" v="196" actId="2696"/>
        <pc:sldMkLst>
          <pc:docMk/>
          <pc:sldMk cId="2336616198" sldId="1663"/>
        </pc:sldMkLst>
      </pc:sldChg>
      <pc:sldChg chg="add del">
        <pc:chgData name="Slobo Stipic" userId="421e26d1-075e-4ae7-a184-5f32963be866" providerId="ADAL" clId="{697A4F8B-C948-4203-BCE6-F63EF80D87E1}" dt="2019-03-21T15:28:54.831" v="273" actId="2696"/>
        <pc:sldMkLst>
          <pc:docMk/>
          <pc:sldMk cId="1793706927" sldId="1670"/>
        </pc:sldMkLst>
      </pc:sldChg>
      <pc:sldChg chg="add del">
        <pc:chgData name="Slobo Stipic" userId="421e26d1-075e-4ae7-a184-5f32963be866" providerId="ADAL" clId="{697A4F8B-C948-4203-BCE6-F63EF80D87E1}" dt="2019-03-21T15:28:55.505" v="277" actId="2696"/>
        <pc:sldMkLst>
          <pc:docMk/>
          <pc:sldMk cId="1490695021" sldId="1716"/>
        </pc:sldMkLst>
      </pc:sldChg>
      <pc:sldChg chg="add del">
        <pc:chgData name="Slobo Stipic" userId="421e26d1-075e-4ae7-a184-5f32963be866" providerId="ADAL" clId="{697A4F8B-C948-4203-BCE6-F63EF80D87E1}" dt="2019-03-21T15:23:40.847" v="195" actId="2696"/>
        <pc:sldMkLst>
          <pc:docMk/>
          <pc:sldMk cId="3635852913" sldId="1719"/>
        </pc:sldMkLst>
      </pc:sldChg>
      <pc:sldChg chg="add del">
        <pc:chgData name="Slobo Stipic" userId="421e26d1-075e-4ae7-a184-5f32963be866" providerId="ADAL" clId="{697A4F8B-C948-4203-BCE6-F63EF80D87E1}" dt="2019-03-21T15:28:54.424" v="271" actId="2696"/>
        <pc:sldMkLst>
          <pc:docMk/>
          <pc:sldMk cId="3182288875" sldId="1720"/>
        </pc:sldMkLst>
      </pc:sldChg>
      <pc:sldChg chg="add del">
        <pc:chgData name="Slobo Stipic" userId="421e26d1-075e-4ae7-a184-5f32963be866" providerId="ADAL" clId="{697A4F8B-C948-4203-BCE6-F63EF80D87E1}" dt="2019-03-21T15:28:55.879" v="280" actId="2696"/>
        <pc:sldMkLst>
          <pc:docMk/>
          <pc:sldMk cId="1385213503" sldId="1802"/>
        </pc:sldMkLst>
      </pc:sldChg>
      <pc:sldChg chg="add del">
        <pc:chgData name="Slobo Stipic" userId="421e26d1-075e-4ae7-a184-5f32963be866" providerId="ADAL" clId="{697A4F8B-C948-4203-BCE6-F63EF80D87E1}" dt="2019-03-21T15:28:56.133" v="281" actId="2696"/>
        <pc:sldMkLst>
          <pc:docMk/>
          <pc:sldMk cId="2605536240" sldId="1803"/>
        </pc:sldMkLst>
      </pc:sldChg>
      <pc:sldChg chg="add del">
        <pc:chgData name="Slobo Stipic" userId="421e26d1-075e-4ae7-a184-5f32963be866" providerId="ADAL" clId="{697A4F8B-C948-4203-BCE6-F63EF80D87E1}" dt="2019-03-21T15:28:56.183" v="282" actId="2696"/>
        <pc:sldMkLst>
          <pc:docMk/>
          <pc:sldMk cId="737538867" sldId="1804"/>
        </pc:sldMkLst>
      </pc:sldChg>
      <pc:sldChg chg="delSp del">
        <pc:chgData name="Slobo Stipic" userId="421e26d1-075e-4ae7-a184-5f32963be866" providerId="ADAL" clId="{697A4F8B-C948-4203-BCE6-F63EF80D87E1}" dt="2019-03-21T15:24:03.290" v="213" actId="2696"/>
        <pc:sldMkLst>
          <pc:docMk/>
          <pc:sldMk cId="814279032" sldId="1825"/>
        </pc:sldMkLst>
        <pc:spChg chg="del">
          <ac:chgData name="Slobo Stipic" userId="421e26d1-075e-4ae7-a184-5f32963be866" providerId="ADAL" clId="{697A4F8B-C948-4203-BCE6-F63EF80D87E1}" dt="2019-03-21T15:22:10.788" v="155"/>
          <ac:spMkLst>
            <pc:docMk/>
            <pc:sldMk cId="814279032" sldId="1825"/>
            <ac:spMk id="2" creationId="{148D9F44-A31F-43D8-AC68-850F7E6C0C84}"/>
          </ac:spMkLst>
        </pc:spChg>
      </pc:sldChg>
      <pc:sldChg chg="add del">
        <pc:chgData name="Slobo Stipic" userId="421e26d1-075e-4ae7-a184-5f32963be866" providerId="ADAL" clId="{697A4F8B-C948-4203-BCE6-F63EF80D87E1}" dt="2019-03-21T15:24:03.339" v="216" actId="2696"/>
        <pc:sldMkLst>
          <pc:docMk/>
          <pc:sldMk cId="2541718796" sldId="1850"/>
        </pc:sldMkLst>
      </pc:sldChg>
      <pc:sldChg chg="delSp add del">
        <pc:chgData name="Slobo Stipic" userId="421e26d1-075e-4ae7-a184-5f32963be866" providerId="ADAL" clId="{697A4F8B-C948-4203-BCE6-F63EF80D87E1}" dt="2019-03-21T15:24:03.300" v="214" actId="2696"/>
        <pc:sldMkLst>
          <pc:docMk/>
          <pc:sldMk cId="3991942992" sldId="1851"/>
        </pc:sldMkLst>
        <pc:spChg chg="del">
          <ac:chgData name="Slobo Stipic" userId="421e26d1-075e-4ae7-a184-5f32963be866" providerId="ADAL" clId="{697A4F8B-C948-4203-BCE6-F63EF80D87E1}" dt="2019-03-21T15:22:10.788" v="155"/>
          <ac:spMkLst>
            <pc:docMk/>
            <pc:sldMk cId="3991942992" sldId="1851"/>
            <ac:spMk id="2" creationId="{D4F1EEFC-77DD-4342-AAA2-46441F2AC259}"/>
          </ac:spMkLst>
        </pc:spChg>
      </pc:sldChg>
      <pc:sldChg chg="del">
        <pc:chgData name="Slobo Stipic" userId="421e26d1-075e-4ae7-a184-5f32963be866" providerId="ADAL" clId="{697A4F8B-C948-4203-BCE6-F63EF80D87E1}" dt="2019-03-21T15:24:03.274" v="212" actId="2696"/>
        <pc:sldMkLst>
          <pc:docMk/>
          <pc:sldMk cId="2758893407" sldId="1856"/>
        </pc:sldMkLst>
      </pc:sldChg>
      <pc:sldChg chg="delSp del">
        <pc:chgData name="Slobo Stipic" userId="421e26d1-075e-4ae7-a184-5f32963be866" providerId="ADAL" clId="{697A4F8B-C948-4203-BCE6-F63EF80D87E1}" dt="2019-03-21T15:24:03.257" v="211" actId="2696"/>
        <pc:sldMkLst>
          <pc:docMk/>
          <pc:sldMk cId="497694376" sldId="1857"/>
        </pc:sldMkLst>
        <pc:spChg chg="del">
          <ac:chgData name="Slobo Stipic" userId="421e26d1-075e-4ae7-a184-5f32963be866" providerId="ADAL" clId="{697A4F8B-C948-4203-BCE6-F63EF80D87E1}" dt="2019-03-21T15:22:10.788" v="155"/>
          <ac:spMkLst>
            <pc:docMk/>
            <pc:sldMk cId="497694376" sldId="1857"/>
            <ac:spMk id="2" creationId="{CD134933-58AA-457F-818D-6C1810E725F4}"/>
          </ac:spMkLst>
        </pc:spChg>
      </pc:sldChg>
      <pc:sldChg chg="del">
        <pc:chgData name="Slobo Stipic" userId="421e26d1-075e-4ae7-a184-5f32963be866" providerId="ADAL" clId="{697A4F8B-C948-4203-BCE6-F63EF80D87E1}" dt="2019-03-21T15:24:03.247" v="210" actId="2696"/>
        <pc:sldMkLst>
          <pc:docMk/>
          <pc:sldMk cId="2228456151" sldId="1858"/>
        </pc:sldMkLst>
      </pc:sldChg>
      <pc:sldChg chg="delSp del">
        <pc:chgData name="Slobo Stipic" userId="421e26d1-075e-4ae7-a184-5f32963be866" providerId="ADAL" clId="{697A4F8B-C948-4203-BCE6-F63EF80D87E1}" dt="2019-03-21T15:24:03.238" v="209" actId="2696"/>
        <pc:sldMkLst>
          <pc:docMk/>
          <pc:sldMk cId="3303169169" sldId="1859"/>
        </pc:sldMkLst>
        <pc:spChg chg="del">
          <ac:chgData name="Slobo Stipic" userId="421e26d1-075e-4ae7-a184-5f32963be866" providerId="ADAL" clId="{697A4F8B-C948-4203-BCE6-F63EF80D87E1}" dt="2019-03-21T15:22:10.788" v="155"/>
          <ac:spMkLst>
            <pc:docMk/>
            <pc:sldMk cId="3303169169" sldId="1859"/>
            <ac:spMk id="2" creationId="{9910896F-7511-4DA7-AF41-35EC2527FAB7}"/>
          </ac:spMkLst>
        </pc:spChg>
      </pc:sldChg>
      <pc:sldChg chg="del">
        <pc:chgData name="Slobo Stipic" userId="421e26d1-075e-4ae7-a184-5f32963be866" providerId="ADAL" clId="{697A4F8B-C948-4203-BCE6-F63EF80D87E1}" dt="2019-03-21T15:24:03.225" v="208" actId="2696"/>
        <pc:sldMkLst>
          <pc:docMk/>
          <pc:sldMk cId="2075315282" sldId="1860"/>
        </pc:sldMkLst>
      </pc:sldChg>
      <pc:sldChg chg="del">
        <pc:chgData name="Slobo Stipic" userId="421e26d1-075e-4ae7-a184-5f32963be866" providerId="ADAL" clId="{697A4F8B-C948-4203-BCE6-F63EF80D87E1}" dt="2019-03-21T15:24:03.178" v="207" actId="2696"/>
        <pc:sldMkLst>
          <pc:docMk/>
          <pc:sldMk cId="1452365489" sldId="1861"/>
        </pc:sldMkLst>
      </pc:sldChg>
      <pc:sldChg chg="del">
        <pc:chgData name="Slobo Stipic" userId="421e26d1-075e-4ae7-a184-5f32963be866" providerId="ADAL" clId="{697A4F8B-C948-4203-BCE6-F63EF80D87E1}" dt="2019-03-21T15:24:03.153" v="205" actId="2696"/>
        <pc:sldMkLst>
          <pc:docMk/>
          <pc:sldMk cId="414699105" sldId="1863"/>
        </pc:sldMkLst>
      </pc:sldChg>
      <pc:sldChg chg="del">
        <pc:chgData name="Slobo Stipic" userId="421e26d1-075e-4ae7-a184-5f32963be866" providerId="ADAL" clId="{697A4F8B-C948-4203-BCE6-F63EF80D87E1}" dt="2019-03-21T15:24:03.143" v="204" actId="2696"/>
        <pc:sldMkLst>
          <pc:docMk/>
          <pc:sldMk cId="2952689772" sldId="1864"/>
        </pc:sldMkLst>
      </pc:sldChg>
      <pc:sldChg chg="del">
        <pc:chgData name="Slobo Stipic" userId="421e26d1-075e-4ae7-a184-5f32963be866" providerId="ADAL" clId="{697A4F8B-C948-4203-BCE6-F63EF80D87E1}" dt="2019-03-21T15:24:03.087" v="203" actId="2696"/>
        <pc:sldMkLst>
          <pc:docMk/>
          <pc:sldMk cId="3235487592" sldId="1865"/>
        </pc:sldMkLst>
      </pc:sldChg>
      <pc:sldChg chg="add del">
        <pc:chgData name="Slobo Stipic" userId="421e26d1-075e-4ae7-a184-5f32963be866" providerId="ADAL" clId="{697A4F8B-C948-4203-BCE6-F63EF80D87E1}" dt="2019-03-21T15:24:03.073" v="202" actId="2696"/>
        <pc:sldMkLst>
          <pc:docMk/>
          <pc:sldMk cId="3898569513" sldId="1866"/>
        </pc:sldMkLst>
      </pc:sldChg>
      <pc:sldChg chg="add del">
        <pc:chgData name="Slobo Stipic" userId="421e26d1-075e-4ae7-a184-5f32963be866" providerId="ADAL" clId="{697A4F8B-C948-4203-BCE6-F63EF80D87E1}" dt="2019-03-21T15:24:03.058" v="201" actId="2696"/>
        <pc:sldMkLst>
          <pc:docMk/>
          <pc:sldMk cId="3918220937" sldId="1867"/>
        </pc:sldMkLst>
      </pc:sldChg>
      <pc:sldChg chg="add del">
        <pc:chgData name="Slobo Stipic" userId="421e26d1-075e-4ae7-a184-5f32963be866" providerId="ADAL" clId="{697A4F8B-C948-4203-BCE6-F63EF80D87E1}" dt="2019-03-21T15:24:03.047" v="200" actId="2696"/>
        <pc:sldMkLst>
          <pc:docMk/>
          <pc:sldMk cId="1649489998" sldId="1868"/>
        </pc:sldMkLst>
      </pc:sldChg>
      <pc:sldChg chg="del">
        <pc:chgData name="Slobo Stipic" userId="421e26d1-075e-4ae7-a184-5f32963be866" providerId="ADAL" clId="{697A4F8B-C948-4203-BCE6-F63EF80D87E1}" dt="2019-03-21T15:24:03.038" v="199" actId="2696"/>
        <pc:sldMkLst>
          <pc:docMk/>
          <pc:sldMk cId="2689971105" sldId="1869"/>
        </pc:sldMkLst>
      </pc:sldChg>
      <pc:sldChg chg="del">
        <pc:chgData name="Slobo Stipic" userId="421e26d1-075e-4ae7-a184-5f32963be866" providerId="ADAL" clId="{697A4F8B-C948-4203-BCE6-F63EF80D87E1}" dt="2019-03-21T15:24:03.019" v="198" actId="2696"/>
        <pc:sldMkLst>
          <pc:docMk/>
          <pc:sldMk cId="153638182" sldId="1870"/>
        </pc:sldMkLst>
      </pc:sldChg>
      <pc:sldChg chg="add del">
        <pc:chgData name="Slobo Stipic" userId="421e26d1-075e-4ae7-a184-5f32963be866" providerId="ADAL" clId="{697A4F8B-C948-4203-BCE6-F63EF80D87E1}" dt="2019-03-21T15:24:03.006" v="197" actId="2696"/>
        <pc:sldMkLst>
          <pc:docMk/>
          <pc:sldMk cId="10787433" sldId="1871"/>
        </pc:sldMkLst>
      </pc:sldChg>
      <pc:sldChg chg="add del">
        <pc:chgData name="Slobo Stipic" userId="421e26d1-075e-4ae7-a184-5f32963be866" providerId="ADAL" clId="{697A4F8B-C948-4203-BCE6-F63EF80D87E1}" dt="2019-03-21T15:28:55.584" v="278" actId="2696"/>
        <pc:sldMkLst>
          <pc:docMk/>
          <pc:sldMk cId="1811665972" sldId="1883"/>
        </pc:sldMkLst>
      </pc:sldChg>
      <pc:sldChg chg="del">
        <pc:chgData name="Slobo Stipic" userId="421e26d1-075e-4ae7-a184-5f32963be866" providerId="ADAL" clId="{697A4F8B-C948-4203-BCE6-F63EF80D87E1}" dt="2019-03-21T15:24:03.170" v="206" actId="2696"/>
        <pc:sldMkLst>
          <pc:docMk/>
          <pc:sldMk cId="3704268063" sldId="1884"/>
        </pc:sldMkLst>
      </pc:sldChg>
      <pc:sldChg chg="modSp add del">
        <pc:chgData name="Slobo Stipic" userId="421e26d1-075e-4ae7-a184-5f32963be866" providerId="ADAL" clId="{697A4F8B-C948-4203-BCE6-F63EF80D87E1}" dt="2019-03-28T14:25:10.092" v="2335" actId="207"/>
        <pc:sldMkLst>
          <pc:docMk/>
          <pc:sldMk cId="2936599872" sldId="1885"/>
        </pc:sldMkLst>
        <pc:spChg chg="mod">
          <ac:chgData name="Slobo Stipic" userId="421e26d1-075e-4ae7-a184-5f32963be866" providerId="ADAL" clId="{697A4F8B-C948-4203-BCE6-F63EF80D87E1}" dt="2019-03-28T14:25:10.092" v="2335" actId="207"/>
          <ac:spMkLst>
            <pc:docMk/>
            <pc:sldMk cId="2936599872" sldId="1885"/>
            <ac:spMk id="4" creationId="{00000000-0000-0000-0000-000000000000}"/>
          </ac:spMkLst>
        </pc:spChg>
        <pc:spChg chg="mod">
          <ac:chgData name="Slobo Stipic" userId="421e26d1-075e-4ae7-a184-5f32963be866" providerId="ADAL" clId="{697A4F8B-C948-4203-BCE6-F63EF80D87E1}" dt="2019-03-28T14:20:04.484" v="2331" actId="20577"/>
          <ac:spMkLst>
            <pc:docMk/>
            <pc:sldMk cId="2936599872" sldId="1885"/>
            <ac:spMk id="5" creationId="{00000000-0000-0000-0000-000000000000}"/>
          </ac:spMkLst>
        </pc:spChg>
      </pc:sldChg>
      <pc:sldChg chg="add del">
        <pc:chgData name="Slobo Stipic" userId="421e26d1-075e-4ae7-a184-5f32963be866" providerId="ADAL" clId="{697A4F8B-C948-4203-BCE6-F63EF80D87E1}" dt="2019-03-21T15:23:27.810" v="193" actId="2696"/>
        <pc:sldMkLst>
          <pc:docMk/>
          <pc:sldMk cId="573819658" sldId="1886"/>
        </pc:sldMkLst>
      </pc:sldChg>
      <pc:sldChg chg="addSp delSp modSp add modTransition modAnim">
        <pc:chgData name="Slobo Stipic" userId="421e26d1-075e-4ae7-a184-5f32963be866" providerId="ADAL" clId="{697A4F8B-C948-4203-BCE6-F63EF80D87E1}" dt="2019-03-28T14:10:15.106" v="2278" actId="6549"/>
        <pc:sldMkLst>
          <pc:docMk/>
          <pc:sldMk cId="593574446" sldId="1886"/>
        </pc:sldMkLst>
        <pc:spChg chg="del">
          <ac:chgData name="Slobo Stipic" userId="421e26d1-075e-4ae7-a184-5f32963be866" providerId="ADAL" clId="{697A4F8B-C948-4203-BCE6-F63EF80D87E1}" dt="2019-03-21T15:29:33.096" v="286"/>
          <ac:spMkLst>
            <pc:docMk/>
            <pc:sldMk cId="593574446" sldId="1886"/>
            <ac:spMk id="2" creationId="{A040E478-7320-486F-ADCD-5535781260D4}"/>
          </ac:spMkLst>
        </pc:spChg>
        <pc:spChg chg="del">
          <ac:chgData name="Slobo Stipic" userId="421e26d1-075e-4ae7-a184-5f32963be866" providerId="ADAL" clId="{697A4F8B-C948-4203-BCE6-F63EF80D87E1}" dt="2019-03-21T15:29:33.096" v="286"/>
          <ac:spMkLst>
            <pc:docMk/>
            <pc:sldMk cId="593574446" sldId="1886"/>
            <ac:spMk id="3" creationId="{022356CE-8DD2-42CB-9F49-DD57BADBF8D8}"/>
          </ac:spMkLst>
        </pc:spChg>
        <pc:spChg chg="add del mod">
          <ac:chgData name="Slobo Stipic" userId="421e26d1-075e-4ae7-a184-5f32963be866" providerId="ADAL" clId="{697A4F8B-C948-4203-BCE6-F63EF80D87E1}" dt="2019-03-28T00:15:31.848" v="2252" actId="478"/>
          <ac:spMkLst>
            <pc:docMk/>
            <pc:sldMk cId="593574446" sldId="1886"/>
            <ac:spMk id="3" creationId="{F341ED8F-DB15-4F17-9B0D-84CDB149A68B}"/>
          </ac:spMkLst>
        </pc:spChg>
        <pc:spChg chg="add del mod">
          <ac:chgData name="Slobo Stipic" userId="421e26d1-075e-4ae7-a184-5f32963be866" providerId="ADAL" clId="{697A4F8B-C948-4203-BCE6-F63EF80D87E1}" dt="2019-03-21T15:30:07.515" v="287"/>
          <ac:spMkLst>
            <pc:docMk/>
            <pc:sldMk cId="593574446" sldId="1886"/>
            <ac:spMk id="4" creationId="{0440D04E-0956-453E-B8DF-6BE506095BBC}"/>
          </ac:spMkLst>
        </pc:spChg>
        <pc:spChg chg="add del mod">
          <ac:chgData name="Slobo Stipic" userId="421e26d1-075e-4ae7-a184-5f32963be866" providerId="ADAL" clId="{697A4F8B-C948-4203-BCE6-F63EF80D87E1}" dt="2019-03-21T15:30:07.515" v="287"/>
          <ac:spMkLst>
            <pc:docMk/>
            <pc:sldMk cId="593574446" sldId="1886"/>
            <ac:spMk id="5" creationId="{735B79DB-8407-47AE-8E0E-BB7BB93E11A5}"/>
          </ac:spMkLst>
        </pc:spChg>
        <pc:spChg chg="add mod">
          <ac:chgData name="Slobo Stipic" userId="421e26d1-075e-4ae7-a184-5f32963be866" providerId="ADAL" clId="{697A4F8B-C948-4203-BCE6-F63EF80D87E1}" dt="2019-03-28T14:10:15.106" v="2278" actId="6549"/>
          <ac:spMkLst>
            <pc:docMk/>
            <pc:sldMk cId="593574446" sldId="1886"/>
            <ac:spMk id="6" creationId="{0268DB8D-653A-4AC1-B93C-5CC20239091A}"/>
          </ac:spMkLst>
        </pc:spChg>
        <pc:spChg chg="add del mod">
          <ac:chgData name="Slobo Stipic" userId="421e26d1-075e-4ae7-a184-5f32963be866" providerId="ADAL" clId="{697A4F8B-C948-4203-BCE6-F63EF80D87E1}" dt="2019-03-21T15:32:55.242" v="309"/>
          <ac:spMkLst>
            <pc:docMk/>
            <pc:sldMk cId="593574446" sldId="1886"/>
            <ac:spMk id="7" creationId="{9EBF6F40-57C2-40E1-BB6B-3DF91093940E}"/>
          </ac:spMkLst>
        </pc:spChg>
        <pc:spChg chg="add del mod">
          <ac:chgData name="Slobo Stipic" userId="421e26d1-075e-4ae7-a184-5f32963be866" providerId="ADAL" clId="{697A4F8B-C948-4203-BCE6-F63EF80D87E1}" dt="2019-03-21T15:32:55.242" v="309"/>
          <ac:spMkLst>
            <pc:docMk/>
            <pc:sldMk cId="593574446" sldId="1886"/>
            <ac:spMk id="8" creationId="{CDE85059-638A-48AC-94F2-E54F2AEBE82E}"/>
          </ac:spMkLst>
        </pc:spChg>
        <pc:spChg chg="add del mod">
          <ac:chgData name="Slobo Stipic" userId="421e26d1-075e-4ae7-a184-5f32963be866" providerId="ADAL" clId="{697A4F8B-C948-4203-BCE6-F63EF80D87E1}" dt="2019-03-28T00:15:23.916" v="2249" actId="478"/>
          <ac:spMkLst>
            <pc:docMk/>
            <pc:sldMk cId="593574446" sldId="1886"/>
            <ac:spMk id="10" creationId="{F17AD211-CC17-496C-B4F7-E0F95D9F2C07}"/>
          </ac:spMkLst>
        </pc:spChg>
        <pc:spChg chg="add del mod">
          <ac:chgData name="Slobo Stipic" userId="421e26d1-075e-4ae7-a184-5f32963be866" providerId="ADAL" clId="{697A4F8B-C948-4203-BCE6-F63EF80D87E1}" dt="2019-03-21T15:32:59.991" v="310" actId="478"/>
          <ac:spMkLst>
            <pc:docMk/>
            <pc:sldMk cId="593574446" sldId="1886"/>
            <ac:spMk id="11" creationId="{C89EC626-2CA7-44B1-BF11-BA7147C62209}"/>
          </ac:spMkLst>
        </pc:spChg>
        <pc:graphicFrameChg chg="add del">
          <ac:chgData name="Slobo Stipic" userId="421e26d1-075e-4ae7-a184-5f32963be866" providerId="ADAL" clId="{697A4F8B-C948-4203-BCE6-F63EF80D87E1}" dt="2019-03-21T15:31:14.429" v="308"/>
          <ac:graphicFrameMkLst>
            <pc:docMk/>
            <pc:sldMk cId="593574446" sldId="1886"/>
            <ac:graphicFrameMk id="9" creationId="{ADA86ACA-70CB-444C-8B22-4173DF609CF1}"/>
          </ac:graphicFrameMkLst>
        </pc:graphicFrameChg>
        <pc:graphicFrameChg chg="add del mod">
          <ac:chgData name="Slobo Stipic" userId="421e26d1-075e-4ae7-a184-5f32963be866" providerId="ADAL" clId="{697A4F8B-C948-4203-BCE6-F63EF80D87E1}" dt="2019-03-28T00:15:29.584" v="2251" actId="478"/>
          <ac:graphicFrameMkLst>
            <pc:docMk/>
            <pc:sldMk cId="593574446" sldId="1886"/>
            <ac:graphicFrameMk id="12" creationId="{5AD1B696-E63D-46CE-8177-938928B67A2A}"/>
          </ac:graphicFrameMkLst>
        </pc:graphicFrameChg>
        <pc:picChg chg="add mod">
          <ac:chgData name="Slobo Stipic" userId="421e26d1-075e-4ae7-a184-5f32963be866" providerId="ADAL" clId="{697A4F8B-C948-4203-BCE6-F63EF80D87E1}" dt="2019-03-28T00:16:03.986" v="2255" actId="14100"/>
          <ac:picMkLst>
            <pc:docMk/>
            <pc:sldMk cId="593574446" sldId="1886"/>
            <ac:picMk id="4" creationId="{6288DE6F-187E-4E9E-B279-5BA0FDC4A926}"/>
          </ac:picMkLst>
        </pc:picChg>
      </pc:sldChg>
      <pc:sldChg chg="del">
        <pc:chgData name="Slobo Stipic" userId="421e26d1-075e-4ae7-a184-5f32963be866" providerId="ADAL" clId="{697A4F8B-C948-4203-BCE6-F63EF80D87E1}" dt="2019-03-21T15:24:03.325" v="215" actId="2696"/>
        <pc:sldMkLst>
          <pc:docMk/>
          <pc:sldMk cId="2150236375" sldId="1887"/>
        </pc:sldMkLst>
      </pc:sldChg>
      <pc:sldChg chg="addSp delSp modSp add">
        <pc:chgData name="Slobo Stipic" userId="421e26d1-075e-4ae7-a184-5f32963be866" providerId="ADAL" clId="{697A4F8B-C948-4203-BCE6-F63EF80D87E1}" dt="2019-03-27T14:42:46.280" v="621" actId="20577"/>
        <pc:sldMkLst>
          <pc:docMk/>
          <pc:sldMk cId="3888352984" sldId="1887"/>
        </pc:sldMkLst>
        <pc:spChg chg="mod">
          <ac:chgData name="Slobo Stipic" userId="421e26d1-075e-4ae7-a184-5f32963be866" providerId="ADAL" clId="{697A4F8B-C948-4203-BCE6-F63EF80D87E1}" dt="2019-03-27T14:38:40.394" v="478" actId="20577"/>
          <ac:spMkLst>
            <pc:docMk/>
            <pc:sldMk cId="3888352984" sldId="1887"/>
            <ac:spMk id="2" creationId="{51C4335B-3400-4D9D-A680-23122B559CBE}"/>
          </ac:spMkLst>
        </pc:spChg>
        <pc:spChg chg="del">
          <ac:chgData name="Slobo Stipic" userId="421e26d1-075e-4ae7-a184-5f32963be866" providerId="ADAL" clId="{697A4F8B-C948-4203-BCE6-F63EF80D87E1}" dt="2019-03-27T14:38:51.521" v="479"/>
          <ac:spMkLst>
            <pc:docMk/>
            <pc:sldMk cId="3888352984" sldId="1887"/>
            <ac:spMk id="3" creationId="{C6CE3532-07B2-4645-BD06-D09D4B2F7B7E}"/>
          </ac:spMkLst>
        </pc:spChg>
        <pc:spChg chg="del">
          <ac:chgData name="Slobo Stipic" userId="421e26d1-075e-4ae7-a184-5f32963be866" providerId="ADAL" clId="{697A4F8B-C948-4203-BCE6-F63EF80D87E1}" dt="2019-03-27T14:38:51.521" v="479"/>
          <ac:spMkLst>
            <pc:docMk/>
            <pc:sldMk cId="3888352984" sldId="1887"/>
            <ac:spMk id="4" creationId="{88089C56-3408-4C9B-B7D5-6705DF6F78AA}"/>
          </ac:spMkLst>
        </pc:spChg>
        <pc:spChg chg="add mod">
          <ac:chgData name="Slobo Stipic" userId="421e26d1-075e-4ae7-a184-5f32963be866" providerId="ADAL" clId="{697A4F8B-C948-4203-BCE6-F63EF80D87E1}" dt="2019-03-27T14:42:46.280" v="621" actId="20577"/>
          <ac:spMkLst>
            <pc:docMk/>
            <pc:sldMk cId="3888352984" sldId="1887"/>
            <ac:spMk id="5" creationId="{D959D0EA-ACD6-4C8C-AA33-6F72990A6F0F}"/>
          </ac:spMkLst>
        </pc:spChg>
      </pc:sldChg>
      <pc:sldChg chg="delSp modSp add del">
        <pc:chgData name="Slobo Stipic" userId="421e26d1-075e-4ae7-a184-5f32963be866" providerId="ADAL" clId="{697A4F8B-C948-4203-BCE6-F63EF80D87E1}" dt="2019-03-21T15:22:15.071" v="156"/>
        <pc:sldMkLst>
          <pc:docMk/>
          <pc:sldMk cId="635924551" sldId="1888"/>
        </pc:sldMkLst>
        <pc:spChg chg="mod ord">
          <ac:chgData name="Slobo Stipic" userId="421e26d1-075e-4ae7-a184-5f32963be866" providerId="ADAL" clId="{697A4F8B-C948-4203-BCE6-F63EF80D87E1}" dt="2019-03-21T15:22:07.148" v="153" actId="166"/>
          <ac:spMkLst>
            <pc:docMk/>
            <pc:sldMk cId="635924551" sldId="1888"/>
            <ac:spMk id="2" creationId="{1F90E2AA-F83D-45FE-92A6-289118147868}"/>
          </ac:spMkLst>
        </pc:spChg>
        <pc:spChg chg="del">
          <ac:chgData name="Slobo Stipic" userId="421e26d1-075e-4ae7-a184-5f32963be866" providerId="ADAL" clId="{697A4F8B-C948-4203-BCE6-F63EF80D87E1}" dt="2019-03-21T15:22:10.788" v="155"/>
          <ac:spMkLst>
            <pc:docMk/>
            <pc:sldMk cId="635924551" sldId="1888"/>
            <ac:spMk id="4" creationId="{0A4601DE-44F0-4909-BAB4-CD68995BCEA0}"/>
          </ac:spMkLst>
        </pc:spChg>
      </pc:sldChg>
      <pc:sldChg chg="modSp add">
        <pc:chgData name="Slobo Stipic" userId="421e26d1-075e-4ae7-a184-5f32963be866" providerId="ADAL" clId="{697A4F8B-C948-4203-BCE6-F63EF80D87E1}" dt="2019-03-27T18:24:30.672" v="1326" actId="20577"/>
        <pc:sldMkLst>
          <pc:docMk/>
          <pc:sldMk cId="1589659188" sldId="1888"/>
        </pc:sldMkLst>
        <pc:spChg chg="mod">
          <ac:chgData name="Slobo Stipic" userId="421e26d1-075e-4ae7-a184-5f32963be866" providerId="ADAL" clId="{697A4F8B-C948-4203-BCE6-F63EF80D87E1}" dt="2019-03-27T18:23:50.028" v="1289" actId="20577"/>
          <ac:spMkLst>
            <pc:docMk/>
            <pc:sldMk cId="1589659188" sldId="1888"/>
            <ac:spMk id="2" creationId="{C268220D-C17F-421D-8137-90F536173C5B}"/>
          </ac:spMkLst>
        </pc:spChg>
        <pc:spChg chg="mod">
          <ac:chgData name="Slobo Stipic" userId="421e26d1-075e-4ae7-a184-5f32963be866" providerId="ADAL" clId="{697A4F8B-C948-4203-BCE6-F63EF80D87E1}" dt="2019-03-27T18:24:30.672" v="1326" actId="20577"/>
          <ac:spMkLst>
            <pc:docMk/>
            <pc:sldMk cId="1589659188" sldId="1888"/>
            <ac:spMk id="3" creationId="{0354E7A8-764F-4BB1-ADA1-D78988F9C374}"/>
          </ac:spMkLst>
        </pc:spChg>
      </pc:sldChg>
      <pc:sldChg chg="add del">
        <pc:chgData name="Slobo Stipic" userId="421e26d1-075e-4ae7-a184-5f32963be866" providerId="ADAL" clId="{697A4F8B-C948-4203-BCE6-F63EF80D87E1}" dt="2019-03-27T15:00:19.491" v="684" actId="2696"/>
        <pc:sldMkLst>
          <pc:docMk/>
          <pc:sldMk cId="968000773" sldId="1889"/>
        </pc:sldMkLst>
      </pc:sldChg>
      <pc:sldChg chg="add del">
        <pc:chgData name="Slobo Stipic" userId="421e26d1-075e-4ae7-a184-5f32963be866" providerId="ADAL" clId="{697A4F8B-C948-4203-BCE6-F63EF80D87E1}" dt="2019-03-27T14:59:27.363" v="682"/>
        <pc:sldMkLst>
          <pc:docMk/>
          <pc:sldMk cId="1835695884" sldId="1889"/>
        </pc:sldMkLst>
      </pc:sldChg>
      <pc:sldChg chg="addSp delSp modSp add">
        <pc:chgData name="Slobo Stipic" userId="421e26d1-075e-4ae7-a184-5f32963be866" providerId="ADAL" clId="{697A4F8B-C948-4203-BCE6-F63EF80D87E1}" dt="2019-03-27T15:40:17.152" v="1209" actId="1076"/>
        <pc:sldMkLst>
          <pc:docMk/>
          <pc:sldMk cId="3518004519" sldId="1889"/>
        </pc:sldMkLst>
        <pc:spChg chg="mod">
          <ac:chgData name="Slobo Stipic" userId="421e26d1-075e-4ae7-a184-5f32963be866" providerId="ADAL" clId="{697A4F8B-C948-4203-BCE6-F63EF80D87E1}" dt="2019-03-27T15:40:00.499" v="1206" actId="1076"/>
          <ac:spMkLst>
            <pc:docMk/>
            <pc:sldMk cId="3518004519" sldId="1889"/>
            <ac:spMk id="6" creationId="{0268DB8D-653A-4AC1-B93C-5CC20239091A}"/>
          </ac:spMkLst>
        </pc:spChg>
        <pc:spChg chg="del mod">
          <ac:chgData name="Slobo Stipic" userId="421e26d1-075e-4ae7-a184-5f32963be866" providerId="ADAL" clId="{697A4F8B-C948-4203-BCE6-F63EF80D87E1}" dt="2019-03-27T15:10:03.733" v="702" actId="478"/>
          <ac:spMkLst>
            <pc:docMk/>
            <pc:sldMk cId="3518004519" sldId="1889"/>
            <ac:spMk id="10" creationId="{F17AD211-CC17-496C-B4F7-E0F95D9F2C07}"/>
          </ac:spMkLst>
        </pc:spChg>
        <pc:graphicFrameChg chg="add mod">
          <ac:chgData name="Slobo Stipic" userId="421e26d1-075e-4ae7-a184-5f32963be866" providerId="ADAL" clId="{697A4F8B-C948-4203-BCE6-F63EF80D87E1}" dt="2019-03-27T15:40:17.152" v="1209" actId="1076"/>
          <ac:graphicFrameMkLst>
            <pc:docMk/>
            <pc:sldMk cId="3518004519" sldId="1889"/>
            <ac:graphicFrameMk id="5" creationId="{C6ACBEEC-5CF1-44AD-AD0E-DC434CF608C0}"/>
          </ac:graphicFrameMkLst>
        </pc:graphicFrameChg>
        <pc:graphicFrameChg chg="del">
          <ac:chgData name="Slobo Stipic" userId="421e26d1-075e-4ae7-a184-5f32963be866" providerId="ADAL" clId="{697A4F8B-C948-4203-BCE6-F63EF80D87E1}" dt="2019-03-27T15:00:53.330" v="688" actId="478"/>
          <ac:graphicFrameMkLst>
            <pc:docMk/>
            <pc:sldMk cId="3518004519" sldId="1889"/>
            <ac:graphicFrameMk id="12" creationId="{5AD1B696-E63D-46CE-8177-938928B67A2A}"/>
          </ac:graphicFrameMkLst>
        </pc:graphicFrameChg>
      </pc:sldChg>
      <pc:sldChg chg="add del">
        <pc:chgData name="Slobo Stipic" userId="421e26d1-075e-4ae7-a184-5f32963be866" providerId="ADAL" clId="{697A4F8B-C948-4203-BCE6-F63EF80D87E1}" dt="2019-03-27T15:11:31.972" v="726" actId="2696"/>
        <pc:sldMkLst>
          <pc:docMk/>
          <pc:sldMk cId="391517719" sldId="1890"/>
        </pc:sldMkLst>
      </pc:sldChg>
      <pc:sldChg chg="addSp delSp modSp add">
        <pc:chgData name="Slobo Stipic" userId="421e26d1-075e-4ae7-a184-5f32963be866" providerId="ADAL" clId="{697A4F8B-C948-4203-BCE6-F63EF80D87E1}" dt="2019-03-28T14:56:58.809" v="2536" actId="20577"/>
        <pc:sldMkLst>
          <pc:docMk/>
          <pc:sldMk cId="945601337" sldId="1890"/>
        </pc:sldMkLst>
        <pc:spChg chg="mod">
          <ac:chgData name="Slobo Stipic" userId="421e26d1-075e-4ae7-a184-5f32963be866" providerId="ADAL" clId="{697A4F8B-C948-4203-BCE6-F63EF80D87E1}" dt="2019-03-28T14:56:58.809" v="2536" actId="20577"/>
          <ac:spMkLst>
            <pc:docMk/>
            <pc:sldMk cId="945601337" sldId="1890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8T14:34:53.318" v="2369" actId="6549"/>
          <ac:spMkLst>
            <pc:docMk/>
            <pc:sldMk cId="945601337" sldId="1890"/>
            <ac:spMk id="10" creationId="{F17AD211-CC17-496C-B4F7-E0F95D9F2C07}"/>
          </ac:spMkLst>
        </pc:spChg>
        <pc:graphicFrameChg chg="del">
          <ac:chgData name="Slobo Stipic" userId="421e26d1-075e-4ae7-a184-5f32963be866" providerId="ADAL" clId="{697A4F8B-C948-4203-BCE6-F63EF80D87E1}" dt="2019-03-27T15:12:53.414" v="758" actId="478"/>
          <ac:graphicFrameMkLst>
            <pc:docMk/>
            <pc:sldMk cId="945601337" sldId="1890"/>
            <ac:graphicFrameMk id="12" creationId="{5AD1B696-E63D-46CE-8177-938928B67A2A}"/>
          </ac:graphicFrameMkLst>
        </pc:graphicFrameChg>
        <pc:picChg chg="add mod">
          <ac:chgData name="Slobo Stipic" userId="421e26d1-075e-4ae7-a184-5f32963be866" providerId="ADAL" clId="{697A4F8B-C948-4203-BCE6-F63EF80D87E1}" dt="2019-03-27T15:13:26.857" v="764" actId="14100"/>
          <ac:picMkLst>
            <pc:docMk/>
            <pc:sldMk cId="945601337" sldId="1890"/>
            <ac:picMk id="3" creationId="{DFDBC871-3C0F-46F7-9537-F4AF2DC3EB5B}"/>
          </ac:picMkLst>
        </pc:picChg>
      </pc:sldChg>
      <pc:sldChg chg="addSp delSp modSp add">
        <pc:chgData name="Slobo Stipic" userId="421e26d1-075e-4ae7-a184-5f32963be866" providerId="ADAL" clId="{697A4F8B-C948-4203-BCE6-F63EF80D87E1}" dt="2019-03-28T14:52:26.436" v="2526" actId="20577"/>
        <pc:sldMkLst>
          <pc:docMk/>
          <pc:sldMk cId="1823403249" sldId="1891"/>
        </pc:sldMkLst>
        <pc:spChg chg="mod">
          <ac:chgData name="Slobo Stipic" userId="421e26d1-075e-4ae7-a184-5f32963be866" providerId="ADAL" clId="{697A4F8B-C948-4203-BCE6-F63EF80D87E1}" dt="2019-03-27T15:15:40.227" v="779" actId="20577"/>
          <ac:spMkLst>
            <pc:docMk/>
            <pc:sldMk cId="1823403249" sldId="1891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8T14:52:26.436" v="2526" actId="20577"/>
          <ac:spMkLst>
            <pc:docMk/>
            <pc:sldMk cId="1823403249" sldId="1891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5:17:16.075" v="785" actId="478"/>
          <ac:picMkLst>
            <pc:docMk/>
            <pc:sldMk cId="1823403249" sldId="1891"/>
            <ac:picMk id="3" creationId="{DFDBC871-3C0F-46F7-9537-F4AF2DC3EB5B}"/>
          </ac:picMkLst>
        </pc:picChg>
        <pc:picChg chg="add mod">
          <ac:chgData name="Slobo Stipic" userId="421e26d1-075e-4ae7-a184-5f32963be866" providerId="ADAL" clId="{697A4F8B-C948-4203-BCE6-F63EF80D87E1}" dt="2019-03-27T15:17:43.811" v="789" actId="14100"/>
          <ac:picMkLst>
            <pc:docMk/>
            <pc:sldMk cId="1823403249" sldId="1891"/>
            <ac:picMk id="5" creationId="{1B8A92FB-641B-4DFA-B670-24C3600454E4}"/>
          </ac:picMkLst>
        </pc:picChg>
      </pc:sldChg>
      <pc:sldChg chg="modSp add del">
        <pc:chgData name="Slobo Stipic" userId="421e26d1-075e-4ae7-a184-5f32963be866" providerId="ADAL" clId="{697A4F8B-C948-4203-BCE6-F63EF80D87E1}" dt="2019-03-27T15:11:28.796" v="725" actId="2696"/>
        <pc:sldMkLst>
          <pc:docMk/>
          <pc:sldMk cId="3880793619" sldId="1891"/>
        </pc:sldMkLst>
        <pc:spChg chg="mod">
          <ac:chgData name="Slobo Stipic" userId="421e26d1-075e-4ae7-a184-5f32963be866" providerId="ADAL" clId="{697A4F8B-C948-4203-BCE6-F63EF80D87E1}" dt="2019-03-27T15:11:21.494" v="724" actId="20577"/>
          <ac:spMkLst>
            <pc:docMk/>
            <pc:sldMk cId="3880793619" sldId="1891"/>
            <ac:spMk id="6" creationId="{0268DB8D-653A-4AC1-B93C-5CC20239091A}"/>
          </ac:spMkLst>
        </pc:spChg>
      </pc:sldChg>
      <pc:sldChg chg="addSp delSp modSp add">
        <pc:chgData name="Slobo Stipic" userId="421e26d1-075e-4ae7-a184-5f32963be866" providerId="ADAL" clId="{697A4F8B-C948-4203-BCE6-F63EF80D87E1}" dt="2019-03-27T15:25:24.643" v="908" actId="6549"/>
        <pc:sldMkLst>
          <pc:docMk/>
          <pc:sldMk cId="3562918275" sldId="1892"/>
        </pc:sldMkLst>
        <pc:spChg chg="del">
          <ac:chgData name="Slobo Stipic" userId="421e26d1-075e-4ae7-a184-5f32963be866" providerId="ADAL" clId="{697A4F8B-C948-4203-BCE6-F63EF80D87E1}" dt="2019-03-27T15:21:46.476" v="840"/>
          <ac:spMkLst>
            <pc:docMk/>
            <pc:sldMk cId="3562918275" sldId="1892"/>
            <ac:spMk id="2" creationId="{F32DCFA4-4E05-463F-B599-5D766BE8CE5E}"/>
          </ac:spMkLst>
        </pc:spChg>
        <pc:spChg chg="del">
          <ac:chgData name="Slobo Stipic" userId="421e26d1-075e-4ae7-a184-5f32963be866" providerId="ADAL" clId="{697A4F8B-C948-4203-BCE6-F63EF80D87E1}" dt="2019-03-27T15:21:46.476" v="840"/>
          <ac:spMkLst>
            <pc:docMk/>
            <pc:sldMk cId="3562918275" sldId="1892"/>
            <ac:spMk id="3" creationId="{4A223B80-2322-47F4-A744-E28E9FFED973}"/>
          </ac:spMkLst>
        </pc:spChg>
        <pc:spChg chg="del">
          <ac:chgData name="Slobo Stipic" userId="421e26d1-075e-4ae7-a184-5f32963be866" providerId="ADAL" clId="{697A4F8B-C948-4203-BCE6-F63EF80D87E1}" dt="2019-03-27T15:21:46.476" v="840"/>
          <ac:spMkLst>
            <pc:docMk/>
            <pc:sldMk cId="3562918275" sldId="1892"/>
            <ac:spMk id="4" creationId="{AFB27917-F2B5-40DD-9CEC-9EC5976F1559}"/>
          </ac:spMkLst>
        </pc:spChg>
        <pc:spChg chg="add mod">
          <ac:chgData name="Slobo Stipic" userId="421e26d1-075e-4ae7-a184-5f32963be866" providerId="ADAL" clId="{697A4F8B-C948-4203-BCE6-F63EF80D87E1}" dt="2019-03-27T15:21:55.019" v="861" actId="20577"/>
          <ac:spMkLst>
            <pc:docMk/>
            <pc:sldMk cId="3562918275" sldId="1892"/>
            <ac:spMk id="5" creationId="{4084FBD1-DABF-4719-B5EF-039B85B7BE0B}"/>
          </ac:spMkLst>
        </pc:spChg>
        <pc:spChg chg="add mod">
          <ac:chgData name="Slobo Stipic" userId="421e26d1-075e-4ae7-a184-5f32963be866" providerId="ADAL" clId="{697A4F8B-C948-4203-BCE6-F63EF80D87E1}" dt="2019-03-27T15:25:24.643" v="908" actId="6549"/>
          <ac:spMkLst>
            <pc:docMk/>
            <pc:sldMk cId="3562918275" sldId="1892"/>
            <ac:spMk id="6" creationId="{4DE85431-5E5E-4AAC-9D43-9C8C3FAAA117}"/>
          </ac:spMkLst>
        </pc:spChg>
      </pc:sldChg>
      <pc:sldChg chg="addSp delSp modSp add">
        <pc:chgData name="Slobo Stipic" userId="421e26d1-075e-4ae7-a184-5f32963be866" providerId="ADAL" clId="{697A4F8B-C948-4203-BCE6-F63EF80D87E1}" dt="2019-03-28T14:58:56.733" v="2542" actId="14100"/>
        <pc:sldMkLst>
          <pc:docMk/>
          <pc:sldMk cId="3548031726" sldId="1893"/>
        </pc:sldMkLst>
        <pc:spChg chg="del">
          <ac:chgData name="Slobo Stipic" userId="421e26d1-075e-4ae7-a184-5f32963be866" providerId="ADAL" clId="{697A4F8B-C948-4203-BCE6-F63EF80D87E1}" dt="2019-03-27T15:26:03.038" v="910"/>
          <ac:spMkLst>
            <pc:docMk/>
            <pc:sldMk cId="3548031726" sldId="1893"/>
            <ac:spMk id="2" creationId="{A5D6CE62-C2AA-4191-AA5B-23D3827D519E}"/>
          </ac:spMkLst>
        </pc:spChg>
        <pc:spChg chg="del">
          <ac:chgData name="Slobo Stipic" userId="421e26d1-075e-4ae7-a184-5f32963be866" providerId="ADAL" clId="{697A4F8B-C948-4203-BCE6-F63EF80D87E1}" dt="2019-03-27T15:26:03.038" v="910"/>
          <ac:spMkLst>
            <pc:docMk/>
            <pc:sldMk cId="3548031726" sldId="1893"/>
            <ac:spMk id="3" creationId="{6E533155-D501-41FF-AF38-0A8AC6130B23}"/>
          </ac:spMkLst>
        </pc:spChg>
        <pc:spChg chg="add mod">
          <ac:chgData name="Slobo Stipic" userId="421e26d1-075e-4ae7-a184-5f32963be866" providerId="ADAL" clId="{697A4F8B-C948-4203-BCE6-F63EF80D87E1}" dt="2019-03-27T15:27:22.309" v="975" actId="20577"/>
          <ac:spMkLst>
            <pc:docMk/>
            <pc:sldMk cId="3548031726" sldId="1893"/>
            <ac:spMk id="4" creationId="{A13123E4-12B2-4C6A-AE34-8EE334EF1F5B}"/>
          </ac:spMkLst>
        </pc:spChg>
        <pc:picChg chg="add del mod">
          <ac:chgData name="Slobo Stipic" userId="421e26d1-075e-4ae7-a184-5f32963be866" providerId="ADAL" clId="{697A4F8B-C948-4203-BCE6-F63EF80D87E1}" dt="2019-03-28T14:58:49.302" v="2541" actId="478"/>
          <ac:picMkLst>
            <pc:docMk/>
            <pc:sldMk cId="3548031726" sldId="1893"/>
            <ac:picMk id="5" creationId="{EE3CD8D6-26AA-47FC-A397-0B916952496B}"/>
          </ac:picMkLst>
        </pc:picChg>
        <pc:picChg chg="add mod">
          <ac:chgData name="Slobo Stipic" userId="421e26d1-075e-4ae7-a184-5f32963be866" providerId="ADAL" clId="{697A4F8B-C948-4203-BCE6-F63EF80D87E1}" dt="2019-03-28T14:58:56.733" v="2542" actId="14100"/>
          <ac:picMkLst>
            <pc:docMk/>
            <pc:sldMk cId="3548031726" sldId="1893"/>
            <ac:picMk id="7" creationId="{A1B78FF4-E7CF-42AD-9F48-EF7B9C69BEB2}"/>
          </ac:picMkLst>
        </pc:picChg>
      </pc:sldChg>
      <pc:sldChg chg="addSp delSp modSp add modNotesTx">
        <pc:chgData name="Slobo Stipic" userId="421e26d1-075e-4ae7-a184-5f32963be866" providerId="ADAL" clId="{697A4F8B-C948-4203-BCE6-F63EF80D87E1}" dt="2019-03-28T14:37:44.674" v="2392" actId="20577"/>
        <pc:sldMkLst>
          <pc:docMk/>
          <pc:sldMk cId="957987061" sldId="1894"/>
        </pc:sldMkLst>
        <pc:spChg chg="mod">
          <ac:chgData name="Slobo Stipic" userId="421e26d1-075e-4ae7-a184-5f32963be866" providerId="ADAL" clId="{697A4F8B-C948-4203-BCE6-F63EF80D87E1}" dt="2019-03-27T15:29:13.532" v="989" actId="20577"/>
          <ac:spMkLst>
            <pc:docMk/>
            <pc:sldMk cId="957987061" sldId="1894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8T14:37:44.674" v="2392" actId="20577"/>
          <ac:spMkLst>
            <pc:docMk/>
            <pc:sldMk cId="957987061" sldId="1894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5:30:54.952" v="1007" actId="478"/>
          <ac:picMkLst>
            <pc:docMk/>
            <pc:sldMk cId="957987061" sldId="1894"/>
            <ac:picMk id="5" creationId="{1B8A92FB-641B-4DFA-B670-24C3600454E4}"/>
          </ac:picMkLst>
        </pc:picChg>
        <pc:picChg chg="add mod">
          <ac:chgData name="Slobo Stipic" userId="421e26d1-075e-4ae7-a184-5f32963be866" providerId="ADAL" clId="{697A4F8B-C948-4203-BCE6-F63EF80D87E1}" dt="2019-03-27T15:31:14.680" v="1010" actId="1076"/>
          <ac:picMkLst>
            <pc:docMk/>
            <pc:sldMk cId="957987061" sldId="1894"/>
            <ac:picMk id="7" creationId="{D8E02D8D-3042-475A-A8E5-C80A29DEE378}"/>
          </ac:picMkLst>
        </pc:picChg>
      </pc:sldChg>
      <pc:sldChg chg="addSp delSp modSp add modNotesTx">
        <pc:chgData name="Slobo Stipic" userId="421e26d1-075e-4ae7-a184-5f32963be866" providerId="ADAL" clId="{697A4F8B-C948-4203-BCE6-F63EF80D87E1}" dt="2019-03-28T14:38:19.482" v="2395" actId="20577"/>
        <pc:sldMkLst>
          <pc:docMk/>
          <pc:sldMk cId="3590770593" sldId="1895"/>
        </pc:sldMkLst>
        <pc:spChg chg="mod">
          <ac:chgData name="Slobo Stipic" userId="421e26d1-075e-4ae7-a184-5f32963be866" providerId="ADAL" clId="{697A4F8B-C948-4203-BCE6-F63EF80D87E1}" dt="2019-03-27T15:33:19.692" v="1041" actId="20577"/>
          <ac:spMkLst>
            <pc:docMk/>
            <pc:sldMk cId="3590770593" sldId="1895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8T14:38:19.482" v="2395" actId="20577"/>
          <ac:spMkLst>
            <pc:docMk/>
            <pc:sldMk cId="3590770593" sldId="1895"/>
            <ac:spMk id="10" creationId="{F17AD211-CC17-496C-B4F7-E0F95D9F2C07}"/>
          </ac:spMkLst>
        </pc:spChg>
        <pc:picChg chg="add mod">
          <ac:chgData name="Slobo Stipic" userId="421e26d1-075e-4ae7-a184-5f32963be866" providerId="ADAL" clId="{697A4F8B-C948-4203-BCE6-F63EF80D87E1}" dt="2019-03-27T15:35:59.057" v="1100" actId="1037"/>
          <ac:picMkLst>
            <pc:docMk/>
            <pc:sldMk cId="3590770593" sldId="1895"/>
            <ac:picMk id="5" creationId="{5C8673CB-394A-4984-A363-8830F40D3047}"/>
          </ac:picMkLst>
        </pc:picChg>
        <pc:picChg chg="del">
          <ac:chgData name="Slobo Stipic" userId="421e26d1-075e-4ae7-a184-5f32963be866" providerId="ADAL" clId="{697A4F8B-C948-4203-BCE6-F63EF80D87E1}" dt="2019-03-27T15:33:41.963" v="1043" actId="478"/>
          <ac:picMkLst>
            <pc:docMk/>
            <pc:sldMk cId="3590770593" sldId="1895"/>
            <ac:picMk id="7" creationId="{D8E02D8D-3042-475A-A8E5-C80A29DEE378}"/>
          </ac:picMkLst>
        </pc:picChg>
      </pc:sldChg>
      <pc:sldChg chg="add del">
        <pc:chgData name="Slobo Stipic" userId="421e26d1-075e-4ae7-a184-5f32963be866" providerId="ADAL" clId="{697A4F8B-C948-4203-BCE6-F63EF80D87E1}" dt="2019-03-27T15:33:09.910" v="1024" actId="2696"/>
        <pc:sldMkLst>
          <pc:docMk/>
          <pc:sldMk cId="3680772185" sldId="1895"/>
        </pc:sldMkLst>
      </pc:sldChg>
      <pc:sldChg chg="addSp delSp modSp add">
        <pc:chgData name="Slobo Stipic" userId="421e26d1-075e-4ae7-a184-5f32963be866" providerId="ADAL" clId="{697A4F8B-C948-4203-BCE6-F63EF80D87E1}" dt="2019-03-28T14:38:34.088" v="2396" actId="6549"/>
        <pc:sldMkLst>
          <pc:docMk/>
          <pc:sldMk cId="597166966" sldId="1896"/>
        </pc:sldMkLst>
        <pc:spChg chg="del">
          <ac:chgData name="Slobo Stipic" userId="421e26d1-075e-4ae7-a184-5f32963be866" providerId="ADAL" clId="{697A4F8B-C948-4203-BCE6-F63EF80D87E1}" dt="2019-03-27T15:36:53.702" v="1102"/>
          <ac:spMkLst>
            <pc:docMk/>
            <pc:sldMk cId="597166966" sldId="1896"/>
            <ac:spMk id="2" creationId="{09576DC3-CC8E-46BA-8DFF-FB0A23569C64}"/>
          </ac:spMkLst>
        </pc:spChg>
        <pc:spChg chg="del">
          <ac:chgData name="Slobo Stipic" userId="421e26d1-075e-4ae7-a184-5f32963be866" providerId="ADAL" clId="{697A4F8B-C948-4203-BCE6-F63EF80D87E1}" dt="2019-03-27T15:36:53.702" v="1102"/>
          <ac:spMkLst>
            <pc:docMk/>
            <pc:sldMk cId="597166966" sldId="1896"/>
            <ac:spMk id="3" creationId="{5839B5CB-5E96-4B61-8363-30F5963B4AEB}"/>
          </ac:spMkLst>
        </pc:spChg>
        <pc:spChg chg="del">
          <ac:chgData name="Slobo Stipic" userId="421e26d1-075e-4ae7-a184-5f32963be866" providerId="ADAL" clId="{697A4F8B-C948-4203-BCE6-F63EF80D87E1}" dt="2019-03-27T15:36:53.702" v="1102"/>
          <ac:spMkLst>
            <pc:docMk/>
            <pc:sldMk cId="597166966" sldId="1896"/>
            <ac:spMk id="4" creationId="{262F6C70-A2C8-463B-8193-4B2363A3146D}"/>
          </ac:spMkLst>
        </pc:spChg>
        <pc:spChg chg="add mod">
          <ac:chgData name="Slobo Stipic" userId="421e26d1-075e-4ae7-a184-5f32963be866" providerId="ADAL" clId="{697A4F8B-C948-4203-BCE6-F63EF80D87E1}" dt="2019-03-27T15:36:55.620" v="1103"/>
          <ac:spMkLst>
            <pc:docMk/>
            <pc:sldMk cId="597166966" sldId="1896"/>
            <ac:spMk id="5" creationId="{37742606-9796-4B53-A384-F718DE960684}"/>
          </ac:spMkLst>
        </pc:spChg>
        <pc:spChg chg="add mod">
          <ac:chgData name="Slobo Stipic" userId="421e26d1-075e-4ae7-a184-5f32963be866" providerId="ADAL" clId="{697A4F8B-C948-4203-BCE6-F63EF80D87E1}" dt="2019-03-28T14:38:34.088" v="2396" actId="6549"/>
          <ac:spMkLst>
            <pc:docMk/>
            <pc:sldMk cId="597166966" sldId="1896"/>
            <ac:spMk id="6" creationId="{B38D5447-EA68-4292-A686-945F8535C38B}"/>
          </ac:spMkLst>
        </pc:spChg>
      </pc:sldChg>
      <pc:sldChg chg="modSp add">
        <pc:chgData name="Slobo Stipic" userId="421e26d1-075e-4ae7-a184-5f32963be866" providerId="ADAL" clId="{697A4F8B-C948-4203-BCE6-F63EF80D87E1}" dt="2019-03-27T15:38:46.797" v="1181" actId="20577"/>
        <pc:sldMkLst>
          <pc:docMk/>
          <pc:sldMk cId="4131385489" sldId="1897"/>
        </pc:sldMkLst>
        <pc:spChg chg="mod">
          <ac:chgData name="Slobo Stipic" userId="421e26d1-075e-4ae7-a184-5f32963be866" providerId="ADAL" clId="{697A4F8B-C948-4203-BCE6-F63EF80D87E1}" dt="2019-03-27T15:38:39.716" v="1179"/>
          <ac:spMkLst>
            <pc:docMk/>
            <pc:sldMk cId="4131385489" sldId="1897"/>
            <ac:spMk id="2" creationId="{AF3FCB3A-2993-4745-8F91-BF8031ED9E29}"/>
          </ac:spMkLst>
        </pc:spChg>
        <pc:spChg chg="mod">
          <ac:chgData name="Slobo Stipic" userId="421e26d1-075e-4ae7-a184-5f32963be866" providerId="ADAL" clId="{697A4F8B-C948-4203-BCE6-F63EF80D87E1}" dt="2019-03-27T15:38:46.797" v="1181" actId="20577"/>
          <ac:spMkLst>
            <pc:docMk/>
            <pc:sldMk cId="4131385489" sldId="1897"/>
            <ac:spMk id="3" creationId="{0AB910FB-EDAC-4918-A27F-88C09C503ABD}"/>
          </ac:spMkLst>
        </pc:spChg>
      </pc:sldChg>
      <pc:sldChg chg="addSp delSp modSp add">
        <pc:chgData name="Slobo Stipic" userId="421e26d1-075e-4ae7-a184-5f32963be866" providerId="ADAL" clId="{697A4F8B-C948-4203-BCE6-F63EF80D87E1}" dt="2019-03-28T14:38:54.908" v="2418" actId="20577"/>
        <pc:sldMkLst>
          <pc:docMk/>
          <pc:sldMk cId="1107974565" sldId="1898"/>
        </pc:sldMkLst>
        <pc:spChg chg="mod">
          <ac:chgData name="Slobo Stipic" userId="421e26d1-075e-4ae7-a184-5f32963be866" providerId="ADAL" clId="{697A4F8B-C948-4203-BCE6-F63EF80D87E1}" dt="2019-03-28T14:38:54.908" v="2418" actId="20577"/>
          <ac:spMkLst>
            <pc:docMk/>
            <pc:sldMk cId="1107974565" sldId="1898"/>
            <ac:spMk id="6" creationId="{0268DB8D-653A-4AC1-B93C-5CC20239091A}"/>
          </ac:spMkLst>
        </pc:spChg>
        <pc:graphicFrameChg chg="add mod">
          <ac:chgData name="Slobo Stipic" userId="421e26d1-075e-4ae7-a184-5f32963be866" providerId="ADAL" clId="{697A4F8B-C948-4203-BCE6-F63EF80D87E1}" dt="2019-03-27T15:40:29.995" v="1211" actId="14100"/>
          <ac:graphicFrameMkLst>
            <pc:docMk/>
            <pc:sldMk cId="1107974565" sldId="1898"/>
            <ac:graphicFrameMk id="4" creationId="{BD76637D-0A93-49ED-919F-475EA0ACA7FB}"/>
          </ac:graphicFrameMkLst>
        </pc:graphicFrameChg>
        <pc:graphicFrameChg chg="del">
          <ac:chgData name="Slobo Stipic" userId="421e26d1-075e-4ae7-a184-5f32963be866" providerId="ADAL" clId="{697A4F8B-C948-4203-BCE6-F63EF80D87E1}" dt="2019-03-27T15:39:44.480" v="1203" actId="478"/>
          <ac:graphicFrameMkLst>
            <pc:docMk/>
            <pc:sldMk cId="1107974565" sldId="1898"/>
            <ac:graphicFrameMk id="5" creationId="{C6ACBEEC-5CF1-44AD-AD0E-DC434CF608C0}"/>
          </ac:graphicFrameMkLst>
        </pc:graphicFrameChg>
      </pc:sldChg>
      <pc:sldChg chg="addSp delSp modSp add">
        <pc:chgData name="Slobo Stipic" userId="421e26d1-075e-4ae7-a184-5f32963be866" providerId="ADAL" clId="{697A4F8B-C948-4203-BCE6-F63EF80D87E1}" dt="2019-03-27T18:31:59.629" v="1366" actId="20577"/>
        <pc:sldMkLst>
          <pc:docMk/>
          <pc:sldMk cId="2228997962" sldId="1899"/>
        </pc:sldMkLst>
        <pc:spChg chg="add mod">
          <ac:chgData name="Slobo Stipic" userId="421e26d1-075e-4ae7-a184-5f32963be866" providerId="ADAL" clId="{697A4F8B-C948-4203-BCE6-F63EF80D87E1}" dt="2019-03-27T18:31:59.629" v="1366" actId="20577"/>
          <ac:spMkLst>
            <pc:docMk/>
            <pc:sldMk cId="2228997962" sldId="1899"/>
            <ac:spMk id="2" creationId="{FD67640A-DB61-4E64-A2FF-75E22F2BEC4E}"/>
          </ac:spMkLst>
        </pc:spChg>
        <pc:spChg chg="mod">
          <ac:chgData name="Slobo Stipic" userId="421e26d1-075e-4ae7-a184-5f32963be866" providerId="ADAL" clId="{697A4F8B-C948-4203-BCE6-F63EF80D87E1}" dt="2019-03-27T18:31:24.390" v="1341" actId="20577"/>
          <ac:spMkLst>
            <pc:docMk/>
            <pc:sldMk cId="2228997962" sldId="1899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7T15:46:24.212" v="1288" actId="20577"/>
          <ac:spMkLst>
            <pc:docMk/>
            <pc:sldMk cId="2228997962" sldId="1899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5:43:26.361" v="1262" actId="478"/>
          <ac:picMkLst>
            <pc:docMk/>
            <pc:sldMk cId="2228997962" sldId="1899"/>
            <ac:picMk id="5" creationId="{5C8673CB-394A-4984-A363-8830F40D3047}"/>
          </ac:picMkLst>
        </pc:picChg>
        <pc:picChg chg="add del mod">
          <ac:chgData name="Slobo Stipic" userId="421e26d1-075e-4ae7-a184-5f32963be866" providerId="ADAL" clId="{697A4F8B-C948-4203-BCE6-F63EF80D87E1}" dt="2019-03-27T15:44:13.835" v="1268" actId="478"/>
          <ac:picMkLst>
            <pc:docMk/>
            <pc:sldMk cId="2228997962" sldId="1899"/>
            <ac:picMk id="7" creationId="{FF365A69-F805-4653-9199-61EDCDA4BA31}"/>
          </ac:picMkLst>
        </pc:picChg>
        <pc:picChg chg="add mod">
          <ac:chgData name="Slobo Stipic" userId="421e26d1-075e-4ae7-a184-5f32963be866" providerId="ADAL" clId="{697A4F8B-C948-4203-BCE6-F63EF80D87E1}" dt="2019-03-27T15:46:17.995" v="1287" actId="1076"/>
          <ac:picMkLst>
            <pc:docMk/>
            <pc:sldMk cId="2228997962" sldId="1899"/>
            <ac:picMk id="8" creationId="{4422B584-5061-40BF-92E3-CF2DB9761082}"/>
          </ac:picMkLst>
        </pc:picChg>
      </pc:sldChg>
      <pc:sldChg chg="add del">
        <pc:chgData name="Slobo Stipic" userId="421e26d1-075e-4ae7-a184-5f32963be866" providerId="ADAL" clId="{697A4F8B-C948-4203-BCE6-F63EF80D87E1}" dt="2019-03-27T15:41:33.963" v="1213" actId="2696"/>
        <pc:sldMkLst>
          <pc:docMk/>
          <pc:sldMk cId="3621639443" sldId="1899"/>
        </pc:sldMkLst>
      </pc:sldChg>
      <pc:sldChg chg="addSp delSp modSp add">
        <pc:chgData name="Slobo Stipic" userId="421e26d1-075e-4ae7-a184-5f32963be866" providerId="ADAL" clId="{697A4F8B-C948-4203-BCE6-F63EF80D87E1}" dt="2019-03-27T18:34:05.942" v="1383"/>
        <pc:sldMkLst>
          <pc:docMk/>
          <pc:sldMk cId="1908736347" sldId="1900"/>
        </pc:sldMkLst>
        <pc:spChg chg="mod">
          <ac:chgData name="Slobo Stipic" userId="421e26d1-075e-4ae7-a184-5f32963be866" providerId="ADAL" clId="{697A4F8B-C948-4203-BCE6-F63EF80D87E1}" dt="2019-03-27T18:33:09.103" v="1376" actId="14100"/>
          <ac:spMkLst>
            <pc:docMk/>
            <pc:sldMk cId="1908736347" sldId="1900"/>
            <ac:spMk id="2" creationId="{FD67640A-DB61-4E64-A2FF-75E22F2BEC4E}"/>
          </ac:spMkLst>
        </pc:spChg>
        <pc:spChg chg="add del mod">
          <ac:chgData name="Slobo Stipic" userId="421e26d1-075e-4ae7-a184-5f32963be866" providerId="ADAL" clId="{697A4F8B-C948-4203-BCE6-F63EF80D87E1}" dt="2019-03-27T18:32:59.198" v="1374" actId="478"/>
          <ac:spMkLst>
            <pc:docMk/>
            <pc:sldMk cId="1908736347" sldId="1900"/>
            <ac:spMk id="4" creationId="{5D7B4749-7A06-4DDA-878C-19CD2C3606F5}"/>
          </ac:spMkLst>
        </pc:spChg>
        <pc:spChg chg="mod">
          <ac:chgData name="Slobo Stipic" userId="421e26d1-075e-4ae7-a184-5f32963be866" providerId="ADAL" clId="{697A4F8B-C948-4203-BCE6-F63EF80D87E1}" dt="2019-03-27T18:31:38.744" v="1353" actId="20577"/>
          <ac:spMkLst>
            <pc:docMk/>
            <pc:sldMk cId="1908736347" sldId="1900"/>
            <ac:spMk id="6" creationId="{0268DB8D-653A-4AC1-B93C-5CC20239091A}"/>
          </ac:spMkLst>
        </pc:spChg>
        <pc:spChg chg="del">
          <ac:chgData name="Slobo Stipic" userId="421e26d1-075e-4ae7-a184-5f32963be866" providerId="ADAL" clId="{697A4F8B-C948-4203-BCE6-F63EF80D87E1}" dt="2019-03-27T18:32:54.378" v="1373" actId="478"/>
          <ac:spMkLst>
            <pc:docMk/>
            <pc:sldMk cId="1908736347" sldId="1900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8:33:16.601" v="1377" actId="478"/>
          <ac:picMkLst>
            <pc:docMk/>
            <pc:sldMk cId="1908736347" sldId="1900"/>
            <ac:picMk id="8" creationId="{4422B584-5061-40BF-92E3-CF2DB9761082}"/>
          </ac:picMkLst>
        </pc:picChg>
        <pc:picChg chg="add mod">
          <ac:chgData name="Slobo Stipic" userId="421e26d1-075e-4ae7-a184-5f32963be866" providerId="ADAL" clId="{697A4F8B-C948-4203-BCE6-F63EF80D87E1}" dt="2019-03-27T18:33:28.667" v="1381" actId="14100"/>
          <ac:picMkLst>
            <pc:docMk/>
            <pc:sldMk cId="1908736347" sldId="1900"/>
            <ac:picMk id="9" creationId="{18856F14-902A-4010-9106-E347D93AFDE6}"/>
          </ac:picMkLst>
        </pc:picChg>
        <pc:picChg chg="add del">
          <ac:chgData name="Slobo Stipic" userId="421e26d1-075e-4ae7-a184-5f32963be866" providerId="ADAL" clId="{697A4F8B-C948-4203-BCE6-F63EF80D87E1}" dt="2019-03-27T18:34:05.942" v="1383"/>
          <ac:picMkLst>
            <pc:docMk/>
            <pc:sldMk cId="1908736347" sldId="1900"/>
            <ac:picMk id="11" creationId="{2E17B86C-6BF4-4AA7-9FC5-1F16792B4119}"/>
          </ac:picMkLst>
        </pc:picChg>
      </pc:sldChg>
      <pc:sldChg chg="addSp delSp modSp add">
        <pc:chgData name="Slobo Stipic" userId="421e26d1-075e-4ae7-a184-5f32963be866" providerId="ADAL" clId="{697A4F8B-C948-4203-BCE6-F63EF80D87E1}" dt="2019-03-27T18:35:20.835" v="1452" actId="14100"/>
        <pc:sldMkLst>
          <pc:docMk/>
          <pc:sldMk cId="1666500881" sldId="1901"/>
        </pc:sldMkLst>
        <pc:spChg chg="mod">
          <ac:chgData name="Slobo Stipic" userId="421e26d1-075e-4ae7-a184-5f32963be866" providerId="ADAL" clId="{697A4F8B-C948-4203-BCE6-F63EF80D87E1}" dt="2019-03-27T18:34:59.858" v="1447" actId="20577"/>
          <ac:spMkLst>
            <pc:docMk/>
            <pc:sldMk cId="1666500881" sldId="1901"/>
            <ac:spMk id="2" creationId="{FD67640A-DB61-4E64-A2FF-75E22F2BEC4E}"/>
          </ac:spMkLst>
        </pc:spChg>
        <pc:spChg chg="mod">
          <ac:chgData name="Slobo Stipic" userId="421e26d1-075e-4ae7-a184-5f32963be866" providerId="ADAL" clId="{697A4F8B-C948-4203-BCE6-F63EF80D87E1}" dt="2019-03-27T18:34:23.467" v="1401" actId="20577"/>
          <ac:spMkLst>
            <pc:docMk/>
            <pc:sldMk cId="1666500881" sldId="1901"/>
            <ac:spMk id="6" creationId="{0268DB8D-653A-4AC1-B93C-5CC20239091A}"/>
          </ac:spMkLst>
        </pc:spChg>
        <pc:picChg chg="add mod">
          <ac:chgData name="Slobo Stipic" userId="421e26d1-075e-4ae7-a184-5f32963be866" providerId="ADAL" clId="{697A4F8B-C948-4203-BCE6-F63EF80D87E1}" dt="2019-03-27T18:35:20.835" v="1452" actId="14100"/>
          <ac:picMkLst>
            <pc:docMk/>
            <pc:sldMk cId="1666500881" sldId="1901"/>
            <ac:picMk id="5" creationId="{6ECCB27F-E96D-4146-829E-DFF65550658F}"/>
          </ac:picMkLst>
        </pc:picChg>
        <pc:picChg chg="del">
          <ac:chgData name="Slobo Stipic" userId="421e26d1-075e-4ae7-a184-5f32963be866" providerId="ADAL" clId="{697A4F8B-C948-4203-BCE6-F63EF80D87E1}" dt="2019-03-27T18:35:02.927" v="1448" actId="478"/>
          <ac:picMkLst>
            <pc:docMk/>
            <pc:sldMk cId="1666500881" sldId="1901"/>
            <ac:picMk id="9" creationId="{18856F14-902A-4010-9106-E347D93AFDE6}"/>
          </ac:picMkLst>
        </pc:picChg>
      </pc:sldChg>
      <pc:sldChg chg="addSp delSp modSp add del">
        <pc:chgData name="Slobo Stipic" userId="421e26d1-075e-4ae7-a184-5f32963be866" providerId="ADAL" clId="{697A4F8B-C948-4203-BCE6-F63EF80D87E1}" dt="2019-03-27T18:38:34.743" v="1472" actId="2696"/>
        <pc:sldMkLst>
          <pc:docMk/>
          <pc:sldMk cId="728674010" sldId="1902"/>
        </pc:sldMkLst>
        <pc:spChg chg="mod">
          <ac:chgData name="Slobo Stipic" userId="421e26d1-075e-4ae7-a184-5f32963be866" providerId="ADAL" clId="{697A4F8B-C948-4203-BCE6-F63EF80D87E1}" dt="2019-03-27T18:37:42.508" v="1467" actId="20577"/>
          <ac:spMkLst>
            <pc:docMk/>
            <pc:sldMk cId="728674010" sldId="1902"/>
            <ac:spMk id="6" creationId="{0268DB8D-653A-4AC1-B93C-5CC20239091A}"/>
          </ac:spMkLst>
        </pc:spChg>
        <pc:graphicFrameChg chg="del">
          <ac:chgData name="Slobo Stipic" userId="421e26d1-075e-4ae7-a184-5f32963be866" providerId="ADAL" clId="{697A4F8B-C948-4203-BCE6-F63EF80D87E1}" dt="2019-03-27T18:37:55.591" v="1468" actId="478"/>
          <ac:graphicFrameMkLst>
            <pc:docMk/>
            <pc:sldMk cId="728674010" sldId="1902"/>
            <ac:graphicFrameMk id="4" creationId="{BD76637D-0A93-49ED-919F-475EA0ACA7FB}"/>
          </ac:graphicFrameMkLst>
        </pc:graphicFrameChg>
        <pc:graphicFrameChg chg="add mod">
          <ac:chgData name="Slobo Stipic" userId="421e26d1-075e-4ae7-a184-5f32963be866" providerId="ADAL" clId="{697A4F8B-C948-4203-BCE6-F63EF80D87E1}" dt="2019-03-27T18:38:05.100" v="1471" actId="14100"/>
          <ac:graphicFrameMkLst>
            <pc:docMk/>
            <pc:sldMk cId="728674010" sldId="1902"/>
            <ac:graphicFrameMk id="5" creationId="{3E4E5037-DCF8-47E4-92C7-7B614DCF33A6}"/>
          </ac:graphicFrameMkLst>
        </pc:graphicFrameChg>
      </pc:sldChg>
      <pc:sldChg chg="modSp add ord">
        <pc:chgData name="Slobo Stipic" userId="421e26d1-075e-4ae7-a184-5f32963be866" providerId="ADAL" clId="{697A4F8B-C948-4203-BCE6-F63EF80D87E1}" dt="2019-03-27T18:58:26.143" v="1944" actId="20577"/>
        <pc:sldMkLst>
          <pc:docMk/>
          <pc:sldMk cId="933718978" sldId="1902"/>
        </pc:sldMkLst>
        <pc:spChg chg="mod">
          <ac:chgData name="Slobo Stipic" userId="421e26d1-075e-4ae7-a184-5f32963be866" providerId="ADAL" clId="{697A4F8B-C948-4203-BCE6-F63EF80D87E1}" dt="2019-03-27T18:58:26.143" v="1944" actId="20577"/>
          <ac:spMkLst>
            <pc:docMk/>
            <pc:sldMk cId="933718978" sldId="1902"/>
            <ac:spMk id="6" creationId="{0268DB8D-653A-4AC1-B93C-5CC20239091A}"/>
          </ac:spMkLst>
        </pc:spChg>
      </pc:sldChg>
      <pc:sldChg chg="addSp delSp modSp add">
        <pc:chgData name="Slobo Stipic" userId="421e26d1-075e-4ae7-a184-5f32963be866" providerId="ADAL" clId="{697A4F8B-C948-4203-BCE6-F63EF80D87E1}" dt="2019-03-28T14:39:58.573" v="2422" actId="20577"/>
        <pc:sldMkLst>
          <pc:docMk/>
          <pc:sldMk cId="3360252344" sldId="1903"/>
        </pc:sldMkLst>
        <pc:spChg chg="mod">
          <ac:chgData name="Slobo Stipic" userId="421e26d1-075e-4ae7-a184-5f32963be866" providerId="ADAL" clId="{697A4F8B-C948-4203-BCE6-F63EF80D87E1}" dt="2019-03-27T18:43:20.909" v="1537" actId="20577"/>
          <ac:spMkLst>
            <pc:docMk/>
            <pc:sldMk cId="3360252344" sldId="1903"/>
            <ac:spMk id="2" creationId="{FD67640A-DB61-4E64-A2FF-75E22F2BEC4E}"/>
          </ac:spMkLst>
        </pc:spChg>
        <pc:spChg chg="mod">
          <ac:chgData name="Slobo Stipic" userId="421e26d1-075e-4ae7-a184-5f32963be866" providerId="ADAL" clId="{697A4F8B-C948-4203-BCE6-F63EF80D87E1}" dt="2019-03-27T18:39:52.196" v="1481" actId="20577"/>
          <ac:spMkLst>
            <pc:docMk/>
            <pc:sldMk cId="3360252344" sldId="1903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8T14:39:58.573" v="2422" actId="20577"/>
          <ac:spMkLst>
            <pc:docMk/>
            <pc:sldMk cId="3360252344" sldId="1903"/>
            <ac:spMk id="10" creationId="{F17AD211-CC17-496C-B4F7-E0F95D9F2C07}"/>
          </ac:spMkLst>
        </pc:spChg>
        <pc:picChg chg="add mod">
          <ac:chgData name="Slobo Stipic" userId="421e26d1-075e-4ae7-a184-5f32963be866" providerId="ADAL" clId="{697A4F8B-C948-4203-BCE6-F63EF80D87E1}" dt="2019-03-27T18:42:24.284" v="1524" actId="14100"/>
          <ac:picMkLst>
            <pc:docMk/>
            <pc:sldMk cId="3360252344" sldId="1903"/>
            <ac:picMk id="7" creationId="{E5D68264-8854-4945-A64F-81CFB4563990}"/>
          </ac:picMkLst>
        </pc:picChg>
        <pc:picChg chg="del">
          <ac:chgData name="Slobo Stipic" userId="421e26d1-075e-4ae7-a184-5f32963be866" providerId="ADAL" clId="{697A4F8B-C948-4203-BCE6-F63EF80D87E1}" dt="2019-03-27T18:42:11.795" v="1520" actId="478"/>
          <ac:picMkLst>
            <pc:docMk/>
            <pc:sldMk cId="3360252344" sldId="1903"/>
            <ac:picMk id="8" creationId="{4422B584-5061-40BF-92E3-CF2DB9761082}"/>
          </ac:picMkLst>
        </pc:picChg>
        <pc:picChg chg="add del">
          <ac:chgData name="Slobo Stipic" userId="421e26d1-075e-4ae7-a184-5f32963be866" providerId="ADAL" clId="{697A4F8B-C948-4203-BCE6-F63EF80D87E1}" dt="2019-03-27T18:43:33.214" v="1539"/>
          <ac:picMkLst>
            <pc:docMk/>
            <pc:sldMk cId="3360252344" sldId="1903"/>
            <ac:picMk id="9" creationId="{325560C7-782B-4E9B-B10A-671F0ADD1790}"/>
          </ac:picMkLst>
        </pc:picChg>
      </pc:sldChg>
      <pc:sldChg chg="delSp modSp add">
        <pc:chgData name="Slobo Stipic" userId="421e26d1-075e-4ae7-a184-5f32963be866" providerId="ADAL" clId="{697A4F8B-C948-4203-BCE6-F63EF80D87E1}" dt="2019-03-28T14:41:19.528" v="2462" actId="20577"/>
        <pc:sldMkLst>
          <pc:docMk/>
          <pc:sldMk cId="3839862638" sldId="1904"/>
        </pc:sldMkLst>
        <pc:spChg chg="mod">
          <ac:chgData name="Slobo Stipic" userId="421e26d1-075e-4ae7-a184-5f32963be866" providerId="ADAL" clId="{697A4F8B-C948-4203-BCE6-F63EF80D87E1}" dt="2019-03-27T18:51:37.578" v="1797" actId="20577"/>
          <ac:spMkLst>
            <pc:docMk/>
            <pc:sldMk cId="3839862638" sldId="1904"/>
            <ac:spMk id="2" creationId="{FD67640A-DB61-4E64-A2FF-75E22F2BEC4E}"/>
          </ac:spMkLst>
        </pc:spChg>
        <pc:spChg chg="mod">
          <ac:chgData name="Slobo Stipic" userId="421e26d1-075e-4ae7-a184-5f32963be866" providerId="ADAL" clId="{697A4F8B-C948-4203-BCE6-F63EF80D87E1}" dt="2019-03-28T14:41:19.528" v="2462" actId="20577"/>
          <ac:spMkLst>
            <pc:docMk/>
            <pc:sldMk cId="3839862638" sldId="1904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7T18:46:47.944" v="1719" actId="20577"/>
          <ac:spMkLst>
            <pc:docMk/>
            <pc:sldMk cId="3839862638" sldId="1904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8:46:10.953" v="1689" actId="478"/>
          <ac:picMkLst>
            <pc:docMk/>
            <pc:sldMk cId="3839862638" sldId="1904"/>
            <ac:picMk id="7" creationId="{E5D68264-8854-4945-A64F-81CFB4563990}"/>
          </ac:picMkLst>
        </pc:picChg>
      </pc:sldChg>
      <pc:sldChg chg="delSp modSp add ord">
        <pc:chgData name="Slobo Stipic" userId="421e26d1-075e-4ae7-a184-5f32963be866" providerId="ADAL" clId="{697A4F8B-C948-4203-BCE6-F63EF80D87E1}" dt="2019-03-28T14:42:24.103" v="2470" actId="15"/>
        <pc:sldMkLst>
          <pc:docMk/>
          <pc:sldMk cId="1928473473" sldId="1905"/>
        </pc:sldMkLst>
        <pc:spChg chg="mod">
          <ac:chgData name="Slobo Stipic" userId="421e26d1-075e-4ae7-a184-5f32963be866" providerId="ADAL" clId="{697A4F8B-C948-4203-BCE6-F63EF80D87E1}" dt="2019-03-28T14:42:24.103" v="2470" actId="15"/>
          <ac:spMkLst>
            <pc:docMk/>
            <pc:sldMk cId="1928473473" sldId="1905"/>
            <ac:spMk id="2" creationId="{FD67640A-DB61-4E64-A2FF-75E22F2BEC4E}"/>
          </ac:spMkLst>
        </pc:spChg>
        <pc:spChg chg="mod">
          <ac:chgData name="Slobo Stipic" userId="421e26d1-075e-4ae7-a184-5f32963be866" providerId="ADAL" clId="{697A4F8B-C948-4203-BCE6-F63EF80D87E1}" dt="2019-03-27T18:54:56.914" v="1843" actId="6549"/>
          <ac:spMkLst>
            <pc:docMk/>
            <pc:sldMk cId="1928473473" sldId="1905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7T18:55:46.799" v="1885" actId="6549"/>
          <ac:spMkLst>
            <pc:docMk/>
            <pc:sldMk cId="1928473473" sldId="1905"/>
            <ac:spMk id="10" creationId="{F17AD211-CC17-496C-B4F7-E0F95D9F2C07}"/>
          </ac:spMkLst>
        </pc:spChg>
        <pc:picChg chg="del">
          <ac:chgData name="Slobo Stipic" userId="421e26d1-075e-4ae7-a184-5f32963be866" providerId="ADAL" clId="{697A4F8B-C948-4203-BCE6-F63EF80D87E1}" dt="2019-03-27T18:50:15.937" v="1788" actId="478"/>
          <ac:picMkLst>
            <pc:docMk/>
            <pc:sldMk cId="1928473473" sldId="1905"/>
            <ac:picMk id="7" creationId="{E5D68264-8854-4945-A64F-81CFB4563990}"/>
          </ac:picMkLst>
        </pc:picChg>
      </pc:sldChg>
      <pc:sldChg chg="addSp delSp modSp add">
        <pc:chgData name="Slobo Stipic" userId="421e26d1-075e-4ae7-a184-5f32963be866" providerId="ADAL" clId="{697A4F8B-C948-4203-BCE6-F63EF80D87E1}" dt="2019-03-27T18:57:37.254" v="1929" actId="478"/>
        <pc:sldMkLst>
          <pc:docMk/>
          <pc:sldMk cId="3277323710" sldId="1906"/>
        </pc:sldMkLst>
        <pc:spChg chg="del">
          <ac:chgData name="Slobo Stipic" userId="421e26d1-075e-4ae7-a184-5f32963be866" providerId="ADAL" clId="{697A4F8B-C948-4203-BCE6-F63EF80D87E1}" dt="2019-03-27T18:57:25.849" v="1926" actId="478"/>
          <ac:spMkLst>
            <pc:docMk/>
            <pc:sldMk cId="3277323710" sldId="1906"/>
            <ac:spMk id="2" creationId="{FD67640A-DB61-4E64-A2FF-75E22F2BEC4E}"/>
          </ac:spMkLst>
        </pc:spChg>
        <pc:spChg chg="add del mod">
          <ac:chgData name="Slobo Stipic" userId="421e26d1-075e-4ae7-a184-5f32963be866" providerId="ADAL" clId="{697A4F8B-C948-4203-BCE6-F63EF80D87E1}" dt="2019-03-27T18:57:37.254" v="1929" actId="478"/>
          <ac:spMkLst>
            <pc:docMk/>
            <pc:sldMk cId="3277323710" sldId="1906"/>
            <ac:spMk id="4" creationId="{929CE245-B0C2-499B-97DF-3A0DD85547CB}"/>
          </ac:spMkLst>
        </pc:spChg>
        <pc:spChg chg="mod">
          <ac:chgData name="Slobo Stipic" userId="421e26d1-075e-4ae7-a184-5f32963be866" providerId="ADAL" clId="{697A4F8B-C948-4203-BCE6-F63EF80D87E1}" dt="2019-03-27T18:56:07.068" v="1904" actId="20577"/>
          <ac:spMkLst>
            <pc:docMk/>
            <pc:sldMk cId="3277323710" sldId="1906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7T18:57:31.223" v="1927" actId="14100"/>
          <ac:spMkLst>
            <pc:docMk/>
            <pc:sldMk cId="3277323710" sldId="1906"/>
            <ac:spMk id="10" creationId="{F17AD211-CC17-496C-B4F7-E0F95D9F2C07}"/>
          </ac:spMkLst>
        </pc:spChg>
      </pc:sldChg>
      <pc:sldChg chg="modSp add">
        <pc:chgData name="Slobo Stipic" userId="421e26d1-075e-4ae7-a184-5f32963be866" providerId="ADAL" clId="{697A4F8B-C948-4203-BCE6-F63EF80D87E1}" dt="2019-03-27T18:58:35.136" v="1955" actId="20577"/>
        <pc:sldMkLst>
          <pc:docMk/>
          <pc:sldMk cId="613238749" sldId="1907"/>
        </pc:sldMkLst>
        <pc:spChg chg="mod">
          <ac:chgData name="Slobo Stipic" userId="421e26d1-075e-4ae7-a184-5f32963be866" providerId="ADAL" clId="{697A4F8B-C948-4203-BCE6-F63EF80D87E1}" dt="2019-03-27T18:58:35.136" v="1955" actId="20577"/>
          <ac:spMkLst>
            <pc:docMk/>
            <pc:sldMk cId="613238749" sldId="1907"/>
            <ac:spMk id="6" creationId="{0268DB8D-653A-4AC1-B93C-5CC20239091A}"/>
          </ac:spMkLst>
        </pc:spChg>
      </pc:sldChg>
      <pc:sldChg chg="addSp modSp add">
        <pc:chgData name="Slobo Stipic" userId="421e26d1-075e-4ae7-a184-5f32963be866" providerId="ADAL" clId="{697A4F8B-C948-4203-BCE6-F63EF80D87E1}" dt="2019-03-27T19:00:05.556" v="1981" actId="14100"/>
        <pc:sldMkLst>
          <pc:docMk/>
          <pc:sldMk cId="2046074584" sldId="1908"/>
        </pc:sldMkLst>
        <pc:spChg chg="mod">
          <ac:chgData name="Slobo Stipic" userId="421e26d1-075e-4ae7-a184-5f32963be866" providerId="ADAL" clId="{697A4F8B-C948-4203-BCE6-F63EF80D87E1}" dt="2019-03-27T18:59:25.195" v="1970" actId="20577"/>
          <ac:spMkLst>
            <pc:docMk/>
            <pc:sldMk cId="2046074584" sldId="1908"/>
            <ac:spMk id="2" creationId="{D931013D-16F3-40F0-94B7-FC1F73CE4CCC}"/>
          </ac:spMkLst>
        </pc:spChg>
        <pc:spChg chg="mod">
          <ac:chgData name="Slobo Stipic" userId="421e26d1-075e-4ae7-a184-5f32963be866" providerId="ADAL" clId="{697A4F8B-C948-4203-BCE6-F63EF80D87E1}" dt="2019-03-27T18:59:38.904" v="1974" actId="21"/>
          <ac:spMkLst>
            <pc:docMk/>
            <pc:sldMk cId="2046074584" sldId="1908"/>
            <ac:spMk id="3" creationId="{A921C771-807B-4B81-A3D6-C522A9AA0741}"/>
          </ac:spMkLst>
        </pc:spChg>
        <pc:spChg chg="mod">
          <ac:chgData name="Slobo Stipic" userId="421e26d1-075e-4ae7-a184-5f32963be866" providerId="ADAL" clId="{697A4F8B-C948-4203-BCE6-F63EF80D87E1}" dt="2019-03-27T18:59:43.086" v="1977" actId="20577"/>
          <ac:spMkLst>
            <pc:docMk/>
            <pc:sldMk cId="2046074584" sldId="1908"/>
            <ac:spMk id="4" creationId="{AB508874-99F3-456B-8474-D91ADC485066}"/>
          </ac:spMkLst>
        </pc:spChg>
        <pc:picChg chg="add mod">
          <ac:chgData name="Slobo Stipic" userId="421e26d1-075e-4ae7-a184-5f32963be866" providerId="ADAL" clId="{697A4F8B-C948-4203-BCE6-F63EF80D87E1}" dt="2019-03-27T19:00:05.556" v="1981" actId="14100"/>
          <ac:picMkLst>
            <pc:docMk/>
            <pc:sldMk cId="2046074584" sldId="1908"/>
            <ac:picMk id="5" creationId="{BF45B94F-B2EE-4C4C-BE5A-1169E54C8906}"/>
          </ac:picMkLst>
        </pc:picChg>
      </pc:sldChg>
      <pc:sldChg chg="modSp add">
        <pc:chgData name="Slobo Stipic" userId="421e26d1-075e-4ae7-a184-5f32963be866" providerId="ADAL" clId="{697A4F8B-C948-4203-BCE6-F63EF80D87E1}" dt="2019-03-27T19:06:45.781" v="2045" actId="20577"/>
        <pc:sldMkLst>
          <pc:docMk/>
          <pc:sldMk cId="1984468059" sldId="1909"/>
        </pc:sldMkLst>
        <pc:spChg chg="mod">
          <ac:chgData name="Slobo Stipic" userId="421e26d1-075e-4ae7-a184-5f32963be866" providerId="ADAL" clId="{697A4F8B-C948-4203-BCE6-F63EF80D87E1}" dt="2019-03-27T19:06:05.350" v="1997" actId="20577"/>
          <ac:spMkLst>
            <pc:docMk/>
            <pc:sldMk cId="1984468059" sldId="1909"/>
            <ac:spMk id="6" creationId="{0268DB8D-653A-4AC1-B93C-5CC20239091A}"/>
          </ac:spMkLst>
        </pc:spChg>
        <pc:spChg chg="mod">
          <ac:chgData name="Slobo Stipic" userId="421e26d1-075e-4ae7-a184-5f32963be866" providerId="ADAL" clId="{697A4F8B-C948-4203-BCE6-F63EF80D87E1}" dt="2019-03-27T19:06:45.781" v="2045" actId="20577"/>
          <ac:spMkLst>
            <pc:docMk/>
            <pc:sldMk cId="1984468059" sldId="1909"/>
            <ac:spMk id="10" creationId="{F17AD211-CC17-496C-B4F7-E0F95D9F2C07}"/>
          </ac:spMkLst>
        </pc:spChg>
      </pc:sldChg>
      <pc:sldChg chg="add del">
        <pc:chgData name="Slobo Stipic" userId="421e26d1-075e-4ae7-a184-5f32963be866" providerId="ADAL" clId="{697A4F8B-C948-4203-BCE6-F63EF80D87E1}" dt="2019-03-28T14:32:06.086" v="2340" actId="2696"/>
        <pc:sldMkLst>
          <pc:docMk/>
          <pc:sldMk cId="3586016565" sldId="1910"/>
        </pc:sldMkLst>
      </pc:sldChg>
      <pc:sldChg chg="modSp add">
        <pc:chgData name="Slobo Stipic" userId="421e26d1-075e-4ae7-a184-5f32963be866" providerId="ADAL" clId="{697A4F8B-C948-4203-BCE6-F63EF80D87E1}" dt="2019-03-28T14:31:49.493" v="2339" actId="20577"/>
        <pc:sldMkLst>
          <pc:docMk/>
          <pc:sldMk cId="4079418244" sldId="1911"/>
        </pc:sldMkLst>
        <pc:spChg chg="mod">
          <ac:chgData name="Slobo Stipic" userId="421e26d1-075e-4ae7-a184-5f32963be866" providerId="ADAL" clId="{697A4F8B-C948-4203-BCE6-F63EF80D87E1}" dt="2019-03-28T14:31:49.493" v="2339" actId="20577"/>
          <ac:spMkLst>
            <pc:docMk/>
            <pc:sldMk cId="4079418244" sldId="1911"/>
            <ac:spMk id="6" creationId="{0268DB8D-653A-4AC1-B93C-5CC20239091A}"/>
          </ac:spMkLst>
        </pc:spChg>
      </pc:sldChg>
      <pc:sldChg chg="add del">
        <pc:chgData name="Slobo Stipic" userId="421e26d1-075e-4ae7-a184-5f32963be866" providerId="ADAL" clId="{697A4F8B-C948-4203-BCE6-F63EF80D87E1}" dt="2019-03-28T00:14:58.482" v="2224" actId="2696"/>
        <pc:sldMkLst>
          <pc:docMk/>
          <pc:sldMk cId="1752107783" sldId="1912"/>
        </pc:sldMkLst>
      </pc:sldChg>
      <pc:sldChg chg="modSp add modAnim">
        <pc:chgData name="Slobo Stipic" userId="421e26d1-075e-4ae7-a184-5f32963be866" providerId="ADAL" clId="{697A4F8B-C948-4203-BCE6-F63EF80D87E1}" dt="2019-03-28T14:18:24.294" v="2297" actId="14100"/>
        <pc:sldMkLst>
          <pc:docMk/>
          <pc:sldMk cId="3788038880" sldId="1912"/>
        </pc:sldMkLst>
        <pc:graphicFrameChg chg="mod">
          <ac:chgData name="Slobo Stipic" userId="421e26d1-075e-4ae7-a184-5f32963be866" providerId="ADAL" clId="{697A4F8B-C948-4203-BCE6-F63EF80D87E1}" dt="2019-03-28T14:18:24.294" v="2297" actId="14100"/>
          <ac:graphicFrameMkLst>
            <pc:docMk/>
            <pc:sldMk cId="3788038880" sldId="1912"/>
            <ac:graphicFrameMk id="12" creationId="{5AD1B696-E63D-46CE-8177-938928B67A2A}"/>
          </ac:graphicFrameMkLst>
        </pc:graphicFrameChg>
      </pc:sldChg>
      <pc:sldChg chg="addSp delSp modSp add">
        <pc:chgData name="Slobo Stipic" userId="421e26d1-075e-4ae7-a184-5f32963be866" providerId="ADAL" clId="{697A4F8B-C948-4203-BCE6-F63EF80D87E1}" dt="2019-03-29T13:59:29.225" v="2780" actId="207"/>
        <pc:sldMkLst>
          <pc:docMk/>
          <pc:sldMk cId="1333258543" sldId="1913"/>
        </pc:sldMkLst>
        <pc:spChg chg="del">
          <ac:chgData name="Slobo Stipic" userId="421e26d1-075e-4ae7-a184-5f32963be866" providerId="ADAL" clId="{697A4F8B-C948-4203-BCE6-F63EF80D87E1}" dt="2019-03-28T14:43:34.776" v="2472"/>
          <ac:spMkLst>
            <pc:docMk/>
            <pc:sldMk cId="1333258543" sldId="1913"/>
            <ac:spMk id="2" creationId="{23CE3F1D-6CA0-4E9A-84A6-6FCBBE19726C}"/>
          </ac:spMkLst>
        </pc:spChg>
        <pc:spChg chg="del">
          <ac:chgData name="Slobo Stipic" userId="421e26d1-075e-4ae7-a184-5f32963be866" providerId="ADAL" clId="{697A4F8B-C948-4203-BCE6-F63EF80D87E1}" dt="2019-03-28T14:43:34.776" v="2472"/>
          <ac:spMkLst>
            <pc:docMk/>
            <pc:sldMk cId="1333258543" sldId="1913"/>
            <ac:spMk id="3" creationId="{28A8CAB6-EC1B-4695-931F-81F9CC98F354}"/>
          </ac:spMkLst>
        </pc:spChg>
        <pc:spChg chg="del">
          <ac:chgData name="Slobo Stipic" userId="421e26d1-075e-4ae7-a184-5f32963be866" providerId="ADAL" clId="{697A4F8B-C948-4203-BCE6-F63EF80D87E1}" dt="2019-03-28T14:43:34.776" v="2472"/>
          <ac:spMkLst>
            <pc:docMk/>
            <pc:sldMk cId="1333258543" sldId="1913"/>
            <ac:spMk id="4" creationId="{1A905652-DBB7-4A84-B33B-2F002E93C3D0}"/>
          </ac:spMkLst>
        </pc:spChg>
        <pc:spChg chg="add mod">
          <ac:chgData name="Slobo Stipic" userId="421e26d1-075e-4ae7-a184-5f32963be866" providerId="ADAL" clId="{697A4F8B-C948-4203-BCE6-F63EF80D87E1}" dt="2019-03-28T14:43:41.803" v="2482" actId="20577"/>
          <ac:spMkLst>
            <pc:docMk/>
            <pc:sldMk cId="1333258543" sldId="1913"/>
            <ac:spMk id="5" creationId="{1A48EE21-89DF-4B6C-9CA0-A6000DD09947}"/>
          </ac:spMkLst>
        </pc:spChg>
        <pc:spChg chg="add mod">
          <ac:chgData name="Slobo Stipic" userId="421e26d1-075e-4ae7-a184-5f32963be866" providerId="ADAL" clId="{697A4F8B-C948-4203-BCE6-F63EF80D87E1}" dt="2019-03-29T13:59:29.225" v="2780" actId="207"/>
          <ac:spMkLst>
            <pc:docMk/>
            <pc:sldMk cId="1333258543" sldId="1913"/>
            <ac:spMk id="6" creationId="{367B3435-A6E3-4DEE-B79B-B7582AB7376E}"/>
          </ac:spMkLst>
        </pc:spChg>
      </pc:sldChg>
      <pc:sldChg chg="delSp modSp add">
        <pc:chgData name="Slobo Stipic" userId="421e26d1-075e-4ae7-a184-5f32963be866" providerId="ADAL" clId="{697A4F8B-C948-4203-BCE6-F63EF80D87E1}" dt="2019-03-28T15:00:50.755" v="2558" actId="1036"/>
        <pc:sldMkLst>
          <pc:docMk/>
          <pc:sldMk cId="1974591044" sldId="1914"/>
        </pc:sldMkLst>
        <pc:picChg chg="mod">
          <ac:chgData name="Slobo Stipic" userId="421e26d1-075e-4ae7-a184-5f32963be866" providerId="ADAL" clId="{697A4F8B-C948-4203-BCE6-F63EF80D87E1}" dt="2019-03-28T15:00:50.755" v="2558" actId="1036"/>
          <ac:picMkLst>
            <pc:docMk/>
            <pc:sldMk cId="1974591044" sldId="1914"/>
            <ac:picMk id="5" creationId="{EE3CD8D6-26AA-47FC-A397-0B916952496B}"/>
          </ac:picMkLst>
        </pc:picChg>
        <pc:picChg chg="del">
          <ac:chgData name="Slobo Stipic" userId="421e26d1-075e-4ae7-a184-5f32963be866" providerId="ADAL" clId="{697A4F8B-C948-4203-BCE6-F63EF80D87E1}" dt="2019-03-28T15:00:37.119" v="2543" actId="478"/>
          <ac:picMkLst>
            <pc:docMk/>
            <pc:sldMk cId="1974591044" sldId="1914"/>
            <ac:picMk id="7" creationId="{A1B78FF4-E7CF-42AD-9F48-EF7B9C69BEB2}"/>
          </ac:picMkLst>
        </pc:picChg>
      </pc:sldChg>
      <pc:sldMasterChg chg="addSp delSp modSp delSldLayout modSldLayout">
        <pc:chgData name="Slobo Stipic" userId="421e26d1-075e-4ae7-a184-5f32963be866" providerId="ADAL" clId="{697A4F8B-C948-4203-BCE6-F63EF80D87E1}" dt="2019-03-28T14:09:58.736" v="2277"/>
        <pc:sldMasterMkLst>
          <pc:docMk/>
          <pc:sldMasterMk cId="2524201959" sldId="2147484700"/>
        </pc:sldMasterMkLst>
        <pc:spChg chg="add mod">
          <ac:chgData name="Slobo Stipic" userId="421e26d1-075e-4ae7-a184-5f32963be866" providerId="ADAL" clId="{697A4F8B-C948-4203-BCE6-F63EF80D87E1}" dt="2019-03-21T15:22:27.120" v="191"/>
          <ac:spMkLst>
            <pc:docMk/>
            <pc:sldMasterMk cId="2524201959" sldId="2147484700"/>
            <ac:spMk id="5" creationId="{CBDF8237-F423-428B-82EF-E2E661FFB030}"/>
          </ac:spMkLst>
        </pc:spChg>
        <pc:spChg chg="del mod">
          <ac:chgData name="Slobo Stipic" userId="421e26d1-075e-4ae7-a184-5f32963be866" providerId="ADAL" clId="{697A4F8B-C948-4203-BCE6-F63EF80D87E1}" dt="2019-03-21T15:22:27.107" v="190"/>
          <ac:spMkLst>
            <pc:docMk/>
            <pc:sldMasterMk cId="2524201959" sldId="2147484700"/>
            <ac:spMk id="6" creationId="{168B193C-7023-45D4-B7C0-5C92FE26C1ED}"/>
          </ac:spMkLst>
        </pc:spChg>
        <pc:sldLayoutChg chg="del">
          <pc:chgData name="Slobo Stipic" userId="421e26d1-075e-4ae7-a184-5f32963be866" providerId="ADAL" clId="{697A4F8B-C948-4203-BCE6-F63EF80D87E1}" dt="2019-03-21T15:26:36.586" v="269" actId="2696"/>
          <pc:sldLayoutMkLst>
            <pc:docMk/>
            <pc:sldMasterMk cId="2524201959" sldId="2147484700"/>
            <pc:sldLayoutMk cId="3410928587" sldId="2147484701"/>
          </pc:sldLayoutMkLst>
        </pc:sldLayoutChg>
        <pc:sldLayoutChg chg="addSp delSp modSp">
          <pc:chgData name="Slobo Stipic" userId="421e26d1-075e-4ae7-a184-5f32963be866" providerId="ADAL" clId="{697A4F8B-C948-4203-BCE6-F63EF80D87E1}" dt="2019-03-21T15:28:13.835" v="270"/>
          <pc:sldLayoutMkLst>
            <pc:docMk/>
            <pc:sldMasterMk cId="2524201959" sldId="2147484700"/>
            <pc:sldLayoutMk cId="2565197354" sldId="2147484702"/>
          </pc:sldLayoutMkLst>
          <pc:spChg chg="mod">
            <ac:chgData name="Slobo Stipic" userId="421e26d1-075e-4ae7-a184-5f32963be866" providerId="ADAL" clId="{697A4F8B-C948-4203-BCE6-F63EF80D87E1}" dt="2019-03-21T15:11:49.097" v="35" actId="20577"/>
            <ac:spMkLst>
              <pc:docMk/>
              <pc:sldMasterMk cId="2524201959" sldId="2147484700"/>
              <pc:sldLayoutMk cId="2565197354" sldId="2147484702"/>
              <ac:spMk id="2" creationId="{25D0408F-4A76-4E13-B20C-89E0FD40DC32}"/>
            </ac:spMkLst>
          </pc:spChg>
          <pc:spChg chg="add del mod">
            <ac:chgData name="Slobo Stipic" userId="421e26d1-075e-4ae7-a184-5f32963be866" providerId="ADAL" clId="{697A4F8B-C948-4203-BCE6-F63EF80D87E1}" dt="2019-03-21T15:14:37.506" v="77" actId="478"/>
            <ac:spMkLst>
              <pc:docMk/>
              <pc:sldMasterMk cId="2524201959" sldId="2147484700"/>
              <pc:sldLayoutMk cId="2565197354" sldId="2147484702"/>
              <ac:spMk id="3" creationId="{4DA98B56-1E3B-45EC-AF3D-58B18ED81E3E}"/>
            </ac:spMkLst>
          </pc:spChg>
          <pc:spChg chg="add del mod">
            <ac:chgData name="Slobo Stipic" userId="421e26d1-075e-4ae7-a184-5f32963be866" providerId="ADAL" clId="{697A4F8B-C948-4203-BCE6-F63EF80D87E1}" dt="2019-03-21T15:15:33.884" v="80" actId="478"/>
            <ac:spMkLst>
              <pc:docMk/>
              <pc:sldMasterMk cId="2524201959" sldId="2147484700"/>
              <pc:sldLayoutMk cId="2565197354" sldId="2147484702"/>
              <ac:spMk id="4" creationId="{C88CEA5C-0C71-45F1-AF62-D7EE31864E5B}"/>
            </ac:spMkLst>
          </pc:spChg>
          <pc:spChg chg="mod">
            <ac:chgData name="Slobo Stipic" userId="421e26d1-075e-4ae7-a184-5f32963be866" providerId="ADAL" clId="{697A4F8B-C948-4203-BCE6-F63EF80D87E1}" dt="2019-03-21T15:11:56.628" v="49" actId="20577"/>
            <ac:spMkLst>
              <pc:docMk/>
              <pc:sldMasterMk cId="2524201959" sldId="2147484700"/>
              <pc:sldLayoutMk cId="2565197354" sldId="2147484702"/>
              <ac:spMk id="5" creationId="{00000000-0000-0000-0000-000000000000}"/>
            </ac:spMkLst>
          </pc:spChg>
          <pc:spChg chg="add del mod">
            <ac:chgData name="Slobo Stipic" userId="421e26d1-075e-4ae7-a184-5f32963be866" providerId="ADAL" clId="{697A4F8B-C948-4203-BCE6-F63EF80D87E1}" dt="2019-03-21T15:22:26.026" v="186"/>
            <ac:spMkLst>
              <pc:docMk/>
              <pc:sldMasterMk cId="2524201959" sldId="2147484700"/>
              <pc:sldLayoutMk cId="2565197354" sldId="2147484702"/>
              <ac:spMk id="6" creationId="{53EBDA90-07D2-4C48-B16F-AF54FF66892D}"/>
            </ac:spMkLst>
          </pc:spChg>
          <pc:spChg chg="add mod">
            <ac:chgData name="Slobo Stipic" userId="421e26d1-075e-4ae7-a184-5f32963be866" providerId="ADAL" clId="{697A4F8B-C948-4203-BCE6-F63EF80D87E1}" dt="2019-03-21T15:28:13.835" v="270"/>
            <ac:spMkLst>
              <pc:docMk/>
              <pc:sldMasterMk cId="2524201959" sldId="2147484700"/>
              <pc:sldLayoutMk cId="2565197354" sldId="2147484702"/>
              <ac:spMk id="9" creationId="{089277E0-6376-486B-BD27-1632646EDB5D}"/>
            </ac:spMkLst>
          </pc:spChg>
        </pc:sldLayoutChg>
        <pc:sldLayoutChg chg="addSp modSp del">
          <pc:chgData name="Slobo Stipic" userId="421e26d1-075e-4ae7-a184-5f32963be866" providerId="ADAL" clId="{697A4F8B-C948-4203-BCE6-F63EF80D87E1}" dt="2019-03-21T15:24:35.282" v="222" actId="2696"/>
          <pc:sldLayoutMkLst>
            <pc:docMk/>
            <pc:sldMasterMk cId="2524201959" sldId="2147484700"/>
            <pc:sldLayoutMk cId="2177051396" sldId="2147484703"/>
          </pc:sldLayoutMkLst>
          <pc:spChg chg="add mod">
            <ac:chgData name="Slobo Stipic" userId="421e26d1-075e-4ae7-a184-5f32963be866" providerId="ADAL" clId="{697A4F8B-C948-4203-BCE6-F63EF80D87E1}" dt="2019-03-21T15:22:27.120" v="191"/>
            <ac:spMkLst>
              <pc:docMk/>
              <pc:sldMasterMk cId="2524201959" sldId="2147484700"/>
              <pc:sldLayoutMk cId="2177051396" sldId="2147484703"/>
              <ac:spMk id="2" creationId="{5BA334B5-1598-4C3A-A2E0-EEB97C924E91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1T15:22:27.120" v="191"/>
          <pc:sldLayoutMkLst>
            <pc:docMk/>
            <pc:sldMasterMk cId="2524201959" sldId="2147484700"/>
            <pc:sldLayoutMk cId="4071848859" sldId="2147484704"/>
          </pc:sldLayoutMkLst>
          <pc:spChg chg="add mod">
            <ac:chgData name="Slobo Stipic" userId="421e26d1-075e-4ae7-a184-5f32963be866" providerId="ADAL" clId="{697A4F8B-C948-4203-BCE6-F63EF80D87E1}" dt="2019-03-21T15:22:27.120" v="191"/>
            <ac:spMkLst>
              <pc:docMk/>
              <pc:sldMasterMk cId="2524201959" sldId="2147484700"/>
              <pc:sldLayoutMk cId="4071848859" sldId="2147484704"/>
              <ac:spMk id="2" creationId="{B7391FC2-034A-4075-9F08-75B4F5A50DED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34.194" v="2271"/>
          <pc:sldLayoutMkLst>
            <pc:docMk/>
            <pc:sldMasterMk cId="2524201959" sldId="2147484700"/>
            <pc:sldLayoutMk cId="2672321078" sldId="2147484708"/>
          </pc:sldLayoutMkLst>
          <pc:spChg chg="add mod">
            <ac:chgData name="Slobo Stipic" userId="421e26d1-075e-4ae7-a184-5f32963be866" providerId="ADAL" clId="{697A4F8B-C948-4203-BCE6-F63EF80D87E1}" dt="2019-03-28T14:09:34.194" v="2271"/>
            <ac:spMkLst>
              <pc:docMk/>
              <pc:sldMasterMk cId="2524201959" sldId="2147484700"/>
              <pc:sldLayoutMk cId="2672321078" sldId="2147484708"/>
              <ac:spMk id="2" creationId="{8F59F670-C9AF-47C6-A93C-CE904957641A}"/>
            </ac:spMkLst>
          </pc:spChg>
        </pc:sldLayoutChg>
        <pc:sldLayoutChg chg="addSp delSp modSp">
          <pc:chgData name="Slobo Stipic" userId="421e26d1-075e-4ae7-a184-5f32963be866" providerId="ADAL" clId="{697A4F8B-C948-4203-BCE6-F63EF80D87E1}" dt="2019-03-28T14:09:38.252" v="2272"/>
          <pc:sldLayoutMkLst>
            <pc:docMk/>
            <pc:sldMasterMk cId="2524201959" sldId="2147484700"/>
            <pc:sldLayoutMk cId="1971908313" sldId="2147484709"/>
          </pc:sldLayoutMkLst>
          <pc:spChg chg="add del mod">
            <ac:chgData name="Slobo Stipic" userId="421e26d1-075e-4ae7-a184-5f32963be866" providerId="ADAL" clId="{697A4F8B-C948-4203-BCE6-F63EF80D87E1}" dt="2019-03-21T15:22:25.733" v="185"/>
            <ac:spMkLst>
              <pc:docMk/>
              <pc:sldMasterMk cId="2524201959" sldId="2147484700"/>
              <pc:sldLayoutMk cId="1971908313" sldId="2147484709"/>
              <ac:spMk id="4" creationId="{8EF4A225-4B32-4B2C-932E-C9F4D4A9DA02}"/>
            </ac:spMkLst>
          </pc:spChg>
          <pc:spChg chg="add mod">
            <ac:chgData name="Slobo Stipic" userId="421e26d1-075e-4ae7-a184-5f32963be866" providerId="ADAL" clId="{697A4F8B-C948-4203-BCE6-F63EF80D87E1}" dt="2019-03-28T14:09:38.252" v="2272"/>
            <ac:spMkLst>
              <pc:docMk/>
              <pc:sldMasterMk cId="2524201959" sldId="2147484700"/>
              <pc:sldLayoutMk cId="1971908313" sldId="2147484709"/>
              <ac:spMk id="4" creationId="{D22C88C3-6395-4AB4-9D6D-EBC238B98251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41.061" v="2273"/>
          <pc:sldLayoutMkLst>
            <pc:docMk/>
            <pc:sldMasterMk cId="2524201959" sldId="2147484700"/>
            <pc:sldLayoutMk cId="3526495621" sldId="2147484710"/>
          </pc:sldLayoutMkLst>
          <pc:spChg chg="add mod">
            <ac:chgData name="Slobo Stipic" userId="421e26d1-075e-4ae7-a184-5f32963be866" providerId="ADAL" clId="{697A4F8B-C948-4203-BCE6-F63EF80D87E1}" dt="2019-03-28T14:09:41.061" v="2273"/>
            <ac:spMkLst>
              <pc:docMk/>
              <pc:sldMasterMk cId="2524201959" sldId="2147484700"/>
              <pc:sldLayoutMk cId="3526495621" sldId="2147484710"/>
              <ac:spMk id="2" creationId="{93BDECF5-1CC7-46EF-82B8-BFC9A42D0343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44.291" v="2274"/>
          <pc:sldLayoutMkLst>
            <pc:docMk/>
            <pc:sldMasterMk cId="2524201959" sldId="2147484700"/>
            <pc:sldLayoutMk cId="2496168673" sldId="2147484711"/>
          </pc:sldLayoutMkLst>
          <pc:spChg chg="add mod">
            <ac:chgData name="Slobo Stipic" userId="421e26d1-075e-4ae7-a184-5f32963be866" providerId="ADAL" clId="{697A4F8B-C948-4203-BCE6-F63EF80D87E1}" dt="2019-03-28T14:09:44.291" v="2274"/>
            <ac:spMkLst>
              <pc:docMk/>
              <pc:sldMasterMk cId="2524201959" sldId="2147484700"/>
              <pc:sldLayoutMk cId="2496168673" sldId="2147484711"/>
              <ac:spMk id="2" creationId="{BD71FA94-00BB-470F-9853-46FF8E6118F9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47.151" v="2275"/>
          <pc:sldLayoutMkLst>
            <pc:docMk/>
            <pc:sldMasterMk cId="2524201959" sldId="2147484700"/>
            <pc:sldLayoutMk cId="1378971256" sldId="2147484712"/>
          </pc:sldLayoutMkLst>
          <pc:spChg chg="add mod">
            <ac:chgData name="Slobo Stipic" userId="421e26d1-075e-4ae7-a184-5f32963be866" providerId="ADAL" clId="{697A4F8B-C948-4203-BCE6-F63EF80D87E1}" dt="2019-03-28T14:09:47.151" v="2275"/>
            <ac:spMkLst>
              <pc:docMk/>
              <pc:sldMasterMk cId="2524201959" sldId="2147484700"/>
              <pc:sldLayoutMk cId="1378971256" sldId="2147484712"/>
              <ac:spMk id="3" creationId="{6B7AC985-8748-40E7-AE48-967A05AFC151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50.502" v="2276"/>
          <pc:sldLayoutMkLst>
            <pc:docMk/>
            <pc:sldMasterMk cId="2524201959" sldId="2147484700"/>
            <pc:sldLayoutMk cId="3418405516" sldId="2147484713"/>
          </pc:sldLayoutMkLst>
          <pc:spChg chg="add mod">
            <ac:chgData name="Slobo Stipic" userId="421e26d1-075e-4ae7-a184-5f32963be866" providerId="ADAL" clId="{697A4F8B-C948-4203-BCE6-F63EF80D87E1}" dt="2019-03-28T14:09:50.502" v="2276"/>
            <ac:spMkLst>
              <pc:docMk/>
              <pc:sldMasterMk cId="2524201959" sldId="2147484700"/>
              <pc:sldLayoutMk cId="3418405516" sldId="2147484713"/>
              <ac:spMk id="3" creationId="{1C177A08-0AC7-4750-8459-477144A39469}"/>
            </ac:spMkLst>
          </pc:spChg>
        </pc:sldLayoutChg>
        <pc:sldLayoutChg chg="addSp modSp">
          <pc:chgData name="Slobo Stipic" userId="421e26d1-075e-4ae7-a184-5f32963be866" providerId="ADAL" clId="{697A4F8B-C948-4203-BCE6-F63EF80D87E1}" dt="2019-03-28T14:09:58.736" v="2277"/>
          <pc:sldLayoutMkLst>
            <pc:docMk/>
            <pc:sldMasterMk cId="2524201959" sldId="2147484700"/>
            <pc:sldLayoutMk cId="3529974769" sldId="2147484725"/>
          </pc:sldLayoutMkLst>
          <pc:spChg chg="add mod">
            <ac:chgData name="Slobo Stipic" userId="421e26d1-075e-4ae7-a184-5f32963be866" providerId="ADAL" clId="{697A4F8B-C948-4203-BCE6-F63EF80D87E1}" dt="2019-03-28T14:09:58.736" v="2277"/>
            <ac:spMkLst>
              <pc:docMk/>
              <pc:sldMasterMk cId="2524201959" sldId="2147484700"/>
              <pc:sldLayoutMk cId="3529974769" sldId="2147484725"/>
              <ac:spMk id="2" creationId="{01D67127-CEE7-4716-9BEB-E367E788336F}"/>
            </ac:spMkLst>
          </pc:spChg>
        </pc:sldLayoutChg>
        <pc:sldLayoutChg chg="del">
          <pc:chgData name="Slobo Stipic" userId="421e26d1-075e-4ae7-a184-5f32963be866" providerId="ADAL" clId="{697A4F8B-C948-4203-BCE6-F63EF80D87E1}" dt="2019-03-21T15:28:55.857" v="279" actId="2696"/>
          <pc:sldLayoutMkLst>
            <pc:docMk/>
            <pc:sldMasterMk cId="2524201959" sldId="2147484700"/>
            <pc:sldLayoutMk cId="4011762431" sldId="2147484729"/>
          </pc:sldLayoutMkLst>
        </pc:sldLayoutChg>
      </pc:sldMasterChg>
    </pc:docChg>
  </pc:docChgLst>
  <pc:docChgLst>
    <pc:chgData name="Jess Peterson" userId="S::jessp@microsoft.com::dbcbfcd2-8fff-4520-8759-d1829befae06" providerId="AD" clId="Web-{B1F237CE-E288-4112-BA71-655FDED58963}"/>
    <pc:docChg chg="modSld">
      <pc:chgData name="Jess Peterson" userId="S::jessp@microsoft.com::dbcbfcd2-8fff-4520-8759-d1829befae06" providerId="AD" clId="Web-{B1F237CE-E288-4112-BA71-655FDED58963}" dt="2019-03-28T14:43:15.909" v="54" actId="14100"/>
      <pc:docMkLst>
        <pc:docMk/>
      </pc:docMkLst>
      <pc:sldChg chg="modSp">
        <pc:chgData name="Jess Peterson" userId="S::jessp@microsoft.com::dbcbfcd2-8fff-4520-8759-d1829befae06" providerId="AD" clId="Web-{B1F237CE-E288-4112-BA71-655FDED58963}" dt="2019-03-28T14:38:35.659" v="16" actId="1076"/>
        <pc:sldMkLst>
          <pc:docMk/>
          <pc:sldMk cId="3518004519" sldId="1889"/>
        </pc:sldMkLst>
        <pc:graphicFrameChg chg="mod">
          <ac:chgData name="Jess Peterson" userId="S::jessp@microsoft.com::dbcbfcd2-8fff-4520-8759-d1829befae06" providerId="AD" clId="Web-{B1F237CE-E288-4112-BA71-655FDED58963}" dt="2019-03-28T14:38:35.659" v="16" actId="1076"/>
          <ac:graphicFrameMkLst>
            <pc:docMk/>
            <pc:sldMk cId="3518004519" sldId="1889"/>
            <ac:graphicFrameMk id="5" creationId="{C6ACBEEC-5CF1-44AD-AD0E-DC434CF608C0}"/>
          </ac:graphicFrameMkLst>
        </pc:graphicFrameChg>
      </pc:sldChg>
      <pc:sldChg chg="modSp">
        <pc:chgData name="Jess Peterson" userId="S::jessp@microsoft.com::dbcbfcd2-8fff-4520-8759-d1829befae06" providerId="AD" clId="Web-{B1F237CE-E288-4112-BA71-655FDED58963}" dt="2019-03-28T14:41:23.143" v="44" actId="20577"/>
        <pc:sldMkLst>
          <pc:docMk/>
          <pc:sldMk cId="4131385489" sldId="1897"/>
        </pc:sldMkLst>
        <pc:spChg chg="mod">
          <ac:chgData name="Jess Peterson" userId="S::jessp@microsoft.com::dbcbfcd2-8fff-4520-8759-d1829befae06" providerId="AD" clId="Web-{B1F237CE-E288-4112-BA71-655FDED58963}" dt="2019-03-28T14:41:23.143" v="44" actId="20577"/>
          <ac:spMkLst>
            <pc:docMk/>
            <pc:sldMk cId="4131385489" sldId="1897"/>
            <ac:spMk id="3" creationId="{0AB910FB-EDAC-4918-A27F-88C09C503ABD}"/>
          </ac:spMkLst>
        </pc:spChg>
      </pc:sldChg>
      <pc:sldChg chg="modSp">
        <pc:chgData name="Jess Peterson" userId="S::jessp@microsoft.com::dbcbfcd2-8fff-4520-8759-d1829befae06" providerId="AD" clId="Web-{B1F237CE-E288-4112-BA71-655FDED58963}" dt="2019-03-28T14:41:52.128" v="48" actId="14100"/>
        <pc:sldMkLst>
          <pc:docMk/>
          <pc:sldMk cId="1107974565" sldId="1898"/>
        </pc:sldMkLst>
        <pc:graphicFrameChg chg="mod">
          <ac:chgData name="Jess Peterson" userId="S::jessp@microsoft.com::dbcbfcd2-8fff-4520-8759-d1829befae06" providerId="AD" clId="Web-{B1F237CE-E288-4112-BA71-655FDED58963}" dt="2019-03-28T14:41:52.128" v="48" actId="14100"/>
          <ac:graphicFrameMkLst>
            <pc:docMk/>
            <pc:sldMk cId="1107974565" sldId="1898"/>
            <ac:graphicFrameMk id="4" creationId="{BD76637D-0A93-49ED-919F-475EA0ACA7FB}"/>
          </ac:graphicFrameMkLst>
        </pc:graphicFrameChg>
      </pc:sldChg>
      <pc:sldChg chg="modSp">
        <pc:chgData name="Jess Peterson" userId="S::jessp@microsoft.com::dbcbfcd2-8fff-4520-8759-d1829befae06" providerId="AD" clId="Web-{B1F237CE-E288-4112-BA71-655FDED58963}" dt="2019-03-28T14:42:46.721" v="51" actId="14100"/>
        <pc:sldMkLst>
          <pc:docMk/>
          <pc:sldMk cId="933718978" sldId="1902"/>
        </pc:sldMkLst>
        <pc:graphicFrameChg chg="mod">
          <ac:chgData name="Jess Peterson" userId="S::jessp@microsoft.com::dbcbfcd2-8fff-4520-8759-d1829befae06" providerId="AD" clId="Web-{B1F237CE-E288-4112-BA71-655FDED58963}" dt="2019-03-28T14:42:46.721" v="51" actId="14100"/>
          <ac:graphicFrameMkLst>
            <pc:docMk/>
            <pc:sldMk cId="933718978" sldId="1902"/>
            <ac:graphicFrameMk id="4" creationId="{BD76637D-0A93-49ED-919F-475EA0ACA7FB}"/>
          </ac:graphicFrameMkLst>
        </pc:graphicFrameChg>
      </pc:sldChg>
      <pc:sldChg chg="modSp">
        <pc:chgData name="Jess Peterson" userId="S::jessp@microsoft.com::dbcbfcd2-8fff-4520-8759-d1829befae06" providerId="AD" clId="Web-{B1F237CE-E288-4112-BA71-655FDED58963}" dt="2019-03-28T14:43:15.909" v="54" actId="14100"/>
        <pc:sldMkLst>
          <pc:docMk/>
          <pc:sldMk cId="613238749" sldId="1907"/>
        </pc:sldMkLst>
        <pc:graphicFrameChg chg="mod">
          <ac:chgData name="Jess Peterson" userId="S::jessp@microsoft.com::dbcbfcd2-8fff-4520-8759-d1829befae06" providerId="AD" clId="Web-{B1F237CE-E288-4112-BA71-655FDED58963}" dt="2019-03-28T14:43:15.909" v="54" actId="14100"/>
          <ac:graphicFrameMkLst>
            <pc:docMk/>
            <pc:sldMk cId="613238749" sldId="1907"/>
            <ac:graphicFrameMk id="4" creationId="{BD76637D-0A93-49ED-919F-475EA0ACA7FB}"/>
          </ac:graphicFrameMkLst>
        </pc:graphicFrameChg>
      </pc:sldChg>
      <pc:sldChg chg="modSp">
        <pc:chgData name="Jess Peterson" userId="S::jessp@microsoft.com::dbcbfcd2-8fff-4520-8759-d1829befae06" providerId="AD" clId="Web-{B1F237CE-E288-4112-BA71-655FDED58963}" dt="2019-03-28T14:37:43.940" v="13" actId="20577"/>
        <pc:sldMkLst>
          <pc:docMk/>
          <pc:sldMk cId="4079418244" sldId="1911"/>
        </pc:sldMkLst>
        <pc:spChg chg="mod">
          <ac:chgData name="Jess Peterson" userId="S::jessp@microsoft.com::dbcbfcd2-8fff-4520-8759-d1829befae06" providerId="AD" clId="Web-{B1F237CE-E288-4112-BA71-655FDED58963}" dt="2019-03-28T14:37:43.940" v="13" actId="20577"/>
          <ac:spMkLst>
            <pc:docMk/>
            <pc:sldMk cId="4079418244" sldId="1911"/>
            <ac:spMk id="10" creationId="{F17AD211-CC17-496C-B4F7-E0F95D9F2C07}"/>
          </ac:spMkLst>
        </pc:spChg>
        <pc:graphicFrameChg chg="mod">
          <ac:chgData name="Jess Peterson" userId="S::jessp@microsoft.com::dbcbfcd2-8fff-4520-8759-d1829befae06" providerId="AD" clId="Web-{B1F237CE-E288-4112-BA71-655FDED58963}" dt="2019-03-28T14:37:29.097" v="7" actId="14100"/>
          <ac:graphicFrameMkLst>
            <pc:docMk/>
            <pc:sldMk cId="4079418244" sldId="1911"/>
            <ac:graphicFrameMk id="12" creationId="{5AD1B696-E63D-46CE-8177-938928B67A2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Dev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Test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Engineering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D2FF2507-04C6-4684-96D4-824D5EC1E2FB}" type="pres">
      <dgm:prSet presAssocID="{63B8F33A-B2F5-45DB-A3B1-4DCC2271581F}" presName="Name0" presStyleCnt="0">
        <dgm:presLayoutVars>
          <dgm:dir/>
          <dgm:animLvl val="lvl"/>
          <dgm:resizeHandles val="exact"/>
        </dgm:presLayoutVars>
      </dgm:prSet>
      <dgm:spPr/>
    </dgm:pt>
    <dgm:pt modelId="{5AFFEBD6-CA8A-4108-BA65-D147447BF0D4}" type="pres">
      <dgm:prSet presAssocID="{4CE9AF40-F6E8-4136-8899-EC7EA37E0C6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669D94-4E04-42CF-A5DB-EA9BB3584AD6}" type="pres">
      <dgm:prSet presAssocID="{63D3D0BC-7BE1-44B1-ACF0-CCAC332A11E4}" presName="parTxOnlySpace" presStyleCnt="0"/>
      <dgm:spPr/>
    </dgm:pt>
    <dgm:pt modelId="{C977E829-50CD-456D-91D3-0F35771BAC13}" type="pres">
      <dgm:prSet presAssocID="{646E376E-0858-4D8D-B132-7AAEE99D4DC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47E0D6-7A85-42E8-BEF0-518FAA5C3F41}" type="pres">
      <dgm:prSet presAssocID="{B1FC4F6C-0F0E-404A-8A23-855CB7D755EC}" presName="parTxOnlySpace" presStyleCnt="0"/>
      <dgm:spPr/>
    </dgm:pt>
    <dgm:pt modelId="{7E943B75-6EC2-494F-BAD4-9D41E17343A9}" type="pres">
      <dgm:prSet presAssocID="{533F1807-B611-4F1C-A354-0DF9B8E2F9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2672574F-99AB-45F4-BE81-B56FB4CCCD85}" type="presOf" srcId="{4CE9AF40-F6E8-4136-8899-EC7EA37E0C6F}" destId="{5AFFEBD6-CA8A-4108-BA65-D147447BF0D4}" srcOrd="0" destOrd="0" presId="urn:microsoft.com/office/officeart/2005/8/layout/chevron1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2EC358D-C8CC-4C6D-BE0A-688AED843773}" type="presOf" srcId="{646E376E-0858-4D8D-B132-7AAEE99D4DC8}" destId="{C977E829-50CD-456D-91D3-0F35771BAC13}" srcOrd="0" destOrd="0" presId="urn:microsoft.com/office/officeart/2005/8/layout/chevron1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930BF96-18B5-4656-89CA-6B80CB87FAE9}" type="presOf" srcId="{533F1807-B611-4F1C-A354-0DF9B8E2F914}" destId="{7E943B75-6EC2-494F-BAD4-9D41E17343A9}" srcOrd="0" destOrd="0" presId="urn:microsoft.com/office/officeart/2005/8/layout/chevron1"/>
    <dgm:cxn modelId="{A7E9B398-0E88-4BA9-9A62-092D132E7D86}" type="presOf" srcId="{63B8F33A-B2F5-45DB-A3B1-4DCC2271581F}" destId="{D2FF2507-04C6-4684-96D4-824D5EC1E2FB}" srcOrd="0" destOrd="0" presId="urn:microsoft.com/office/officeart/2005/8/layout/chevron1"/>
    <dgm:cxn modelId="{9100BA98-0CA9-410C-806A-8673B36422B0}" type="presParOf" srcId="{D2FF2507-04C6-4684-96D4-824D5EC1E2FB}" destId="{5AFFEBD6-CA8A-4108-BA65-D147447BF0D4}" srcOrd="0" destOrd="0" presId="urn:microsoft.com/office/officeart/2005/8/layout/chevron1"/>
    <dgm:cxn modelId="{5E821912-F243-4318-83CA-048F42765F91}" type="presParOf" srcId="{D2FF2507-04C6-4684-96D4-824D5EC1E2FB}" destId="{A8669D94-4E04-42CF-A5DB-EA9BB3584AD6}" srcOrd="1" destOrd="0" presId="urn:microsoft.com/office/officeart/2005/8/layout/chevron1"/>
    <dgm:cxn modelId="{6EBDC791-3455-47AD-80B3-748DD534B8B0}" type="presParOf" srcId="{D2FF2507-04C6-4684-96D4-824D5EC1E2FB}" destId="{C977E829-50CD-456D-91D3-0F35771BAC13}" srcOrd="2" destOrd="0" presId="urn:microsoft.com/office/officeart/2005/8/layout/chevron1"/>
    <dgm:cxn modelId="{4D4FB772-2320-4031-8794-F88C4F8B3898}" type="presParOf" srcId="{D2FF2507-04C6-4684-96D4-824D5EC1E2FB}" destId="{5047E0D6-7A85-42E8-BEF0-518FAA5C3F41}" srcOrd="3" destOrd="0" presId="urn:microsoft.com/office/officeart/2005/8/layout/chevron1"/>
    <dgm:cxn modelId="{F7B50F93-3902-4529-B4D8-4A700B5D1975}" type="presParOf" srcId="{D2FF2507-04C6-4684-96D4-824D5EC1E2FB}" destId="{7E943B75-6EC2-494F-BAD4-9D41E17343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Code and test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Pull request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EF3921F3-608D-4B14-BDDD-C76553F5720A}">
      <dgm:prSet phldrT="[Text]" custT="1"/>
      <dgm:spPr/>
      <dgm:t>
        <a:bodyPr/>
        <a:lstStyle/>
        <a:p>
          <a:r>
            <a:rPr lang="en-US" sz="1400" dirty="0"/>
            <a:t>Merge to master</a:t>
          </a:r>
        </a:p>
      </dgm:t>
    </dgm:pt>
    <dgm:pt modelId="{04299DB4-15F9-4813-B8D1-DEEACDB8E338}" type="parTrans" cxnId="{9BB2B03A-D106-4619-B6B9-54ECCB2BC1C8}">
      <dgm:prSet/>
      <dgm:spPr/>
      <dgm:t>
        <a:bodyPr/>
        <a:lstStyle/>
        <a:p>
          <a:endParaRPr lang="en-US"/>
        </a:p>
      </dgm:t>
    </dgm:pt>
    <dgm:pt modelId="{7A71258E-9284-4A25-AC52-04D62FDDBA80}" type="sibTrans" cxnId="{9BB2B03A-D106-4619-B6B9-54ECCB2BC1C8}">
      <dgm:prSet/>
      <dgm:spPr/>
      <dgm:t>
        <a:bodyPr/>
        <a:lstStyle/>
        <a:p>
          <a:endParaRPr lang="en-US"/>
        </a:p>
      </dgm:t>
    </dgm:pt>
    <dgm:pt modelId="{FB49438E-785F-435A-A104-F9E70F308FB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gm:t>
    </dgm:pt>
    <dgm:pt modelId="{B90BA9CF-A6B6-4541-9F56-9BF44ADB1961}" type="parTrans" cxnId="{152FB624-36AA-453C-9A8B-7CB90F5B5D2A}">
      <dgm:prSet/>
      <dgm:spPr/>
      <dgm:t>
        <a:bodyPr/>
        <a:lstStyle/>
        <a:p>
          <a:endParaRPr lang="en-US"/>
        </a:p>
      </dgm:t>
    </dgm:pt>
    <dgm:pt modelId="{B44ECCC8-31FF-4159-8077-91EBFA761029}" type="sibTrans" cxnId="{152FB624-36AA-453C-9A8B-7CB90F5B5D2A}">
      <dgm:prSet/>
      <dgm:spPr/>
      <dgm:t>
        <a:bodyPr/>
        <a:lstStyle/>
        <a:p>
          <a:endParaRPr lang="en-US"/>
        </a:p>
      </dgm:t>
    </dgm:pt>
    <dgm:pt modelId="{1B7F39C0-631C-4CE4-8963-B70E5EEBA2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gm:t>
    </dgm:pt>
    <dgm:pt modelId="{FD4F6426-AA3E-43A9-B6FE-F2DD55E785F7}" type="parTrans" cxnId="{38BD2E93-2B27-4E00-9C23-61E2AC7E7DE2}">
      <dgm:prSet/>
      <dgm:spPr/>
      <dgm:t>
        <a:bodyPr/>
        <a:lstStyle/>
        <a:p>
          <a:endParaRPr lang="en-US"/>
        </a:p>
      </dgm:t>
    </dgm:pt>
    <dgm:pt modelId="{352AC49D-6729-4773-A607-1893BCFD0020}" type="sibTrans" cxnId="{38BD2E93-2B27-4E00-9C23-61E2AC7E7DE2}">
      <dgm:prSet/>
      <dgm:spPr/>
      <dgm:t>
        <a:bodyPr/>
        <a:lstStyle/>
        <a:p>
          <a:endParaRPr lang="en-US"/>
        </a:p>
      </dgm:t>
    </dgm:pt>
    <dgm:pt modelId="{44A7FF7B-054A-4241-99C2-E87798775504}" type="pres">
      <dgm:prSet presAssocID="{63B8F33A-B2F5-45DB-A3B1-4DCC2271581F}" presName="cycle" presStyleCnt="0">
        <dgm:presLayoutVars>
          <dgm:dir/>
          <dgm:resizeHandles val="exact"/>
        </dgm:presLayoutVars>
      </dgm:prSet>
      <dgm:spPr/>
    </dgm:pt>
    <dgm:pt modelId="{D4E5E805-67B6-46FC-BE9F-DAD2B54B094C}" type="pres">
      <dgm:prSet presAssocID="{4CE9AF40-F6E8-4136-8899-EC7EA37E0C6F}" presName="node" presStyleLbl="node1" presStyleIdx="0" presStyleCnt="6">
        <dgm:presLayoutVars>
          <dgm:bulletEnabled val="1"/>
        </dgm:presLayoutVars>
      </dgm:prSet>
      <dgm:spPr/>
    </dgm:pt>
    <dgm:pt modelId="{0C476C38-2E11-486D-B772-D34EBE8C74ED}" type="pres">
      <dgm:prSet presAssocID="{63D3D0BC-7BE1-44B1-ACF0-CCAC332A11E4}" presName="sibTrans" presStyleLbl="sibTrans2D1" presStyleIdx="0" presStyleCnt="6"/>
      <dgm:spPr/>
    </dgm:pt>
    <dgm:pt modelId="{E17EEBC2-3A46-493B-B66F-27149B4D3184}" type="pres">
      <dgm:prSet presAssocID="{63D3D0BC-7BE1-44B1-ACF0-CCAC332A11E4}" presName="connectorText" presStyleLbl="sibTrans2D1" presStyleIdx="0" presStyleCnt="6"/>
      <dgm:spPr/>
    </dgm:pt>
    <dgm:pt modelId="{9F0699F2-60A6-4145-991D-12A3B5A06351}" type="pres">
      <dgm:prSet presAssocID="{646E376E-0858-4D8D-B132-7AAEE99D4DC8}" presName="node" presStyleLbl="node1" presStyleIdx="1" presStyleCnt="6">
        <dgm:presLayoutVars>
          <dgm:bulletEnabled val="1"/>
        </dgm:presLayoutVars>
      </dgm:prSet>
      <dgm:spPr/>
    </dgm:pt>
    <dgm:pt modelId="{2E588BEA-DA41-4888-BCFE-6309BDE42713}" type="pres">
      <dgm:prSet presAssocID="{B1FC4F6C-0F0E-404A-8A23-855CB7D755EC}" presName="sibTrans" presStyleLbl="sibTrans2D1" presStyleIdx="1" presStyleCnt="6"/>
      <dgm:spPr/>
    </dgm:pt>
    <dgm:pt modelId="{47A803B3-BFE9-4ECE-9283-FC87ABD5222B}" type="pres">
      <dgm:prSet presAssocID="{B1FC4F6C-0F0E-404A-8A23-855CB7D755EC}" presName="connectorText" presStyleLbl="sibTrans2D1" presStyleIdx="1" presStyleCnt="6"/>
      <dgm:spPr/>
    </dgm:pt>
    <dgm:pt modelId="{6F830972-27F7-4004-A9F6-5A2BF3C989D9}" type="pres">
      <dgm:prSet presAssocID="{533F1807-B611-4F1C-A354-0DF9B8E2F914}" presName="node" presStyleLbl="node1" presStyleIdx="2" presStyleCnt="6">
        <dgm:presLayoutVars>
          <dgm:bulletEnabled val="1"/>
        </dgm:presLayoutVars>
      </dgm:prSet>
      <dgm:spPr>
        <a:xfrm>
          <a:off x="4298008" y="2958655"/>
          <a:ext cx="1312524" cy="1312524"/>
        </a:xfrm>
        <a:prstGeom prst="ellipse">
          <a:avLst/>
        </a:prstGeom>
      </dgm:spPr>
    </dgm:pt>
    <dgm:pt modelId="{A96B34E4-7C61-4AFD-8E6E-5EB13FCC4517}" type="pres">
      <dgm:prSet presAssocID="{DA01AD6D-C530-4E69-8339-D237F381B9FF}" presName="sibTrans" presStyleLbl="sibTrans2D1" presStyleIdx="2" presStyleCnt="6"/>
      <dgm:spPr/>
    </dgm:pt>
    <dgm:pt modelId="{11F34518-16DB-4373-B3AC-C7A33557242A}" type="pres">
      <dgm:prSet presAssocID="{DA01AD6D-C530-4E69-8339-D237F381B9FF}" presName="connectorText" presStyleLbl="sibTrans2D1" presStyleIdx="2" presStyleCnt="6"/>
      <dgm:spPr/>
    </dgm:pt>
    <dgm:pt modelId="{8ACF341A-27D8-4512-B8FC-87CB776F8DEE}" type="pres">
      <dgm:prSet presAssocID="{EF3921F3-608D-4B14-BDDD-C76553F5720A}" presName="node" presStyleLbl="node1" presStyleIdx="3" presStyleCnt="6">
        <dgm:presLayoutVars>
          <dgm:bulletEnabled val="1"/>
        </dgm:presLayoutVars>
      </dgm:prSet>
      <dgm:spPr/>
    </dgm:pt>
    <dgm:pt modelId="{6C81FB16-3314-444A-B6A8-1A12B1C98157}" type="pres">
      <dgm:prSet presAssocID="{7A71258E-9284-4A25-AC52-04D62FDDBA80}" presName="sibTrans" presStyleLbl="sibTrans2D1" presStyleIdx="3" presStyleCnt="6"/>
      <dgm:spPr/>
    </dgm:pt>
    <dgm:pt modelId="{6C705210-FB31-4A4A-8813-B2AC1DEFD424}" type="pres">
      <dgm:prSet presAssocID="{7A71258E-9284-4A25-AC52-04D62FDDBA80}" presName="connectorText" presStyleLbl="sibTrans2D1" presStyleIdx="3" presStyleCnt="6"/>
      <dgm:spPr/>
    </dgm:pt>
    <dgm:pt modelId="{A4F4F4CD-31D6-48C1-AD59-1B37A78540FF}" type="pres">
      <dgm:prSet presAssocID="{FB49438E-785F-435A-A104-F9E70F308FB1}" presName="node" presStyleLbl="node1" presStyleIdx="4" presStyleCnt="6">
        <dgm:presLayoutVars>
          <dgm:bulletEnabled val="1"/>
        </dgm:presLayoutVars>
      </dgm:prSet>
      <dgm:spPr>
        <a:xfrm>
          <a:off x="882341" y="2958655"/>
          <a:ext cx="1312524" cy="1312524"/>
        </a:xfrm>
        <a:prstGeom prst="ellipse">
          <a:avLst/>
        </a:prstGeom>
      </dgm:spPr>
    </dgm:pt>
    <dgm:pt modelId="{F341CDCC-17C8-4C64-A620-F229727F20AA}" type="pres">
      <dgm:prSet presAssocID="{B44ECCC8-31FF-4159-8077-91EBFA761029}" presName="sibTrans" presStyleLbl="sibTrans2D1" presStyleIdx="4" presStyleCnt="6"/>
      <dgm:spPr/>
    </dgm:pt>
    <dgm:pt modelId="{1649B6FE-D67D-4505-851E-8085F2AB4AAB}" type="pres">
      <dgm:prSet presAssocID="{B44ECCC8-31FF-4159-8077-91EBFA761029}" presName="connectorText" presStyleLbl="sibTrans2D1" presStyleIdx="4" presStyleCnt="6"/>
      <dgm:spPr/>
    </dgm:pt>
    <dgm:pt modelId="{AAEC087F-E6E9-48E9-9BBB-318FEF915034}" type="pres">
      <dgm:prSet presAssocID="{1B7F39C0-631C-4CE4-8963-B70E5EEBA245}" presName="node" presStyleLbl="node1" presStyleIdx="5" presStyleCnt="6">
        <dgm:presLayoutVars>
          <dgm:bulletEnabled val="1"/>
        </dgm:presLayoutVars>
      </dgm:prSet>
      <dgm:spPr>
        <a:xfrm>
          <a:off x="882341" y="986619"/>
          <a:ext cx="1312524" cy="1312524"/>
        </a:xfrm>
        <a:prstGeom prst="ellipse">
          <a:avLst/>
        </a:prstGeom>
      </dgm:spPr>
    </dgm:pt>
    <dgm:pt modelId="{CFDBBB81-AC38-4B03-AAFE-C186A9D98D95}" type="pres">
      <dgm:prSet presAssocID="{352AC49D-6729-4773-A607-1893BCFD0020}" presName="sibTrans" presStyleLbl="sibTrans2D1" presStyleIdx="5" presStyleCnt="6"/>
      <dgm:spPr/>
    </dgm:pt>
    <dgm:pt modelId="{5FC27F55-77AC-4BDB-A5A8-AD3990043A9E}" type="pres">
      <dgm:prSet presAssocID="{352AC49D-6729-4773-A607-1893BCFD0020}" presName="connectorText" presStyleLbl="sibTrans2D1" presStyleIdx="5" presStyleCnt="6"/>
      <dgm:spPr/>
    </dgm:pt>
  </dgm:ptLst>
  <dgm:cxnLst>
    <dgm:cxn modelId="{96DF5E16-476F-4797-97E5-D7BF527B9CD0}" type="presOf" srcId="{DA01AD6D-C530-4E69-8339-D237F381B9FF}" destId="{A96B34E4-7C61-4AFD-8E6E-5EB13FCC4517}" srcOrd="0" destOrd="0" presId="urn:microsoft.com/office/officeart/2005/8/layout/cycle2"/>
    <dgm:cxn modelId="{BEDA3C19-2D52-4140-B04F-F1FD4652A058}" type="presOf" srcId="{533F1807-B611-4F1C-A354-0DF9B8E2F914}" destId="{6F830972-27F7-4004-A9F6-5A2BF3C989D9}" srcOrd="0" destOrd="0" presId="urn:microsoft.com/office/officeart/2005/8/layout/cycle2"/>
    <dgm:cxn modelId="{23154319-6E0B-4056-9BE9-1095D8F3ED0D}" type="presOf" srcId="{352AC49D-6729-4773-A607-1893BCFD0020}" destId="{5FC27F55-77AC-4BDB-A5A8-AD3990043A9E}" srcOrd="1" destOrd="0" presId="urn:microsoft.com/office/officeart/2005/8/layout/cycle2"/>
    <dgm:cxn modelId="{152FB624-36AA-453C-9A8B-7CB90F5B5D2A}" srcId="{63B8F33A-B2F5-45DB-A3B1-4DCC2271581F}" destId="{FB49438E-785F-435A-A104-F9E70F308FB1}" srcOrd="4" destOrd="0" parTransId="{B90BA9CF-A6B6-4541-9F56-9BF44ADB1961}" sibTransId="{B44ECCC8-31FF-4159-8077-91EBFA761029}"/>
    <dgm:cxn modelId="{DEC18427-9DFA-485D-89B2-B6D38F7DCC04}" type="presOf" srcId="{B1FC4F6C-0F0E-404A-8A23-855CB7D755EC}" destId="{2E588BEA-DA41-4888-BCFE-6309BDE42713}" srcOrd="0" destOrd="0" presId="urn:microsoft.com/office/officeart/2005/8/layout/cycle2"/>
    <dgm:cxn modelId="{9BB2B03A-D106-4619-B6B9-54ECCB2BC1C8}" srcId="{63B8F33A-B2F5-45DB-A3B1-4DCC2271581F}" destId="{EF3921F3-608D-4B14-BDDD-C76553F5720A}" srcOrd="3" destOrd="0" parTransId="{04299DB4-15F9-4813-B8D1-DEEACDB8E338}" sibTransId="{7A71258E-9284-4A25-AC52-04D62FDDBA80}"/>
    <dgm:cxn modelId="{C65FE15F-0AAB-4ECA-B8DC-5EEA18C93453}" type="presOf" srcId="{4CE9AF40-F6E8-4136-8899-EC7EA37E0C6F}" destId="{D4E5E805-67B6-46FC-BE9F-DAD2B54B094C}" srcOrd="0" destOrd="0" presId="urn:microsoft.com/office/officeart/2005/8/layout/cycle2"/>
    <dgm:cxn modelId="{6C23B963-E8A0-43BF-8988-6653D5499F58}" type="presOf" srcId="{7A71258E-9284-4A25-AC52-04D62FDDBA80}" destId="{6C705210-FB31-4A4A-8813-B2AC1DEFD424}" srcOrd="1" destOrd="0" presId="urn:microsoft.com/office/officeart/2005/8/layout/cycle2"/>
    <dgm:cxn modelId="{D8445765-35ED-4CC4-BB8F-C786942A4488}" type="presOf" srcId="{352AC49D-6729-4773-A607-1893BCFD0020}" destId="{CFDBBB81-AC38-4B03-AAFE-C186A9D98D95}" srcOrd="0" destOrd="0" presId="urn:microsoft.com/office/officeart/2005/8/layout/cycle2"/>
    <dgm:cxn modelId="{C2122848-CCDA-4CD2-A1A3-C434BA992527}" type="presOf" srcId="{7A71258E-9284-4A25-AC52-04D62FDDBA80}" destId="{6C81FB16-3314-444A-B6A8-1A12B1C98157}" srcOrd="0" destOrd="0" presId="urn:microsoft.com/office/officeart/2005/8/layout/cycle2"/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15D14B59-A423-4F8A-92BD-564CA20C3837}" type="presOf" srcId="{FB49438E-785F-435A-A104-F9E70F308FB1}" destId="{A4F4F4CD-31D6-48C1-AD59-1B37A78540FF}" srcOrd="0" destOrd="0" presId="urn:microsoft.com/office/officeart/2005/8/layout/cycle2"/>
    <dgm:cxn modelId="{5AA6715A-73B6-40E4-8FE6-95450DF20798}" type="presOf" srcId="{63B8F33A-B2F5-45DB-A3B1-4DCC2271581F}" destId="{44A7FF7B-054A-4241-99C2-E87798775504}" srcOrd="0" destOrd="0" presId="urn:microsoft.com/office/officeart/2005/8/layout/cycle2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8BD2E93-2B27-4E00-9C23-61E2AC7E7DE2}" srcId="{63B8F33A-B2F5-45DB-A3B1-4DCC2271581F}" destId="{1B7F39C0-631C-4CE4-8963-B70E5EEBA245}" srcOrd="5" destOrd="0" parTransId="{FD4F6426-AA3E-43A9-B6FE-F2DD55E785F7}" sibTransId="{352AC49D-6729-4773-A607-1893BCFD0020}"/>
    <dgm:cxn modelId="{C4BAEF9A-C134-43F3-8DFA-2064384560D9}" type="presOf" srcId="{63D3D0BC-7BE1-44B1-ACF0-CCAC332A11E4}" destId="{0C476C38-2E11-486D-B772-D34EBE8C74ED}" srcOrd="0" destOrd="0" presId="urn:microsoft.com/office/officeart/2005/8/layout/cycle2"/>
    <dgm:cxn modelId="{DE75539D-3774-441C-A13B-95F9911AD88B}" type="presOf" srcId="{63D3D0BC-7BE1-44B1-ACF0-CCAC332A11E4}" destId="{E17EEBC2-3A46-493B-B66F-27149B4D3184}" srcOrd="1" destOrd="0" presId="urn:microsoft.com/office/officeart/2005/8/layout/cycle2"/>
    <dgm:cxn modelId="{D34377A9-B617-420F-B14C-09EF3033B655}" type="presOf" srcId="{EF3921F3-608D-4B14-BDDD-C76553F5720A}" destId="{8ACF341A-27D8-4512-B8FC-87CB776F8DEE}" srcOrd="0" destOrd="0" presId="urn:microsoft.com/office/officeart/2005/8/layout/cycle2"/>
    <dgm:cxn modelId="{2DB102BD-2ADE-43E1-B739-1EB11859F71A}" type="presOf" srcId="{646E376E-0858-4D8D-B132-7AAEE99D4DC8}" destId="{9F0699F2-60A6-4145-991D-12A3B5A06351}" srcOrd="0" destOrd="0" presId="urn:microsoft.com/office/officeart/2005/8/layout/cycle2"/>
    <dgm:cxn modelId="{C59C6AC7-F46B-409A-9F41-D590BDB41025}" type="presOf" srcId="{DA01AD6D-C530-4E69-8339-D237F381B9FF}" destId="{11F34518-16DB-4373-B3AC-C7A33557242A}" srcOrd="1" destOrd="0" presId="urn:microsoft.com/office/officeart/2005/8/layout/cycle2"/>
    <dgm:cxn modelId="{F1CB29D4-85F4-449E-834D-AA06F3C2DA4F}" type="presOf" srcId="{B44ECCC8-31FF-4159-8077-91EBFA761029}" destId="{1649B6FE-D67D-4505-851E-8085F2AB4AAB}" srcOrd="1" destOrd="0" presId="urn:microsoft.com/office/officeart/2005/8/layout/cycle2"/>
    <dgm:cxn modelId="{173F48D5-6797-4820-BD79-FDB5EF0DDB26}" type="presOf" srcId="{B44ECCC8-31FF-4159-8077-91EBFA761029}" destId="{F341CDCC-17C8-4C64-A620-F229727F20AA}" srcOrd="0" destOrd="0" presId="urn:microsoft.com/office/officeart/2005/8/layout/cycle2"/>
    <dgm:cxn modelId="{4A481EDB-4B16-4589-A112-627DA67385AE}" type="presOf" srcId="{1B7F39C0-631C-4CE4-8963-B70E5EEBA245}" destId="{AAEC087F-E6E9-48E9-9BBB-318FEF915034}" srcOrd="0" destOrd="0" presId="urn:microsoft.com/office/officeart/2005/8/layout/cycle2"/>
    <dgm:cxn modelId="{2689E0F7-0B1D-40F6-ABC4-AEA90B8AAD53}" type="presOf" srcId="{B1FC4F6C-0F0E-404A-8A23-855CB7D755EC}" destId="{47A803B3-BFE9-4ECE-9283-FC87ABD5222B}" srcOrd="1" destOrd="0" presId="urn:microsoft.com/office/officeart/2005/8/layout/cycle2"/>
    <dgm:cxn modelId="{B0EA6238-0F10-4929-829A-501601AFCFBA}" type="presParOf" srcId="{44A7FF7B-054A-4241-99C2-E87798775504}" destId="{D4E5E805-67B6-46FC-BE9F-DAD2B54B094C}" srcOrd="0" destOrd="0" presId="urn:microsoft.com/office/officeart/2005/8/layout/cycle2"/>
    <dgm:cxn modelId="{3F7817B1-C290-4D0F-AFB5-7A1CC52ADEB0}" type="presParOf" srcId="{44A7FF7B-054A-4241-99C2-E87798775504}" destId="{0C476C38-2E11-486D-B772-D34EBE8C74ED}" srcOrd="1" destOrd="0" presId="urn:microsoft.com/office/officeart/2005/8/layout/cycle2"/>
    <dgm:cxn modelId="{8F762DEE-E772-45DA-BB24-DF6F13B2CD07}" type="presParOf" srcId="{0C476C38-2E11-486D-B772-D34EBE8C74ED}" destId="{E17EEBC2-3A46-493B-B66F-27149B4D3184}" srcOrd="0" destOrd="0" presId="urn:microsoft.com/office/officeart/2005/8/layout/cycle2"/>
    <dgm:cxn modelId="{3344443D-6693-4A8F-AA7C-2C1D30FD3069}" type="presParOf" srcId="{44A7FF7B-054A-4241-99C2-E87798775504}" destId="{9F0699F2-60A6-4145-991D-12A3B5A06351}" srcOrd="2" destOrd="0" presId="urn:microsoft.com/office/officeart/2005/8/layout/cycle2"/>
    <dgm:cxn modelId="{AF8DA757-0706-4A47-A72A-32574A69AF00}" type="presParOf" srcId="{44A7FF7B-054A-4241-99C2-E87798775504}" destId="{2E588BEA-DA41-4888-BCFE-6309BDE42713}" srcOrd="3" destOrd="0" presId="urn:microsoft.com/office/officeart/2005/8/layout/cycle2"/>
    <dgm:cxn modelId="{07603710-FA53-45B9-9F8D-2743B7C4A2C5}" type="presParOf" srcId="{2E588BEA-DA41-4888-BCFE-6309BDE42713}" destId="{47A803B3-BFE9-4ECE-9283-FC87ABD5222B}" srcOrd="0" destOrd="0" presId="urn:microsoft.com/office/officeart/2005/8/layout/cycle2"/>
    <dgm:cxn modelId="{2F9D439F-2D56-4D8C-8E71-93CEF08AA12A}" type="presParOf" srcId="{44A7FF7B-054A-4241-99C2-E87798775504}" destId="{6F830972-27F7-4004-A9F6-5A2BF3C989D9}" srcOrd="4" destOrd="0" presId="urn:microsoft.com/office/officeart/2005/8/layout/cycle2"/>
    <dgm:cxn modelId="{84D5AB8F-498E-4CBC-897A-E859DFBA7C69}" type="presParOf" srcId="{44A7FF7B-054A-4241-99C2-E87798775504}" destId="{A96B34E4-7C61-4AFD-8E6E-5EB13FCC4517}" srcOrd="5" destOrd="0" presId="urn:microsoft.com/office/officeart/2005/8/layout/cycle2"/>
    <dgm:cxn modelId="{BDF73CF6-1B90-4CAF-8123-D0E25A41B2C5}" type="presParOf" srcId="{A96B34E4-7C61-4AFD-8E6E-5EB13FCC4517}" destId="{11F34518-16DB-4373-B3AC-C7A33557242A}" srcOrd="0" destOrd="0" presId="urn:microsoft.com/office/officeart/2005/8/layout/cycle2"/>
    <dgm:cxn modelId="{F4DFD9AD-CDCB-494B-8C1E-A589E1FECDD9}" type="presParOf" srcId="{44A7FF7B-054A-4241-99C2-E87798775504}" destId="{8ACF341A-27D8-4512-B8FC-87CB776F8DEE}" srcOrd="6" destOrd="0" presId="urn:microsoft.com/office/officeart/2005/8/layout/cycle2"/>
    <dgm:cxn modelId="{B4029086-AC6E-49F2-9BE6-0B50EA0C5420}" type="presParOf" srcId="{44A7FF7B-054A-4241-99C2-E87798775504}" destId="{6C81FB16-3314-444A-B6A8-1A12B1C98157}" srcOrd="7" destOrd="0" presId="urn:microsoft.com/office/officeart/2005/8/layout/cycle2"/>
    <dgm:cxn modelId="{AC6CD855-1C03-4061-B7D5-9E520113B545}" type="presParOf" srcId="{6C81FB16-3314-444A-B6A8-1A12B1C98157}" destId="{6C705210-FB31-4A4A-8813-B2AC1DEFD424}" srcOrd="0" destOrd="0" presId="urn:microsoft.com/office/officeart/2005/8/layout/cycle2"/>
    <dgm:cxn modelId="{38B3364D-BB1D-48D1-9C41-6C173F72598A}" type="presParOf" srcId="{44A7FF7B-054A-4241-99C2-E87798775504}" destId="{A4F4F4CD-31D6-48C1-AD59-1B37A78540FF}" srcOrd="8" destOrd="0" presId="urn:microsoft.com/office/officeart/2005/8/layout/cycle2"/>
    <dgm:cxn modelId="{5C41B4CE-E9FA-461D-8083-EC744FD06457}" type="presParOf" srcId="{44A7FF7B-054A-4241-99C2-E87798775504}" destId="{F341CDCC-17C8-4C64-A620-F229727F20AA}" srcOrd="9" destOrd="0" presId="urn:microsoft.com/office/officeart/2005/8/layout/cycle2"/>
    <dgm:cxn modelId="{DFD325B4-AD88-4AB3-BBA9-88964D610832}" type="presParOf" srcId="{F341CDCC-17C8-4C64-A620-F229727F20AA}" destId="{1649B6FE-D67D-4505-851E-8085F2AB4AAB}" srcOrd="0" destOrd="0" presId="urn:microsoft.com/office/officeart/2005/8/layout/cycle2"/>
    <dgm:cxn modelId="{83F8C3E7-51B7-4EF4-856B-F6C7794F192A}" type="presParOf" srcId="{44A7FF7B-054A-4241-99C2-E87798775504}" destId="{AAEC087F-E6E9-48E9-9BBB-318FEF915034}" srcOrd="10" destOrd="0" presId="urn:microsoft.com/office/officeart/2005/8/layout/cycle2"/>
    <dgm:cxn modelId="{868C33FC-4AC6-4A69-A348-DCFFB1924497}" type="presParOf" srcId="{44A7FF7B-054A-4241-99C2-E87798775504}" destId="{CFDBBB81-AC38-4B03-AAFE-C186A9D98D95}" srcOrd="11" destOrd="0" presId="urn:microsoft.com/office/officeart/2005/8/layout/cycle2"/>
    <dgm:cxn modelId="{F31F4B90-DA83-4B89-A352-B963B19D465D}" type="presParOf" srcId="{CFDBBB81-AC38-4B03-AAFE-C186A9D98D95}" destId="{5FC27F55-77AC-4BDB-A5A8-AD3990043A9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Code and test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Pull request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EF3921F3-608D-4B14-BDDD-C76553F5720A}">
      <dgm:prSet phldrT="[Text]" custT="1"/>
      <dgm:spPr/>
      <dgm:t>
        <a:bodyPr/>
        <a:lstStyle/>
        <a:p>
          <a:r>
            <a:rPr lang="en-US" sz="1400" dirty="0"/>
            <a:t>Merge to master</a:t>
          </a:r>
        </a:p>
      </dgm:t>
    </dgm:pt>
    <dgm:pt modelId="{04299DB4-15F9-4813-B8D1-DEEACDB8E338}" type="parTrans" cxnId="{9BB2B03A-D106-4619-B6B9-54ECCB2BC1C8}">
      <dgm:prSet/>
      <dgm:spPr/>
      <dgm:t>
        <a:bodyPr/>
        <a:lstStyle/>
        <a:p>
          <a:endParaRPr lang="en-US"/>
        </a:p>
      </dgm:t>
    </dgm:pt>
    <dgm:pt modelId="{7A71258E-9284-4A25-AC52-04D62FDDBA80}" type="sibTrans" cxnId="{9BB2B03A-D106-4619-B6B9-54ECCB2BC1C8}">
      <dgm:prSet/>
      <dgm:spPr/>
      <dgm:t>
        <a:bodyPr/>
        <a:lstStyle/>
        <a:p>
          <a:endParaRPr lang="en-US"/>
        </a:p>
      </dgm:t>
    </dgm:pt>
    <dgm:pt modelId="{FB49438E-785F-435A-A104-F9E70F308FB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gm:t>
    </dgm:pt>
    <dgm:pt modelId="{B90BA9CF-A6B6-4541-9F56-9BF44ADB1961}" type="parTrans" cxnId="{152FB624-36AA-453C-9A8B-7CB90F5B5D2A}">
      <dgm:prSet/>
      <dgm:spPr/>
      <dgm:t>
        <a:bodyPr/>
        <a:lstStyle/>
        <a:p>
          <a:endParaRPr lang="en-US"/>
        </a:p>
      </dgm:t>
    </dgm:pt>
    <dgm:pt modelId="{B44ECCC8-31FF-4159-8077-91EBFA761029}" type="sibTrans" cxnId="{152FB624-36AA-453C-9A8B-7CB90F5B5D2A}">
      <dgm:prSet/>
      <dgm:spPr/>
      <dgm:t>
        <a:bodyPr/>
        <a:lstStyle/>
        <a:p>
          <a:endParaRPr lang="en-US"/>
        </a:p>
      </dgm:t>
    </dgm:pt>
    <dgm:pt modelId="{1B7F39C0-631C-4CE4-8963-B70E5EEBA2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gm:t>
    </dgm:pt>
    <dgm:pt modelId="{FD4F6426-AA3E-43A9-B6FE-F2DD55E785F7}" type="parTrans" cxnId="{38BD2E93-2B27-4E00-9C23-61E2AC7E7DE2}">
      <dgm:prSet/>
      <dgm:spPr/>
      <dgm:t>
        <a:bodyPr/>
        <a:lstStyle/>
        <a:p>
          <a:endParaRPr lang="en-US"/>
        </a:p>
      </dgm:t>
    </dgm:pt>
    <dgm:pt modelId="{352AC49D-6729-4773-A607-1893BCFD0020}" type="sibTrans" cxnId="{38BD2E93-2B27-4E00-9C23-61E2AC7E7DE2}">
      <dgm:prSet/>
      <dgm:spPr/>
      <dgm:t>
        <a:bodyPr/>
        <a:lstStyle/>
        <a:p>
          <a:endParaRPr lang="en-US"/>
        </a:p>
      </dgm:t>
    </dgm:pt>
    <dgm:pt modelId="{44A7FF7B-054A-4241-99C2-E87798775504}" type="pres">
      <dgm:prSet presAssocID="{63B8F33A-B2F5-45DB-A3B1-4DCC2271581F}" presName="cycle" presStyleCnt="0">
        <dgm:presLayoutVars>
          <dgm:dir/>
          <dgm:resizeHandles val="exact"/>
        </dgm:presLayoutVars>
      </dgm:prSet>
      <dgm:spPr/>
    </dgm:pt>
    <dgm:pt modelId="{D4E5E805-67B6-46FC-BE9F-DAD2B54B094C}" type="pres">
      <dgm:prSet presAssocID="{4CE9AF40-F6E8-4136-8899-EC7EA37E0C6F}" presName="node" presStyleLbl="node1" presStyleIdx="0" presStyleCnt="6">
        <dgm:presLayoutVars>
          <dgm:bulletEnabled val="1"/>
        </dgm:presLayoutVars>
      </dgm:prSet>
      <dgm:spPr/>
    </dgm:pt>
    <dgm:pt modelId="{0C476C38-2E11-486D-B772-D34EBE8C74ED}" type="pres">
      <dgm:prSet presAssocID="{63D3D0BC-7BE1-44B1-ACF0-CCAC332A11E4}" presName="sibTrans" presStyleLbl="sibTrans2D1" presStyleIdx="0" presStyleCnt="6"/>
      <dgm:spPr/>
    </dgm:pt>
    <dgm:pt modelId="{E17EEBC2-3A46-493B-B66F-27149B4D3184}" type="pres">
      <dgm:prSet presAssocID="{63D3D0BC-7BE1-44B1-ACF0-CCAC332A11E4}" presName="connectorText" presStyleLbl="sibTrans2D1" presStyleIdx="0" presStyleCnt="6"/>
      <dgm:spPr/>
    </dgm:pt>
    <dgm:pt modelId="{9F0699F2-60A6-4145-991D-12A3B5A06351}" type="pres">
      <dgm:prSet presAssocID="{646E376E-0858-4D8D-B132-7AAEE99D4DC8}" presName="node" presStyleLbl="node1" presStyleIdx="1" presStyleCnt="6">
        <dgm:presLayoutVars>
          <dgm:bulletEnabled val="1"/>
        </dgm:presLayoutVars>
      </dgm:prSet>
      <dgm:spPr/>
    </dgm:pt>
    <dgm:pt modelId="{2E588BEA-DA41-4888-BCFE-6309BDE42713}" type="pres">
      <dgm:prSet presAssocID="{B1FC4F6C-0F0E-404A-8A23-855CB7D755EC}" presName="sibTrans" presStyleLbl="sibTrans2D1" presStyleIdx="1" presStyleCnt="6"/>
      <dgm:spPr/>
    </dgm:pt>
    <dgm:pt modelId="{47A803B3-BFE9-4ECE-9283-FC87ABD5222B}" type="pres">
      <dgm:prSet presAssocID="{B1FC4F6C-0F0E-404A-8A23-855CB7D755EC}" presName="connectorText" presStyleLbl="sibTrans2D1" presStyleIdx="1" presStyleCnt="6"/>
      <dgm:spPr/>
    </dgm:pt>
    <dgm:pt modelId="{6F830972-27F7-4004-A9F6-5A2BF3C989D9}" type="pres">
      <dgm:prSet presAssocID="{533F1807-B611-4F1C-A354-0DF9B8E2F914}" presName="node" presStyleLbl="node1" presStyleIdx="2" presStyleCnt="6">
        <dgm:presLayoutVars>
          <dgm:bulletEnabled val="1"/>
        </dgm:presLayoutVars>
      </dgm:prSet>
      <dgm:spPr>
        <a:xfrm>
          <a:off x="4298008" y="2958655"/>
          <a:ext cx="1312524" cy="1312524"/>
        </a:xfrm>
        <a:prstGeom prst="ellipse">
          <a:avLst/>
        </a:prstGeom>
      </dgm:spPr>
    </dgm:pt>
    <dgm:pt modelId="{A96B34E4-7C61-4AFD-8E6E-5EB13FCC4517}" type="pres">
      <dgm:prSet presAssocID="{DA01AD6D-C530-4E69-8339-D237F381B9FF}" presName="sibTrans" presStyleLbl="sibTrans2D1" presStyleIdx="2" presStyleCnt="6"/>
      <dgm:spPr/>
    </dgm:pt>
    <dgm:pt modelId="{11F34518-16DB-4373-B3AC-C7A33557242A}" type="pres">
      <dgm:prSet presAssocID="{DA01AD6D-C530-4E69-8339-D237F381B9FF}" presName="connectorText" presStyleLbl="sibTrans2D1" presStyleIdx="2" presStyleCnt="6"/>
      <dgm:spPr/>
    </dgm:pt>
    <dgm:pt modelId="{8ACF341A-27D8-4512-B8FC-87CB776F8DEE}" type="pres">
      <dgm:prSet presAssocID="{EF3921F3-608D-4B14-BDDD-C76553F5720A}" presName="node" presStyleLbl="node1" presStyleIdx="3" presStyleCnt="6">
        <dgm:presLayoutVars>
          <dgm:bulletEnabled val="1"/>
        </dgm:presLayoutVars>
      </dgm:prSet>
      <dgm:spPr/>
    </dgm:pt>
    <dgm:pt modelId="{6C81FB16-3314-444A-B6A8-1A12B1C98157}" type="pres">
      <dgm:prSet presAssocID="{7A71258E-9284-4A25-AC52-04D62FDDBA80}" presName="sibTrans" presStyleLbl="sibTrans2D1" presStyleIdx="3" presStyleCnt="6"/>
      <dgm:spPr/>
    </dgm:pt>
    <dgm:pt modelId="{6C705210-FB31-4A4A-8813-B2AC1DEFD424}" type="pres">
      <dgm:prSet presAssocID="{7A71258E-9284-4A25-AC52-04D62FDDBA80}" presName="connectorText" presStyleLbl="sibTrans2D1" presStyleIdx="3" presStyleCnt="6"/>
      <dgm:spPr/>
    </dgm:pt>
    <dgm:pt modelId="{A4F4F4CD-31D6-48C1-AD59-1B37A78540FF}" type="pres">
      <dgm:prSet presAssocID="{FB49438E-785F-435A-A104-F9E70F308FB1}" presName="node" presStyleLbl="node1" presStyleIdx="4" presStyleCnt="6">
        <dgm:presLayoutVars>
          <dgm:bulletEnabled val="1"/>
        </dgm:presLayoutVars>
      </dgm:prSet>
      <dgm:spPr>
        <a:xfrm>
          <a:off x="882341" y="2958655"/>
          <a:ext cx="1312524" cy="1312524"/>
        </a:xfrm>
        <a:prstGeom prst="ellipse">
          <a:avLst/>
        </a:prstGeom>
      </dgm:spPr>
    </dgm:pt>
    <dgm:pt modelId="{F341CDCC-17C8-4C64-A620-F229727F20AA}" type="pres">
      <dgm:prSet presAssocID="{B44ECCC8-31FF-4159-8077-91EBFA761029}" presName="sibTrans" presStyleLbl="sibTrans2D1" presStyleIdx="4" presStyleCnt="6"/>
      <dgm:spPr/>
    </dgm:pt>
    <dgm:pt modelId="{1649B6FE-D67D-4505-851E-8085F2AB4AAB}" type="pres">
      <dgm:prSet presAssocID="{B44ECCC8-31FF-4159-8077-91EBFA761029}" presName="connectorText" presStyleLbl="sibTrans2D1" presStyleIdx="4" presStyleCnt="6"/>
      <dgm:spPr/>
    </dgm:pt>
    <dgm:pt modelId="{AAEC087F-E6E9-48E9-9BBB-318FEF915034}" type="pres">
      <dgm:prSet presAssocID="{1B7F39C0-631C-4CE4-8963-B70E5EEBA245}" presName="node" presStyleLbl="node1" presStyleIdx="5" presStyleCnt="6">
        <dgm:presLayoutVars>
          <dgm:bulletEnabled val="1"/>
        </dgm:presLayoutVars>
      </dgm:prSet>
      <dgm:spPr>
        <a:xfrm>
          <a:off x="882341" y="986619"/>
          <a:ext cx="1312524" cy="1312524"/>
        </a:xfrm>
        <a:prstGeom prst="ellipse">
          <a:avLst/>
        </a:prstGeom>
      </dgm:spPr>
    </dgm:pt>
    <dgm:pt modelId="{CFDBBB81-AC38-4B03-AAFE-C186A9D98D95}" type="pres">
      <dgm:prSet presAssocID="{352AC49D-6729-4773-A607-1893BCFD0020}" presName="sibTrans" presStyleLbl="sibTrans2D1" presStyleIdx="5" presStyleCnt="6"/>
      <dgm:spPr/>
    </dgm:pt>
    <dgm:pt modelId="{5FC27F55-77AC-4BDB-A5A8-AD3990043A9E}" type="pres">
      <dgm:prSet presAssocID="{352AC49D-6729-4773-A607-1893BCFD0020}" presName="connectorText" presStyleLbl="sibTrans2D1" presStyleIdx="5" presStyleCnt="6"/>
      <dgm:spPr/>
    </dgm:pt>
  </dgm:ptLst>
  <dgm:cxnLst>
    <dgm:cxn modelId="{96DF5E16-476F-4797-97E5-D7BF527B9CD0}" type="presOf" srcId="{DA01AD6D-C530-4E69-8339-D237F381B9FF}" destId="{A96B34E4-7C61-4AFD-8E6E-5EB13FCC4517}" srcOrd="0" destOrd="0" presId="urn:microsoft.com/office/officeart/2005/8/layout/cycle2"/>
    <dgm:cxn modelId="{BEDA3C19-2D52-4140-B04F-F1FD4652A058}" type="presOf" srcId="{533F1807-B611-4F1C-A354-0DF9B8E2F914}" destId="{6F830972-27F7-4004-A9F6-5A2BF3C989D9}" srcOrd="0" destOrd="0" presId="urn:microsoft.com/office/officeart/2005/8/layout/cycle2"/>
    <dgm:cxn modelId="{23154319-6E0B-4056-9BE9-1095D8F3ED0D}" type="presOf" srcId="{352AC49D-6729-4773-A607-1893BCFD0020}" destId="{5FC27F55-77AC-4BDB-A5A8-AD3990043A9E}" srcOrd="1" destOrd="0" presId="urn:microsoft.com/office/officeart/2005/8/layout/cycle2"/>
    <dgm:cxn modelId="{152FB624-36AA-453C-9A8B-7CB90F5B5D2A}" srcId="{63B8F33A-B2F5-45DB-A3B1-4DCC2271581F}" destId="{FB49438E-785F-435A-A104-F9E70F308FB1}" srcOrd="4" destOrd="0" parTransId="{B90BA9CF-A6B6-4541-9F56-9BF44ADB1961}" sibTransId="{B44ECCC8-31FF-4159-8077-91EBFA761029}"/>
    <dgm:cxn modelId="{DEC18427-9DFA-485D-89B2-B6D38F7DCC04}" type="presOf" srcId="{B1FC4F6C-0F0E-404A-8A23-855CB7D755EC}" destId="{2E588BEA-DA41-4888-BCFE-6309BDE42713}" srcOrd="0" destOrd="0" presId="urn:microsoft.com/office/officeart/2005/8/layout/cycle2"/>
    <dgm:cxn modelId="{9BB2B03A-D106-4619-B6B9-54ECCB2BC1C8}" srcId="{63B8F33A-B2F5-45DB-A3B1-4DCC2271581F}" destId="{EF3921F3-608D-4B14-BDDD-C76553F5720A}" srcOrd="3" destOrd="0" parTransId="{04299DB4-15F9-4813-B8D1-DEEACDB8E338}" sibTransId="{7A71258E-9284-4A25-AC52-04D62FDDBA80}"/>
    <dgm:cxn modelId="{C65FE15F-0AAB-4ECA-B8DC-5EEA18C93453}" type="presOf" srcId="{4CE9AF40-F6E8-4136-8899-EC7EA37E0C6F}" destId="{D4E5E805-67B6-46FC-BE9F-DAD2B54B094C}" srcOrd="0" destOrd="0" presId="urn:microsoft.com/office/officeart/2005/8/layout/cycle2"/>
    <dgm:cxn modelId="{6C23B963-E8A0-43BF-8988-6653D5499F58}" type="presOf" srcId="{7A71258E-9284-4A25-AC52-04D62FDDBA80}" destId="{6C705210-FB31-4A4A-8813-B2AC1DEFD424}" srcOrd="1" destOrd="0" presId="urn:microsoft.com/office/officeart/2005/8/layout/cycle2"/>
    <dgm:cxn modelId="{D8445765-35ED-4CC4-BB8F-C786942A4488}" type="presOf" srcId="{352AC49D-6729-4773-A607-1893BCFD0020}" destId="{CFDBBB81-AC38-4B03-AAFE-C186A9D98D95}" srcOrd="0" destOrd="0" presId="urn:microsoft.com/office/officeart/2005/8/layout/cycle2"/>
    <dgm:cxn modelId="{C2122848-CCDA-4CD2-A1A3-C434BA992527}" type="presOf" srcId="{7A71258E-9284-4A25-AC52-04D62FDDBA80}" destId="{6C81FB16-3314-444A-B6A8-1A12B1C98157}" srcOrd="0" destOrd="0" presId="urn:microsoft.com/office/officeart/2005/8/layout/cycle2"/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15D14B59-A423-4F8A-92BD-564CA20C3837}" type="presOf" srcId="{FB49438E-785F-435A-A104-F9E70F308FB1}" destId="{A4F4F4CD-31D6-48C1-AD59-1B37A78540FF}" srcOrd="0" destOrd="0" presId="urn:microsoft.com/office/officeart/2005/8/layout/cycle2"/>
    <dgm:cxn modelId="{5AA6715A-73B6-40E4-8FE6-95450DF20798}" type="presOf" srcId="{63B8F33A-B2F5-45DB-A3B1-4DCC2271581F}" destId="{44A7FF7B-054A-4241-99C2-E87798775504}" srcOrd="0" destOrd="0" presId="urn:microsoft.com/office/officeart/2005/8/layout/cycle2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8BD2E93-2B27-4E00-9C23-61E2AC7E7DE2}" srcId="{63B8F33A-B2F5-45DB-A3B1-4DCC2271581F}" destId="{1B7F39C0-631C-4CE4-8963-B70E5EEBA245}" srcOrd="5" destOrd="0" parTransId="{FD4F6426-AA3E-43A9-B6FE-F2DD55E785F7}" sibTransId="{352AC49D-6729-4773-A607-1893BCFD0020}"/>
    <dgm:cxn modelId="{C4BAEF9A-C134-43F3-8DFA-2064384560D9}" type="presOf" srcId="{63D3D0BC-7BE1-44B1-ACF0-CCAC332A11E4}" destId="{0C476C38-2E11-486D-B772-D34EBE8C74ED}" srcOrd="0" destOrd="0" presId="urn:microsoft.com/office/officeart/2005/8/layout/cycle2"/>
    <dgm:cxn modelId="{DE75539D-3774-441C-A13B-95F9911AD88B}" type="presOf" srcId="{63D3D0BC-7BE1-44B1-ACF0-CCAC332A11E4}" destId="{E17EEBC2-3A46-493B-B66F-27149B4D3184}" srcOrd="1" destOrd="0" presId="urn:microsoft.com/office/officeart/2005/8/layout/cycle2"/>
    <dgm:cxn modelId="{D34377A9-B617-420F-B14C-09EF3033B655}" type="presOf" srcId="{EF3921F3-608D-4B14-BDDD-C76553F5720A}" destId="{8ACF341A-27D8-4512-B8FC-87CB776F8DEE}" srcOrd="0" destOrd="0" presId="urn:microsoft.com/office/officeart/2005/8/layout/cycle2"/>
    <dgm:cxn modelId="{2DB102BD-2ADE-43E1-B739-1EB11859F71A}" type="presOf" srcId="{646E376E-0858-4D8D-B132-7AAEE99D4DC8}" destId="{9F0699F2-60A6-4145-991D-12A3B5A06351}" srcOrd="0" destOrd="0" presId="urn:microsoft.com/office/officeart/2005/8/layout/cycle2"/>
    <dgm:cxn modelId="{C59C6AC7-F46B-409A-9F41-D590BDB41025}" type="presOf" srcId="{DA01AD6D-C530-4E69-8339-D237F381B9FF}" destId="{11F34518-16DB-4373-B3AC-C7A33557242A}" srcOrd="1" destOrd="0" presId="urn:microsoft.com/office/officeart/2005/8/layout/cycle2"/>
    <dgm:cxn modelId="{F1CB29D4-85F4-449E-834D-AA06F3C2DA4F}" type="presOf" srcId="{B44ECCC8-31FF-4159-8077-91EBFA761029}" destId="{1649B6FE-D67D-4505-851E-8085F2AB4AAB}" srcOrd="1" destOrd="0" presId="urn:microsoft.com/office/officeart/2005/8/layout/cycle2"/>
    <dgm:cxn modelId="{173F48D5-6797-4820-BD79-FDB5EF0DDB26}" type="presOf" srcId="{B44ECCC8-31FF-4159-8077-91EBFA761029}" destId="{F341CDCC-17C8-4C64-A620-F229727F20AA}" srcOrd="0" destOrd="0" presId="urn:microsoft.com/office/officeart/2005/8/layout/cycle2"/>
    <dgm:cxn modelId="{4A481EDB-4B16-4589-A112-627DA67385AE}" type="presOf" srcId="{1B7F39C0-631C-4CE4-8963-B70E5EEBA245}" destId="{AAEC087F-E6E9-48E9-9BBB-318FEF915034}" srcOrd="0" destOrd="0" presId="urn:microsoft.com/office/officeart/2005/8/layout/cycle2"/>
    <dgm:cxn modelId="{2689E0F7-0B1D-40F6-ABC4-AEA90B8AAD53}" type="presOf" srcId="{B1FC4F6C-0F0E-404A-8A23-855CB7D755EC}" destId="{47A803B3-BFE9-4ECE-9283-FC87ABD5222B}" srcOrd="1" destOrd="0" presId="urn:microsoft.com/office/officeart/2005/8/layout/cycle2"/>
    <dgm:cxn modelId="{B0EA6238-0F10-4929-829A-501601AFCFBA}" type="presParOf" srcId="{44A7FF7B-054A-4241-99C2-E87798775504}" destId="{D4E5E805-67B6-46FC-BE9F-DAD2B54B094C}" srcOrd="0" destOrd="0" presId="urn:microsoft.com/office/officeart/2005/8/layout/cycle2"/>
    <dgm:cxn modelId="{3F7817B1-C290-4D0F-AFB5-7A1CC52ADEB0}" type="presParOf" srcId="{44A7FF7B-054A-4241-99C2-E87798775504}" destId="{0C476C38-2E11-486D-B772-D34EBE8C74ED}" srcOrd="1" destOrd="0" presId="urn:microsoft.com/office/officeart/2005/8/layout/cycle2"/>
    <dgm:cxn modelId="{8F762DEE-E772-45DA-BB24-DF6F13B2CD07}" type="presParOf" srcId="{0C476C38-2E11-486D-B772-D34EBE8C74ED}" destId="{E17EEBC2-3A46-493B-B66F-27149B4D3184}" srcOrd="0" destOrd="0" presId="urn:microsoft.com/office/officeart/2005/8/layout/cycle2"/>
    <dgm:cxn modelId="{3344443D-6693-4A8F-AA7C-2C1D30FD3069}" type="presParOf" srcId="{44A7FF7B-054A-4241-99C2-E87798775504}" destId="{9F0699F2-60A6-4145-991D-12A3B5A06351}" srcOrd="2" destOrd="0" presId="urn:microsoft.com/office/officeart/2005/8/layout/cycle2"/>
    <dgm:cxn modelId="{AF8DA757-0706-4A47-A72A-32574A69AF00}" type="presParOf" srcId="{44A7FF7B-054A-4241-99C2-E87798775504}" destId="{2E588BEA-DA41-4888-BCFE-6309BDE42713}" srcOrd="3" destOrd="0" presId="urn:microsoft.com/office/officeart/2005/8/layout/cycle2"/>
    <dgm:cxn modelId="{07603710-FA53-45B9-9F8D-2743B7C4A2C5}" type="presParOf" srcId="{2E588BEA-DA41-4888-BCFE-6309BDE42713}" destId="{47A803B3-BFE9-4ECE-9283-FC87ABD5222B}" srcOrd="0" destOrd="0" presId="urn:microsoft.com/office/officeart/2005/8/layout/cycle2"/>
    <dgm:cxn modelId="{2F9D439F-2D56-4D8C-8E71-93CEF08AA12A}" type="presParOf" srcId="{44A7FF7B-054A-4241-99C2-E87798775504}" destId="{6F830972-27F7-4004-A9F6-5A2BF3C989D9}" srcOrd="4" destOrd="0" presId="urn:microsoft.com/office/officeart/2005/8/layout/cycle2"/>
    <dgm:cxn modelId="{84D5AB8F-498E-4CBC-897A-E859DFBA7C69}" type="presParOf" srcId="{44A7FF7B-054A-4241-99C2-E87798775504}" destId="{A96B34E4-7C61-4AFD-8E6E-5EB13FCC4517}" srcOrd="5" destOrd="0" presId="urn:microsoft.com/office/officeart/2005/8/layout/cycle2"/>
    <dgm:cxn modelId="{BDF73CF6-1B90-4CAF-8123-D0E25A41B2C5}" type="presParOf" srcId="{A96B34E4-7C61-4AFD-8E6E-5EB13FCC4517}" destId="{11F34518-16DB-4373-B3AC-C7A33557242A}" srcOrd="0" destOrd="0" presId="urn:microsoft.com/office/officeart/2005/8/layout/cycle2"/>
    <dgm:cxn modelId="{F4DFD9AD-CDCB-494B-8C1E-A589E1FECDD9}" type="presParOf" srcId="{44A7FF7B-054A-4241-99C2-E87798775504}" destId="{8ACF341A-27D8-4512-B8FC-87CB776F8DEE}" srcOrd="6" destOrd="0" presId="urn:microsoft.com/office/officeart/2005/8/layout/cycle2"/>
    <dgm:cxn modelId="{B4029086-AC6E-49F2-9BE6-0B50EA0C5420}" type="presParOf" srcId="{44A7FF7B-054A-4241-99C2-E87798775504}" destId="{6C81FB16-3314-444A-B6A8-1A12B1C98157}" srcOrd="7" destOrd="0" presId="urn:microsoft.com/office/officeart/2005/8/layout/cycle2"/>
    <dgm:cxn modelId="{AC6CD855-1C03-4061-B7D5-9E520113B545}" type="presParOf" srcId="{6C81FB16-3314-444A-B6A8-1A12B1C98157}" destId="{6C705210-FB31-4A4A-8813-B2AC1DEFD424}" srcOrd="0" destOrd="0" presId="urn:microsoft.com/office/officeart/2005/8/layout/cycle2"/>
    <dgm:cxn modelId="{38B3364D-BB1D-48D1-9C41-6C173F72598A}" type="presParOf" srcId="{44A7FF7B-054A-4241-99C2-E87798775504}" destId="{A4F4F4CD-31D6-48C1-AD59-1B37A78540FF}" srcOrd="8" destOrd="0" presId="urn:microsoft.com/office/officeart/2005/8/layout/cycle2"/>
    <dgm:cxn modelId="{5C41B4CE-E9FA-461D-8083-EC744FD06457}" type="presParOf" srcId="{44A7FF7B-054A-4241-99C2-E87798775504}" destId="{F341CDCC-17C8-4C64-A620-F229727F20AA}" srcOrd="9" destOrd="0" presId="urn:microsoft.com/office/officeart/2005/8/layout/cycle2"/>
    <dgm:cxn modelId="{DFD325B4-AD88-4AB3-BBA9-88964D610832}" type="presParOf" srcId="{F341CDCC-17C8-4C64-A620-F229727F20AA}" destId="{1649B6FE-D67D-4505-851E-8085F2AB4AAB}" srcOrd="0" destOrd="0" presId="urn:microsoft.com/office/officeart/2005/8/layout/cycle2"/>
    <dgm:cxn modelId="{83F8C3E7-51B7-4EF4-856B-F6C7794F192A}" type="presParOf" srcId="{44A7FF7B-054A-4241-99C2-E87798775504}" destId="{AAEC087F-E6E9-48E9-9BBB-318FEF915034}" srcOrd="10" destOrd="0" presId="urn:microsoft.com/office/officeart/2005/8/layout/cycle2"/>
    <dgm:cxn modelId="{868C33FC-4AC6-4A69-A348-DCFFB1924497}" type="presParOf" srcId="{44A7FF7B-054A-4241-99C2-E87798775504}" destId="{CFDBBB81-AC38-4B03-AAFE-C186A9D98D95}" srcOrd="11" destOrd="0" presId="urn:microsoft.com/office/officeart/2005/8/layout/cycle2"/>
    <dgm:cxn modelId="{F31F4B90-DA83-4B89-A352-B963B19D465D}" type="presParOf" srcId="{CFDBBB81-AC38-4B03-AAFE-C186A9D98D95}" destId="{5FC27F55-77AC-4BDB-A5A8-AD3990043A9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Code and test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Pull request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EF3921F3-608D-4B14-BDDD-C76553F5720A}">
      <dgm:prSet phldrT="[Text]" custT="1"/>
      <dgm:spPr/>
      <dgm:t>
        <a:bodyPr/>
        <a:lstStyle/>
        <a:p>
          <a:r>
            <a:rPr lang="en-US" sz="1400" dirty="0"/>
            <a:t>Merge to master</a:t>
          </a:r>
        </a:p>
      </dgm:t>
    </dgm:pt>
    <dgm:pt modelId="{04299DB4-15F9-4813-B8D1-DEEACDB8E338}" type="parTrans" cxnId="{9BB2B03A-D106-4619-B6B9-54ECCB2BC1C8}">
      <dgm:prSet/>
      <dgm:spPr/>
      <dgm:t>
        <a:bodyPr/>
        <a:lstStyle/>
        <a:p>
          <a:endParaRPr lang="en-US"/>
        </a:p>
      </dgm:t>
    </dgm:pt>
    <dgm:pt modelId="{7A71258E-9284-4A25-AC52-04D62FDDBA80}" type="sibTrans" cxnId="{9BB2B03A-D106-4619-B6B9-54ECCB2BC1C8}">
      <dgm:prSet/>
      <dgm:spPr/>
      <dgm:t>
        <a:bodyPr/>
        <a:lstStyle/>
        <a:p>
          <a:endParaRPr lang="en-US"/>
        </a:p>
      </dgm:t>
    </dgm:pt>
    <dgm:pt modelId="{FB49438E-785F-435A-A104-F9E70F308FB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gm:t>
    </dgm:pt>
    <dgm:pt modelId="{B90BA9CF-A6B6-4541-9F56-9BF44ADB1961}" type="parTrans" cxnId="{152FB624-36AA-453C-9A8B-7CB90F5B5D2A}">
      <dgm:prSet/>
      <dgm:spPr/>
      <dgm:t>
        <a:bodyPr/>
        <a:lstStyle/>
        <a:p>
          <a:endParaRPr lang="en-US"/>
        </a:p>
      </dgm:t>
    </dgm:pt>
    <dgm:pt modelId="{B44ECCC8-31FF-4159-8077-91EBFA761029}" type="sibTrans" cxnId="{152FB624-36AA-453C-9A8B-7CB90F5B5D2A}">
      <dgm:prSet/>
      <dgm:spPr/>
      <dgm:t>
        <a:bodyPr/>
        <a:lstStyle/>
        <a:p>
          <a:endParaRPr lang="en-US"/>
        </a:p>
      </dgm:t>
    </dgm:pt>
    <dgm:pt modelId="{1B7F39C0-631C-4CE4-8963-B70E5EEBA2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gm:t>
    </dgm:pt>
    <dgm:pt modelId="{FD4F6426-AA3E-43A9-B6FE-F2DD55E785F7}" type="parTrans" cxnId="{38BD2E93-2B27-4E00-9C23-61E2AC7E7DE2}">
      <dgm:prSet/>
      <dgm:spPr/>
      <dgm:t>
        <a:bodyPr/>
        <a:lstStyle/>
        <a:p>
          <a:endParaRPr lang="en-US"/>
        </a:p>
      </dgm:t>
    </dgm:pt>
    <dgm:pt modelId="{352AC49D-6729-4773-A607-1893BCFD0020}" type="sibTrans" cxnId="{38BD2E93-2B27-4E00-9C23-61E2AC7E7DE2}">
      <dgm:prSet/>
      <dgm:spPr/>
      <dgm:t>
        <a:bodyPr/>
        <a:lstStyle/>
        <a:p>
          <a:endParaRPr lang="en-US"/>
        </a:p>
      </dgm:t>
    </dgm:pt>
    <dgm:pt modelId="{44A7FF7B-054A-4241-99C2-E87798775504}" type="pres">
      <dgm:prSet presAssocID="{63B8F33A-B2F5-45DB-A3B1-4DCC2271581F}" presName="cycle" presStyleCnt="0">
        <dgm:presLayoutVars>
          <dgm:dir/>
          <dgm:resizeHandles val="exact"/>
        </dgm:presLayoutVars>
      </dgm:prSet>
      <dgm:spPr/>
    </dgm:pt>
    <dgm:pt modelId="{D4E5E805-67B6-46FC-BE9F-DAD2B54B094C}" type="pres">
      <dgm:prSet presAssocID="{4CE9AF40-F6E8-4136-8899-EC7EA37E0C6F}" presName="node" presStyleLbl="node1" presStyleIdx="0" presStyleCnt="6">
        <dgm:presLayoutVars>
          <dgm:bulletEnabled val="1"/>
        </dgm:presLayoutVars>
      </dgm:prSet>
      <dgm:spPr/>
    </dgm:pt>
    <dgm:pt modelId="{0C476C38-2E11-486D-B772-D34EBE8C74ED}" type="pres">
      <dgm:prSet presAssocID="{63D3D0BC-7BE1-44B1-ACF0-CCAC332A11E4}" presName="sibTrans" presStyleLbl="sibTrans2D1" presStyleIdx="0" presStyleCnt="6"/>
      <dgm:spPr/>
    </dgm:pt>
    <dgm:pt modelId="{E17EEBC2-3A46-493B-B66F-27149B4D3184}" type="pres">
      <dgm:prSet presAssocID="{63D3D0BC-7BE1-44B1-ACF0-CCAC332A11E4}" presName="connectorText" presStyleLbl="sibTrans2D1" presStyleIdx="0" presStyleCnt="6"/>
      <dgm:spPr/>
    </dgm:pt>
    <dgm:pt modelId="{9F0699F2-60A6-4145-991D-12A3B5A06351}" type="pres">
      <dgm:prSet presAssocID="{646E376E-0858-4D8D-B132-7AAEE99D4DC8}" presName="node" presStyleLbl="node1" presStyleIdx="1" presStyleCnt="6">
        <dgm:presLayoutVars>
          <dgm:bulletEnabled val="1"/>
        </dgm:presLayoutVars>
      </dgm:prSet>
      <dgm:spPr/>
    </dgm:pt>
    <dgm:pt modelId="{2E588BEA-DA41-4888-BCFE-6309BDE42713}" type="pres">
      <dgm:prSet presAssocID="{B1FC4F6C-0F0E-404A-8A23-855CB7D755EC}" presName="sibTrans" presStyleLbl="sibTrans2D1" presStyleIdx="1" presStyleCnt="6"/>
      <dgm:spPr/>
    </dgm:pt>
    <dgm:pt modelId="{47A803B3-BFE9-4ECE-9283-FC87ABD5222B}" type="pres">
      <dgm:prSet presAssocID="{B1FC4F6C-0F0E-404A-8A23-855CB7D755EC}" presName="connectorText" presStyleLbl="sibTrans2D1" presStyleIdx="1" presStyleCnt="6"/>
      <dgm:spPr/>
    </dgm:pt>
    <dgm:pt modelId="{6F830972-27F7-4004-A9F6-5A2BF3C989D9}" type="pres">
      <dgm:prSet presAssocID="{533F1807-B611-4F1C-A354-0DF9B8E2F914}" presName="node" presStyleLbl="node1" presStyleIdx="2" presStyleCnt="6">
        <dgm:presLayoutVars>
          <dgm:bulletEnabled val="1"/>
        </dgm:presLayoutVars>
      </dgm:prSet>
      <dgm:spPr>
        <a:xfrm>
          <a:off x="4298008" y="2958655"/>
          <a:ext cx="1312524" cy="1312524"/>
        </a:xfrm>
        <a:prstGeom prst="ellipse">
          <a:avLst/>
        </a:prstGeom>
      </dgm:spPr>
    </dgm:pt>
    <dgm:pt modelId="{A96B34E4-7C61-4AFD-8E6E-5EB13FCC4517}" type="pres">
      <dgm:prSet presAssocID="{DA01AD6D-C530-4E69-8339-D237F381B9FF}" presName="sibTrans" presStyleLbl="sibTrans2D1" presStyleIdx="2" presStyleCnt="6"/>
      <dgm:spPr/>
    </dgm:pt>
    <dgm:pt modelId="{11F34518-16DB-4373-B3AC-C7A33557242A}" type="pres">
      <dgm:prSet presAssocID="{DA01AD6D-C530-4E69-8339-D237F381B9FF}" presName="connectorText" presStyleLbl="sibTrans2D1" presStyleIdx="2" presStyleCnt="6"/>
      <dgm:spPr/>
    </dgm:pt>
    <dgm:pt modelId="{8ACF341A-27D8-4512-B8FC-87CB776F8DEE}" type="pres">
      <dgm:prSet presAssocID="{EF3921F3-608D-4B14-BDDD-C76553F5720A}" presName="node" presStyleLbl="node1" presStyleIdx="3" presStyleCnt="6">
        <dgm:presLayoutVars>
          <dgm:bulletEnabled val="1"/>
        </dgm:presLayoutVars>
      </dgm:prSet>
      <dgm:spPr/>
    </dgm:pt>
    <dgm:pt modelId="{6C81FB16-3314-444A-B6A8-1A12B1C98157}" type="pres">
      <dgm:prSet presAssocID="{7A71258E-9284-4A25-AC52-04D62FDDBA80}" presName="sibTrans" presStyleLbl="sibTrans2D1" presStyleIdx="3" presStyleCnt="6"/>
      <dgm:spPr/>
    </dgm:pt>
    <dgm:pt modelId="{6C705210-FB31-4A4A-8813-B2AC1DEFD424}" type="pres">
      <dgm:prSet presAssocID="{7A71258E-9284-4A25-AC52-04D62FDDBA80}" presName="connectorText" presStyleLbl="sibTrans2D1" presStyleIdx="3" presStyleCnt="6"/>
      <dgm:spPr/>
    </dgm:pt>
    <dgm:pt modelId="{A4F4F4CD-31D6-48C1-AD59-1B37A78540FF}" type="pres">
      <dgm:prSet presAssocID="{FB49438E-785F-435A-A104-F9E70F308FB1}" presName="node" presStyleLbl="node1" presStyleIdx="4" presStyleCnt="6">
        <dgm:presLayoutVars>
          <dgm:bulletEnabled val="1"/>
        </dgm:presLayoutVars>
      </dgm:prSet>
      <dgm:spPr>
        <a:xfrm>
          <a:off x="882341" y="2958655"/>
          <a:ext cx="1312524" cy="1312524"/>
        </a:xfrm>
        <a:prstGeom prst="ellipse">
          <a:avLst/>
        </a:prstGeom>
      </dgm:spPr>
    </dgm:pt>
    <dgm:pt modelId="{F341CDCC-17C8-4C64-A620-F229727F20AA}" type="pres">
      <dgm:prSet presAssocID="{B44ECCC8-31FF-4159-8077-91EBFA761029}" presName="sibTrans" presStyleLbl="sibTrans2D1" presStyleIdx="4" presStyleCnt="6"/>
      <dgm:spPr/>
    </dgm:pt>
    <dgm:pt modelId="{1649B6FE-D67D-4505-851E-8085F2AB4AAB}" type="pres">
      <dgm:prSet presAssocID="{B44ECCC8-31FF-4159-8077-91EBFA761029}" presName="connectorText" presStyleLbl="sibTrans2D1" presStyleIdx="4" presStyleCnt="6"/>
      <dgm:spPr/>
    </dgm:pt>
    <dgm:pt modelId="{AAEC087F-E6E9-48E9-9BBB-318FEF915034}" type="pres">
      <dgm:prSet presAssocID="{1B7F39C0-631C-4CE4-8963-B70E5EEBA245}" presName="node" presStyleLbl="node1" presStyleIdx="5" presStyleCnt="6">
        <dgm:presLayoutVars>
          <dgm:bulletEnabled val="1"/>
        </dgm:presLayoutVars>
      </dgm:prSet>
      <dgm:spPr>
        <a:xfrm>
          <a:off x="882341" y="986619"/>
          <a:ext cx="1312524" cy="1312524"/>
        </a:xfrm>
        <a:prstGeom prst="ellipse">
          <a:avLst/>
        </a:prstGeom>
      </dgm:spPr>
    </dgm:pt>
    <dgm:pt modelId="{CFDBBB81-AC38-4B03-AAFE-C186A9D98D95}" type="pres">
      <dgm:prSet presAssocID="{352AC49D-6729-4773-A607-1893BCFD0020}" presName="sibTrans" presStyleLbl="sibTrans2D1" presStyleIdx="5" presStyleCnt="6"/>
      <dgm:spPr/>
    </dgm:pt>
    <dgm:pt modelId="{5FC27F55-77AC-4BDB-A5A8-AD3990043A9E}" type="pres">
      <dgm:prSet presAssocID="{352AC49D-6729-4773-A607-1893BCFD0020}" presName="connectorText" presStyleLbl="sibTrans2D1" presStyleIdx="5" presStyleCnt="6"/>
      <dgm:spPr/>
    </dgm:pt>
  </dgm:ptLst>
  <dgm:cxnLst>
    <dgm:cxn modelId="{96DF5E16-476F-4797-97E5-D7BF527B9CD0}" type="presOf" srcId="{DA01AD6D-C530-4E69-8339-D237F381B9FF}" destId="{A96B34E4-7C61-4AFD-8E6E-5EB13FCC4517}" srcOrd="0" destOrd="0" presId="urn:microsoft.com/office/officeart/2005/8/layout/cycle2"/>
    <dgm:cxn modelId="{BEDA3C19-2D52-4140-B04F-F1FD4652A058}" type="presOf" srcId="{533F1807-B611-4F1C-A354-0DF9B8E2F914}" destId="{6F830972-27F7-4004-A9F6-5A2BF3C989D9}" srcOrd="0" destOrd="0" presId="urn:microsoft.com/office/officeart/2005/8/layout/cycle2"/>
    <dgm:cxn modelId="{23154319-6E0B-4056-9BE9-1095D8F3ED0D}" type="presOf" srcId="{352AC49D-6729-4773-A607-1893BCFD0020}" destId="{5FC27F55-77AC-4BDB-A5A8-AD3990043A9E}" srcOrd="1" destOrd="0" presId="urn:microsoft.com/office/officeart/2005/8/layout/cycle2"/>
    <dgm:cxn modelId="{152FB624-36AA-453C-9A8B-7CB90F5B5D2A}" srcId="{63B8F33A-B2F5-45DB-A3B1-4DCC2271581F}" destId="{FB49438E-785F-435A-A104-F9E70F308FB1}" srcOrd="4" destOrd="0" parTransId="{B90BA9CF-A6B6-4541-9F56-9BF44ADB1961}" sibTransId="{B44ECCC8-31FF-4159-8077-91EBFA761029}"/>
    <dgm:cxn modelId="{DEC18427-9DFA-485D-89B2-B6D38F7DCC04}" type="presOf" srcId="{B1FC4F6C-0F0E-404A-8A23-855CB7D755EC}" destId="{2E588BEA-DA41-4888-BCFE-6309BDE42713}" srcOrd="0" destOrd="0" presId="urn:microsoft.com/office/officeart/2005/8/layout/cycle2"/>
    <dgm:cxn modelId="{9BB2B03A-D106-4619-B6B9-54ECCB2BC1C8}" srcId="{63B8F33A-B2F5-45DB-A3B1-4DCC2271581F}" destId="{EF3921F3-608D-4B14-BDDD-C76553F5720A}" srcOrd="3" destOrd="0" parTransId="{04299DB4-15F9-4813-B8D1-DEEACDB8E338}" sibTransId="{7A71258E-9284-4A25-AC52-04D62FDDBA80}"/>
    <dgm:cxn modelId="{C65FE15F-0AAB-4ECA-B8DC-5EEA18C93453}" type="presOf" srcId="{4CE9AF40-F6E8-4136-8899-EC7EA37E0C6F}" destId="{D4E5E805-67B6-46FC-BE9F-DAD2B54B094C}" srcOrd="0" destOrd="0" presId="urn:microsoft.com/office/officeart/2005/8/layout/cycle2"/>
    <dgm:cxn modelId="{6C23B963-E8A0-43BF-8988-6653D5499F58}" type="presOf" srcId="{7A71258E-9284-4A25-AC52-04D62FDDBA80}" destId="{6C705210-FB31-4A4A-8813-B2AC1DEFD424}" srcOrd="1" destOrd="0" presId="urn:microsoft.com/office/officeart/2005/8/layout/cycle2"/>
    <dgm:cxn modelId="{D8445765-35ED-4CC4-BB8F-C786942A4488}" type="presOf" srcId="{352AC49D-6729-4773-A607-1893BCFD0020}" destId="{CFDBBB81-AC38-4B03-AAFE-C186A9D98D95}" srcOrd="0" destOrd="0" presId="urn:microsoft.com/office/officeart/2005/8/layout/cycle2"/>
    <dgm:cxn modelId="{C2122848-CCDA-4CD2-A1A3-C434BA992527}" type="presOf" srcId="{7A71258E-9284-4A25-AC52-04D62FDDBA80}" destId="{6C81FB16-3314-444A-B6A8-1A12B1C98157}" srcOrd="0" destOrd="0" presId="urn:microsoft.com/office/officeart/2005/8/layout/cycle2"/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15D14B59-A423-4F8A-92BD-564CA20C3837}" type="presOf" srcId="{FB49438E-785F-435A-A104-F9E70F308FB1}" destId="{A4F4F4CD-31D6-48C1-AD59-1B37A78540FF}" srcOrd="0" destOrd="0" presId="urn:microsoft.com/office/officeart/2005/8/layout/cycle2"/>
    <dgm:cxn modelId="{5AA6715A-73B6-40E4-8FE6-95450DF20798}" type="presOf" srcId="{63B8F33A-B2F5-45DB-A3B1-4DCC2271581F}" destId="{44A7FF7B-054A-4241-99C2-E87798775504}" srcOrd="0" destOrd="0" presId="urn:microsoft.com/office/officeart/2005/8/layout/cycle2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8BD2E93-2B27-4E00-9C23-61E2AC7E7DE2}" srcId="{63B8F33A-B2F5-45DB-A3B1-4DCC2271581F}" destId="{1B7F39C0-631C-4CE4-8963-B70E5EEBA245}" srcOrd="5" destOrd="0" parTransId="{FD4F6426-AA3E-43A9-B6FE-F2DD55E785F7}" sibTransId="{352AC49D-6729-4773-A607-1893BCFD0020}"/>
    <dgm:cxn modelId="{C4BAEF9A-C134-43F3-8DFA-2064384560D9}" type="presOf" srcId="{63D3D0BC-7BE1-44B1-ACF0-CCAC332A11E4}" destId="{0C476C38-2E11-486D-B772-D34EBE8C74ED}" srcOrd="0" destOrd="0" presId="urn:microsoft.com/office/officeart/2005/8/layout/cycle2"/>
    <dgm:cxn modelId="{DE75539D-3774-441C-A13B-95F9911AD88B}" type="presOf" srcId="{63D3D0BC-7BE1-44B1-ACF0-CCAC332A11E4}" destId="{E17EEBC2-3A46-493B-B66F-27149B4D3184}" srcOrd="1" destOrd="0" presId="urn:microsoft.com/office/officeart/2005/8/layout/cycle2"/>
    <dgm:cxn modelId="{D34377A9-B617-420F-B14C-09EF3033B655}" type="presOf" srcId="{EF3921F3-608D-4B14-BDDD-C76553F5720A}" destId="{8ACF341A-27D8-4512-B8FC-87CB776F8DEE}" srcOrd="0" destOrd="0" presId="urn:microsoft.com/office/officeart/2005/8/layout/cycle2"/>
    <dgm:cxn modelId="{2DB102BD-2ADE-43E1-B739-1EB11859F71A}" type="presOf" srcId="{646E376E-0858-4D8D-B132-7AAEE99D4DC8}" destId="{9F0699F2-60A6-4145-991D-12A3B5A06351}" srcOrd="0" destOrd="0" presId="urn:microsoft.com/office/officeart/2005/8/layout/cycle2"/>
    <dgm:cxn modelId="{C59C6AC7-F46B-409A-9F41-D590BDB41025}" type="presOf" srcId="{DA01AD6D-C530-4E69-8339-D237F381B9FF}" destId="{11F34518-16DB-4373-B3AC-C7A33557242A}" srcOrd="1" destOrd="0" presId="urn:microsoft.com/office/officeart/2005/8/layout/cycle2"/>
    <dgm:cxn modelId="{F1CB29D4-85F4-449E-834D-AA06F3C2DA4F}" type="presOf" srcId="{B44ECCC8-31FF-4159-8077-91EBFA761029}" destId="{1649B6FE-D67D-4505-851E-8085F2AB4AAB}" srcOrd="1" destOrd="0" presId="urn:microsoft.com/office/officeart/2005/8/layout/cycle2"/>
    <dgm:cxn modelId="{173F48D5-6797-4820-BD79-FDB5EF0DDB26}" type="presOf" srcId="{B44ECCC8-31FF-4159-8077-91EBFA761029}" destId="{F341CDCC-17C8-4C64-A620-F229727F20AA}" srcOrd="0" destOrd="0" presId="urn:microsoft.com/office/officeart/2005/8/layout/cycle2"/>
    <dgm:cxn modelId="{4A481EDB-4B16-4589-A112-627DA67385AE}" type="presOf" srcId="{1B7F39C0-631C-4CE4-8963-B70E5EEBA245}" destId="{AAEC087F-E6E9-48E9-9BBB-318FEF915034}" srcOrd="0" destOrd="0" presId="urn:microsoft.com/office/officeart/2005/8/layout/cycle2"/>
    <dgm:cxn modelId="{2689E0F7-0B1D-40F6-ABC4-AEA90B8AAD53}" type="presOf" srcId="{B1FC4F6C-0F0E-404A-8A23-855CB7D755EC}" destId="{47A803B3-BFE9-4ECE-9283-FC87ABD5222B}" srcOrd="1" destOrd="0" presId="urn:microsoft.com/office/officeart/2005/8/layout/cycle2"/>
    <dgm:cxn modelId="{B0EA6238-0F10-4929-829A-501601AFCFBA}" type="presParOf" srcId="{44A7FF7B-054A-4241-99C2-E87798775504}" destId="{D4E5E805-67B6-46FC-BE9F-DAD2B54B094C}" srcOrd="0" destOrd="0" presId="urn:microsoft.com/office/officeart/2005/8/layout/cycle2"/>
    <dgm:cxn modelId="{3F7817B1-C290-4D0F-AFB5-7A1CC52ADEB0}" type="presParOf" srcId="{44A7FF7B-054A-4241-99C2-E87798775504}" destId="{0C476C38-2E11-486D-B772-D34EBE8C74ED}" srcOrd="1" destOrd="0" presId="urn:microsoft.com/office/officeart/2005/8/layout/cycle2"/>
    <dgm:cxn modelId="{8F762DEE-E772-45DA-BB24-DF6F13B2CD07}" type="presParOf" srcId="{0C476C38-2E11-486D-B772-D34EBE8C74ED}" destId="{E17EEBC2-3A46-493B-B66F-27149B4D3184}" srcOrd="0" destOrd="0" presId="urn:microsoft.com/office/officeart/2005/8/layout/cycle2"/>
    <dgm:cxn modelId="{3344443D-6693-4A8F-AA7C-2C1D30FD3069}" type="presParOf" srcId="{44A7FF7B-054A-4241-99C2-E87798775504}" destId="{9F0699F2-60A6-4145-991D-12A3B5A06351}" srcOrd="2" destOrd="0" presId="urn:microsoft.com/office/officeart/2005/8/layout/cycle2"/>
    <dgm:cxn modelId="{AF8DA757-0706-4A47-A72A-32574A69AF00}" type="presParOf" srcId="{44A7FF7B-054A-4241-99C2-E87798775504}" destId="{2E588BEA-DA41-4888-BCFE-6309BDE42713}" srcOrd="3" destOrd="0" presId="urn:microsoft.com/office/officeart/2005/8/layout/cycle2"/>
    <dgm:cxn modelId="{07603710-FA53-45B9-9F8D-2743B7C4A2C5}" type="presParOf" srcId="{2E588BEA-DA41-4888-BCFE-6309BDE42713}" destId="{47A803B3-BFE9-4ECE-9283-FC87ABD5222B}" srcOrd="0" destOrd="0" presId="urn:microsoft.com/office/officeart/2005/8/layout/cycle2"/>
    <dgm:cxn modelId="{2F9D439F-2D56-4D8C-8E71-93CEF08AA12A}" type="presParOf" srcId="{44A7FF7B-054A-4241-99C2-E87798775504}" destId="{6F830972-27F7-4004-A9F6-5A2BF3C989D9}" srcOrd="4" destOrd="0" presId="urn:microsoft.com/office/officeart/2005/8/layout/cycle2"/>
    <dgm:cxn modelId="{84D5AB8F-498E-4CBC-897A-E859DFBA7C69}" type="presParOf" srcId="{44A7FF7B-054A-4241-99C2-E87798775504}" destId="{A96B34E4-7C61-4AFD-8E6E-5EB13FCC4517}" srcOrd="5" destOrd="0" presId="urn:microsoft.com/office/officeart/2005/8/layout/cycle2"/>
    <dgm:cxn modelId="{BDF73CF6-1B90-4CAF-8123-D0E25A41B2C5}" type="presParOf" srcId="{A96B34E4-7C61-4AFD-8E6E-5EB13FCC4517}" destId="{11F34518-16DB-4373-B3AC-C7A33557242A}" srcOrd="0" destOrd="0" presId="urn:microsoft.com/office/officeart/2005/8/layout/cycle2"/>
    <dgm:cxn modelId="{F4DFD9AD-CDCB-494B-8C1E-A589E1FECDD9}" type="presParOf" srcId="{44A7FF7B-054A-4241-99C2-E87798775504}" destId="{8ACF341A-27D8-4512-B8FC-87CB776F8DEE}" srcOrd="6" destOrd="0" presId="urn:microsoft.com/office/officeart/2005/8/layout/cycle2"/>
    <dgm:cxn modelId="{B4029086-AC6E-49F2-9BE6-0B50EA0C5420}" type="presParOf" srcId="{44A7FF7B-054A-4241-99C2-E87798775504}" destId="{6C81FB16-3314-444A-B6A8-1A12B1C98157}" srcOrd="7" destOrd="0" presId="urn:microsoft.com/office/officeart/2005/8/layout/cycle2"/>
    <dgm:cxn modelId="{AC6CD855-1C03-4061-B7D5-9E520113B545}" type="presParOf" srcId="{6C81FB16-3314-444A-B6A8-1A12B1C98157}" destId="{6C705210-FB31-4A4A-8813-B2AC1DEFD424}" srcOrd="0" destOrd="0" presId="urn:microsoft.com/office/officeart/2005/8/layout/cycle2"/>
    <dgm:cxn modelId="{38B3364D-BB1D-48D1-9C41-6C173F72598A}" type="presParOf" srcId="{44A7FF7B-054A-4241-99C2-E87798775504}" destId="{A4F4F4CD-31D6-48C1-AD59-1B37A78540FF}" srcOrd="8" destOrd="0" presId="urn:microsoft.com/office/officeart/2005/8/layout/cycle2"/>
    <dgm:cxn modelId="{5C41B4CE-E9FA-461D-8083-EC744FD06457}" type="presParOf" srcId="{44A7FF7B-054A-4241-99C2-E87798775504}" destId="{F341CDCC-17C8-4C64-A620-F229727F20AA}" srcOrd="9" destOrd="0" presId="urn:microsoft.com/office/officeart/2005/8/layout/cycle2"/>
    <dgm:cxn modelId="{DFD325B4-AD88-4AB3-BBA9-88964D610832}" type="presParOf" srcId="{F341CDCC-17C8-4C64-A620-F229727F20AA}" destId="{1649B6FE-D67D-4505-851E-8085F2AB4AAB}" srcOrd="0" destOrd="0" presId="urn:microsoft.com/office/officeart/2005/8/layout/cycle2"/>
    <dgm:cxn modelId="{83F8C3E7-51B7-4EF4-856B-F6C7794F192A}" type="presParOf" srcId="{44A7FF7B-054A-4241-99C2-E87798775504}" destId="{AAEC087F-E6E9-48E9-9BBB-318FEF915034}" srcOrd="10" destOrd="0" presId="urn:microsoft.com/office/officeart/2005/8/layout/cycle2"/>
    <dgm:cxn modelId="{868C33FC-4AC6-4A69-A348-DCFFB1924497}" type="presParOf" srcId="{44A7FF7B-054A-4241-99C2-E87798775504}" destId="{CFDBBB81-AC38-4B03-AAFE-C186A9D98D95}" srcOrd="11" destOrd="0" presId="urn:microsoft.com/office/officeart/2005/8/layout/cycle2"/>
    <dgm:cxn modelId="{F31F4B90-DA83-4B89-A352-B963B19D465D}" type="presParOf" srcId="{CFDBBB81-AC38-4B03-AAFE-C186A9D98D95}" destId="{5FC27F55-77AC-4BDB-A5A8-AD3990043A9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Code and test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Pull request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EF3921F3-608D-4B14-BDDD-C76553F5720A}">
      <dgm:prSet phldrT="[Text]" custT="1"/>
      <dgm:spPr/>
      <dgm:t>
        <a:bodyPr/>
        <a:lstStyle/>
        <a:p>
          <a:r>
            <a:rPr lang="en-US" sz="1400" dirty="0"/>
            <a:t>Merge to master</a:t>
          </a:r>
        </a:p>
      </dgm:t>
    </dgm:pt>
    <dgm:pt modelId="{04299DB4-15F9-4813-B8D1-DEEACDB8E338}" type="parTrans" cxnId="{9BB2B03A-D106-4619-B6B9-54ECCB2BC1C8}">
      <dgm:prSet/>
      <dgm:spPr/>
      <dgm:t>
        <a:bodyPr/>
        <a:lstStyle/>
        <a:p>
          <a:endParaRPr lang="en-US"/>
        </a:p>
      </dgm:t>
    </dgm:pt>
    <dgm:pt modelId="{7A71258E-9284-4A25-AC52-04D62FDDBA80}" type="sibTrans" cxnId="{9BB2B03A-D106-4619-B6B9-54ECCB2BC1C8}">
      <dgm:prSet/>
      <dgm:spPr/>
      <dgm:t>
        <a:bodyPr/>
        <a:lstStyle/>
        <a:p>
          <a:endParaRPr lang="en-US"/>
        </a:p>
      </dgm:t>
    </dgm:pt>
    <dgm:pt modelId="{FB49438E-785F-435A-A104-F9E70F308FB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gm:t>
    </dgm:pt>
    <dgm:pt modelId="{B90BA9CF-A6B6-4541-9F56-9BF44ADB1961}" type="parTrans" cxnId="{152FB624-36AA-453C-9A8B-7CB90F5B5D2A}">
      <dgm:prSet/>
      <dgm:spPr/>
      <dgm:t>
        <a:bodyPr/>
        <a:lstStyle/>
        <a:p>
          <a:endParaRPr lang="en-US"/>
        </a:p>
      </dgm:t>
    </dgm:pt>
    <dgm:pt modelId="{B44ECCC8-31FF-4159-8077-91EBFA761029}" type="sibTrans" cxnId="{152FB624-36AA-453C-9A8B-7CB90F5B5D2A}">
      <dgm:prSet/>
      <dgm:spPr/>
      <dgm:t>
        <a:bodyPr/>
        <a:lstStyle/>
        <a:p>
          <a:endParaRPr lang="en-US"/>
        </a:p>
      </dgm:t>
    </dgm:pt>
    <dgm:pt modelId="{1B7F39C0-631C-4CE4-8963-B70E5EEBA2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gm:t>
    </dgm:pt>
    <dgm:pt modelId="{FD4F6426-AA3E-43A9-B6FE-F2DD55E785F7}" type="parTrans" cxnId="{38BD2E93-2B27-4E00-9C23-61E2AC7E7DE2}">
      <dgm:prSet/>
      <dgm:spPr/>
      <dgm:t>
        <a:bodyPr/>
        <a:lstStyle/>
        <a:p>
          <a:endParaRPr lang="en-US"/>
        </a:p>
      </dgm:t>
    </dgm:pt>
    <dgm:pt modelId="{352AC49D-6729-4773-A607-1893BCFD0020}" type="sibTrans" cxnId="{38BD2E93-2B27-4E00-9C23-61E2AC7E7DE2}">
      <dgm:prSet/>
      <dgm:spPr/>
      <dgm:t>
        <a:bodyPr/>
        <a:lstStyle/>
        <a:p>
          <a:endParaRPr lang="en-US"/>
        </a:p>
      </dgm:t>
    </dgm:pt>
    <dgm:pt modelId="{44A7FF7B-054A-4241-99C2-E87798775504}" type="pres">
      <dgm:prSet presAssocID="{63B8F33A-B2F5-45DB-A3B1-4DCC2271581F}" presName="cycle" presStyleCnt="0">
        <dgm:presLayoutVars>
          <dgm:dir/>
          <dgm:resizeHandles val="exact"/>
        </dgm:presLayoutVars>
      </dgm:prSet>
      <dgm:spPr/>
    </dgm:pt>
    <dgm:pt modelId="{D4E5E805-67B6-46FC-BE9F-DAD2B54B094C}" type="pres">
      <dgm:prSet presAssocID="{4CE9AF40-F6E8-4136-8899-EC7EA37E0C6F}" presName="node" presStyleLbl="node1" presStyleIdx="0" presStyleCnt="6">
        <dgm:presLayoutVars>
          <dgm:bulletEnabled val="1"/>
        </dgm:presLayoutVars>
      </dgm:prSet>
      <dgm:spPr/>
    </dgm:pt>
    <dgm:pt modelId="{0C476C38-2E11-486D-B772-D34EBE8C74ED}" type="pres">
      <dgm:prSet presAssocID="{63D3D0BC-7BE1-44B1-ACF0-CCAC332A11E4}" presName="sibTrans" presStyleLbl="sibTrans2D1" presStyleIdx="0" presStyleCnt="6"/>
      <dgm:spPr/>
    </dgm:pt>
    <dgm:pt modelId="{E17EEBC2-3A46-493B-B66F-27149B4D3184}" type="pres">
      <dgm:prSet presAssocID="{63D3D0BC-7BE1-44B1-ACF0-CCAC332A11E4}" presName="connectorText" presStyleLbl="sibTrans2D1" presStyleIdx="0" presStyleCnt="6"/>
      <dgm:spPr/>
    </dgm:pt>
    <dgm:pt modelId="{9F0699F2-60A6-4145-991D-12A3B5A06351}" type="pres">
      <dgm:prSet presAssocID="{646E376E-0858-4D8D-B132-7AAEE99D4DC8}" presName="node" presStyleLbl="node1" presStyleIdx="1" presStyleCnt="6">
        <dgm:presLayoutVars>
          <dgm:bulletEnabled val="1"/>
        </dgm:presLayoutVars>
      </dgm:prSet>
      <dgm:spPr/>
    </dgm:pt>
    <dgm:pt modelId="{2E588BEA-DA41-4888-BCFE-6309BDE42713}" type="pres">
      <dgm:prSet presAssocID="{B1FC4F6C-0F0E-404A-8A23-855CB7D755EC}" presName="sibTrans" presStyleLbl="sibTrans2D1" presStyleIdx="1" presStyleCnt="6"/>
      <dgm:spPr/>
    </dgm:pt>
    <dgm:pt modelId="{47A803B3-BFE9-4ECE-9283-FC87ABD5222B}" type="pres">
      <dgm:prSet presAssocID="{B1FC4F6C-0F0E-404A-8A23-855CB7D755EC}" presName="connectorText" presStyleLbl="sibTrans2D1" presStyleIdx="1" presStyleCnt="6"/>
      <dgm:spPr/>
    </dgm:pt>
    <dgm:pt modelId="{6F830972-27F7-4004-A9F6-5A2BF3C989D9}" type="pres">
      <dgm:prSet presAssocID="{533F1807-B611-4F1C-A354-0DF9B8E2F914}" presName="node" presStyleLbl="node1" presStyleIdx="2" presStyleCnt="6">
        <dgm:presLayoutVars>
          <dgm:bulletEnabled val="1"/>
        </dgm:presLayoutVars>
      </dgm:prSet>
      <dgm:spPr>
        <a:xfrm>
          <a:off x="4298008" y="2958655"/>
          <a:ext cx="1312524" cy="1312524"/>
        </a:xfrm>
        <a:prstGeom prst="ellipse">
          <a:avLst/>
        </a:prstGeom>
      </dgm:spPr>
    </dgm:pt>
    <dgm:pt modelId="{A96B34E4-7C61-4AFD-8E6E-5EB13FCC4517}" type="pres">
      <dgm:prSet presAssocID="{DA01AD6D-C530-4E69-8339-D237F381B9FF}" presName="sibTrans" presStyleLbl="sibTrans2D1" presStyleIdx="2" presStyleCnt="6"/>
      <dgm:spPr/>
    </dgm:pt>
    <dgm:pt modelId="{11F34518-16DB-4373-B3AC-C7A33557242A}" type="pres">
      <dgm:prSet presAssocID="{DA01AD6D-C530-4E69-8339-D237F381B9FF}" presName="connectorText" presStyleLbl="sibTrans2D1" presStyleIdx="2" presStyleCnt="6"/>
      <dgm:spPr/>
    </dgm:pt>
    <dgm:pt modelId="{8ACF341A-27D8-4512-B8FC-87CB776F8DEE}" type="pres">
      <dgm:prSet presAssocID="{EF3921F3-608D-4B14-BDDD-C76553F5720A}" presName="node" presStyleLbl="node1" presStyleIdx="3" presStyleCnt="6">
        <dgm:presLayoutVars>
          <dgm:bulletEnabled val="1"/>
        </dgm:presLayoutVars>
      </dgm:prSet>
      <dgm:spPr/>
    </dgm:pt>
    <dgm:pt modelId="{6C81FB16-3314-444A-B6A8-1A12B1C98157}" type="pres">
      <dgm:prSet presAssocID="{7A71258E-9284-4A25-AC52-04D62FDDBA80}" presName="sibTrans" presStyleLbl="sibTrans2D1" presStyleIdx="3" presStyleCnt="6"/>
      <dgm:spPr/>
    </dgm:pt>
    <dgm:pt modelId="{6C705210-FB31-4A4A-8813-B2AC1DEFD424}" type="pres">
      <dgm:prSet presAssocID="{7A71258E-9284-4A25-AC52-04D62FDDBA80}" presName="connectorText" presStyleLbl="sibTrans2D1" presStyleIdx="3" presStyleCnt="6"/>
      <dgm:spPr/>
    </dgm:pt>
    <dgm:pt modelId="{A4F4F4CD-31D6-48C1-AD59-1B37A78540FF}" type="pres">
      <dgm:prSet presAssocID="{FB49438E-785F-435A-A104-F9E70F308FB1}" presName="node" presStyleLbl="node1" presStyleIdx="4" presStyleCnt="6">
        <dgm:presLayoutVars>
          <dgm:bulletEnabled val="1"/>
        </dgm:presLayoutVars>
      </dgm:prSet>
      <dgm:spPr>
        <a:xfrm>
          <a:off x="882341" y="2958655"/>
          <a:ext cx="1312524" cy="1312524"/>
        </a:xfrm>
        <a:prstGeom prst="ellipse">
          <a:avLst/>
        </a:prstGeom>
      </dgm:spPr>
    </dgm:pt>
    <dgm:pt modelId="{F341CDCC-17C8-4C64-A620-F229727F20AA}" type="pres">
      <dgm:prSet presAssocID="{B44ECCC8-31FF-4159-8077-91EBFA761029}" presName="sibTrans" presStyleLbl="sibTrans2D1" presStyleIdx="4" presStyleCnt="6"/>
      <dgm:spPr/>
    </dgm:pt>
    <dgm:pt modelId="{1649B6FE-D67D-4505-851E-8085F2AB4AAB}" type="pres">
      <dgm:prSet presAssocID="{B44ECCC8-31FF-4159-8077-91EBFA761029}" presName="connectorText" presStyleLbl="sibTrans2D1" presStyleIdx="4" presStyleCnt="6"/>
      <dgm:spPr/>
    </dgm:pt>
    <dgm:pt modelId="{AAEC087F-E6E9-48E9-9BBB-318FEF915034}" type="pres">
      <dgm:prSet presAssocID="{1B7F39C0-631C-4CE4-8963-B70E5EEBA245}" presName="node" presStyleLbl="node1" presStyleIdx="5" presStyleCnt="6">
        <dgm:presLayoutVars>
          <dgm:bulletEnabled val="1"/>
        </dgm:presLayoutVars>
      </dgm:prSet>
      <dgm:spPr>
        <a:xfrm>
          <a:off x="882341" y="986619"/>
          <a:ext cx="1312524" cy="1312524"/>
        </a:xfrm>
        <a:prstGeom prst="ellipse">
          <a:avLst/>
        </a:prstGeom>
      </dgm:spPr>
    </dgm:pt>
    <dgm:pt modelId="{CFDBBB81-AC38-4B03-AAFE-C186A9D98D95}" type="pres">
      <dgm:prSet presAssocID="{352AC49D-6729-4773-A607-1893BCFD0020}" presName="sibTrans" presStyleLbl="sibTrans2D1" presStyleIdx="5" presStyleCnt="6"/>
      <dgm:spPr/>
    </dgm:pt>
    <dgm:pt modelId="{5FC27F55-77AC-4BDB-A5A8-AD3990043A9E}" type="pres">
      <dgm:prSet presAssocID="{352AC49D-6729-4773-A607-1893BCFD0020}" presName="connectorText" presStyleLbl="sibTrans2D1" presStyleIdx="5" presStyleCnt="6"/>
      <dgm:spPr/>
    </dgm:pt>
  </dgm:ptLst>
  <dgm:cxnLst>
    <dgm:cxn modelId="{96DF5E16-476F-4797-97E5-D7BF527B9CD0}" type="presOf" srcId="{DA01AD6D-C530-4E69-8339-D237F381B9FF}" destId="{A96B34E4-7C61-4AFD-8E6E-5EB13FCC4517}" srcOrd="0" destOrd="0" presId="urn:microsoft.com/office/officeart/2005/8/layout/cycle2"/>
    <dgm:cxn modelId="{BEDA3C19-2D52-4140-B04F-F1FD4652A058}" type="presOf" srcId="{533F1807-B611-4F1C-A354-0DF9B8E2F914}" destId="{6F830972-27F7-4004-A9F6-5A2BF3C989D9}" srcOrd="0" destOrd="0" presId="urn:microsoft.com/office/officeart/2005/8/layout/cycle2"/>
    <dgm:cxn modelId="{23154319-6E0B-4056-9BE9-1095D8F3ED0D}" type="presOf" srcId="{352AC49D-6729-4773-A607-1893BCFD0020}" destId="{5FC27F55-77AC-4BDB-A5A8-AD3990043A9E}" srcOrd="1" destOrd="0" presId="urn:microsoft.com/office/officeart/2005/8/layout/cycle2"/>
    <dgm:cxn modelId="{152FB624-36AA-453C-9A8B-7CB90F5B5D2A}" srcId="{63B8F33A-B2F5-45DB-A3B1-4DCC2271581F}" destId="{FB49438E-785F-435A-A104-F9E70F308FB1}" srcOrd="4" destOrd="0" parTransId="{B90BA9CF-A6B6-4541-9F56-9BF44ADB1961}" sibTransId="{B44ECCC8-31FF-4159-8077-91EBFA761029}"/>
    <dgm:cxn modelId="{DEC18427-9DFA-485D-89B2-B6D38F7DCC04}" type="presOf" srcId="{B1FC4F6C-0F0E-404A-8A23-855CB7D755EC}" destId="{2E588BEA-DA41-4888-BCFE-6309BDE42713}" srcOrd="0" destOrd="0" presId="urn:microsoft.com/office/officeart/2005/8/layout/cycle2"/>
    <dgm:cxn modelId="{9BB2B03A-D106-4619-B6B9-54ECCB2BC1C8}" srcId="{63B8F33A-B2F5-45DB-A3B1-4DCC2271581F}" destId="{EF3921F3-608D-4B14-BDDD-C76553F5720A}" srcOrd="3" destOrd="0" parTransId="{04299DB4-15F9-4813-B8D1-DEEACDB8E338}" sibTransId="{7A71258E-9284-4A25-AC52-04D62FDDBA80}"/>
    <dgm:cxn modelId="{C65FE15F-0AAB-4ECA-B8DC-5EEA18C93453}" type="presOf" srcId="{4CE9AF40-F6E8-4136-8899-EC7EA37E0C6F}" destId="{D4E5E805-67B6-46FC-BE9F-DAD2B54B094C}" srcOrd="0" destOrd="0" presId="urn:microsoft.com/office/officeart/2005/8/layout/cycle2"/>
    <dgm:cxn modelId="{6C23B963-E8A0-43BF-8988-6653D5499F58}" type="presOf" srcId="{7A71258E-9284-4A25-AC52-04D62FDDBA80}" destId="{6C705210-FB31-4A4A-8813-B2AC1DEFD424}" srcOrd="1" destOrd="0" presId="urn:microsoft.com/office/officeart/2005/8/layout/cycle2"/>
    <dgm:cxn modelId="{D8445765-35ED-4CC4-BB8F-C786942A4488}" type="presOf" srcId="{352AC49D-6729-4773-A607-1893BCFD0020}" destId="{CFDBBB81-AC38-4B03-AAFE-C186A9D98D95}" srcOrd="0" destOrd="0" presId="urn:microsoft.com/office/officeart/2005/8/layout/cycle2"/>
    <dgm:cxn modelId="{C2122848-CCDA-4CD2-A1A3-C434BA992527}" type="presOf" srcId="{7A71258E-9284-4A25-AC52-04D62FDDBA80}" destId="{6C81FB16-3314-444A-B6A8-1A12B1C98157}" srcOrd="0" destOrd="0" presId="urn:microsoft.com/office/officeart/2005/8/layout/cycle2"/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15D14B59-A423-4F8A-92BD-564CA20C3837}" type="presOf" srcId="{FB49438E-785F-435A-A104-F9E70F308FB1}" destId="{A4F4F4CD-31D6-48C1-AD59-1B37A78540FF}" srcOrd="0" destOrd="0" presId="urn:microsoft.com/office/officeart/2005/8/layout/cycle2"/>
    <dgm:cxn modelId="{5AA6715A-73B6-40E4-8FE6-95450DF20798}" type="presOf" srcId="{63B8F33A-B2F5-45DB-A3B1-4DCC2271581F}" destId="{44A7FF7B-054A-4241-99C2-E87798775504}" srcOrd="0" destOrd="0" presId="urn:microsoft.com/office/officeart/2005/8/layout/cycle2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8BD2E93-2B27-4E00-9C23-61E2AC7E7DE2}" srcId="{63B8F33A-B2F5-45DB-A3B1-4DCC2271581F}" destId="{1B7F39C0-631C-4CE4-8963-B70E5EEBA245}" srcOrd="5" destOrd="0" parTransId="{FD4F6426-AA3E-43A9-B6FE-F2DD55E785F7}" sibTransId="{352AC49D-6729-4773-A607-1893BCFD0020}"/>
    <dgm:cxn modelId="{C4BAEF9A-C134-43F3-8DFA-2064384560D9}" type="presOf" srcId="{63D3D0BC-7BE1-44B1-ACF0-CCAC332A11E4}" destId="{0C476C38-2E11-486D-B772-D34EBE8C74ED}" srcOrd="0" destOrd="0" presId="urn:microsoft.com/office/officeart/2005/8/layout/cycle2"/>
    <dgm:cxn modelId="{DE75539D-3774-441C-A13B-95F9911AD88B}" type="presOf" srcId="{63D3D0BC-7BE1-44B1-ACF0-CCAC332A11E4}" destId="{E17EEBC2-3A46-493B-B66F-27149B4D3184}" srcOrd="1" destOrd="0" presId="urn:microsoft.com/office/officeart/2005/8/layout/cycle2"/>
    <dgm:cxn modelId="{D34377A9-B617-420F-B14C-09EF3033B655}" type="presOf" srcId="{EF3921F3-608D-4B14-BDDD-C76553F5720A}" destId="{8ACF341A-27D8-4512-B8FC-87CB776F8DEE}" srcOrd="0" destOrd="0" presId="urn:microsoft.com/office/officeart/2005/8/layout/cycle2"/>
    <dgm:cxn modelId="{2DB102BD-2ADE-43E1-B739-1EB11859F71A}" type="presOf" srcId="{646E376E-0858-4D8D-B132-7AAEE99D4DC8}" destId="{9F0699F2-60A6-4145-991D-12A3B5A06351}" srcOrd="0" destOrd="0" presId="urn:microsoft.com/office/officeart/2005/8/layout/cycle2"/>
    <dgm:cxn modelId="{C59C6AC7-F46B-409A-9F41-D590BDB41025}" type="presOf" srcId="{DA01AD6D-C530-4E69-8339-D237F381B9FF}" destId="{11F34518-16DB-4373-B3AC-C7A33557242A}" srcOrd="1" destOrd="0" presId="urn:microsoft.com/office/officeart/2005/8/layout/cycle2"/>
    <dgm:cxn modelId="{F1CB29D4-85F4-449E-834D-AA06F3C2DA4F}" type="presOf" srcId="{B44ECCC8-31FF-4159-8077-91EBFA761029}" destId="{1649B6FE-D67D-4505-851E-8085F2AB4AAB}" srcOrd="1" destOrd="0" presId="urn:microsoft.com/office/officeart/2005/8/layout/cycle2"/>
    <dgm:cxn modelId="{173F48D5-6797-4820-BD79-FDB5EF0DDB26}" type="presOf" srcId="{B44ECCC8-31FF-4159-8077-91EBFA761029}" destId="{F341CDCC-17C8-4C64-A620-F229727F20AA}" srcOrd="0" destOrd="0" presId="urn:microsoft.com/office/officeart/2005/8/layout/cycle2"/>
    <dgm:cxn modelId="{4A481EDB-4B16-4589-A112-627DA67385AE}" type="presOf" srcId="{1B7F39C0-631C-4CE4-8963-B70E5EEBA245}" destId="{AAEC087F-E6E9-48E9-9BBB-318FEF915034}" srcOrd="0" destOrd="0" presId="urn:microsoft.com/office/officeart/2005/8/layout/cycle2"/>
    <dgm:cxn modelId="{2689E0F7-0B1D-40F6-ABC4-AEA90B8AAD53}" type="presOf" srcId="{B1FC4F6C-0F0E-404A-8A23-855CB7D755EC}" destId="{47A803B3-BFE9-4ECE-9283-FC87ABD5222B}" srcOrd="1" destOrd="0" presId="urn:microsoft.com/office/officeart/2005/8/layout/cycle2"/>
    <dgm:cxn modelId="{B0EA6238-0F10-4929-829A-501601AFCFBA}" type="presParOf" srcId="{44A7FF7B-054A-4241-99C2-E87798775504}" destId="{D4E5E805-67B6-46FC-BE9F-DAD2B54B094C}" srcOrd="0" destOrd="0" presId="urn:microsoft.com/office/officeart/2005/8/layout/cycle2"/>
    <dgm:cxn modelId="{3F7817B1-C290-4D0F-AFB5-7A1CC52ADEB0}" type="presParOf" srcId="{44A7FF7B-054A-4241-99C2-E87798775504}" destId="{0C476C38-2E11-486D-B772-D34EBE8C74ED}" srcOrd="1" destOrd="0" presId="urn:microsoft.com/office/officeart/2005/8/layout/cycle2"/>
    <dgm:cxn modelId="{8F762DEE-E772-45DA-BB24-DF6F13B2CD07}" type="presParOf" srcId="{0C476C38-2E11-486D-B772-D34EBE8C74ED}" destId="{E17EEBC2-3A46-493B-B66F-27149B4D3184}" srcOrd="0" destOrd="0" presId="urn:microsoft.com/office/officeart/2005/8/layout/cycle2"/>
    <dgm:cxn modelId="{3344443D-6693-4A8F-AA7C-2C1D30FD3069}" type="presParOf" srcId="{44A7FF7B-054A-4241-99C2-E87798775504}" destId="{9F0699F2-60A6-4145-991D-12A3B5A06351}" srcOrd="2" destOrd="0" presId="urn:microsoft.com/office/officeart/2005/8/layout/cycle2"/>
    <dgm:cxn modelId="{AF8DA757-0706-4A47-A72A-32574A69AF00}" type="presParOf" srcId="{44A7FF7B-054A-4241-99C2-E87798775504}" destId="{2E588BEA-DA41-4888-BCFE-6309BDE42713}" srcOrd="3" destOrd="0" presId="urn:microsoft.com/office/officeart/2005/8/layout/cycle2"/>
    <dgm:cxn modelId="{07603710-FA53-45B9-9F8D-2743B7C4A2C5}" type="presParOf" srcId="{2E588BEA-DA41-4888-BCFE-6309BDE42713}" destId="{47A803B3-BFE9-4ECE-9283-FC87ABD5222B}" srcOrd="0" destOrd="0" presId="urn:microsoft.com/office/officeart/2005/8/layout/cycle2"/>
    <dgm:cxn modelId="{2F9D439F-2D56-4D8C-8E71-93CEF08AA12A}" type="presParOf" srcId="{44A7FF7B-054A-4241-99C2-E87798775504}" destId="{6F830972-27F7-4004-A9F6-5A2BF3C989D9}" srcOrd="4" destOrd="0" presId="urn:microsoft.com/office/officeart/2005/8/layout/cycle2"/>
    <dgm:cxn modelId="{84D5AB8F-498E-4CBC-897A-E859DFBA7C69}" type="presParOf" srcId="{44A7FF7B-054A-4241-99C2-E87798775504}" destId="{A96B34E4-7C61-4AFD-8E6E-5EB13FCC4517}" srcOrd="5" destOrd="0" presId="urn:microsoft.com/office/officeart/2005/8/layout/cycle2"/>
    <dgm:cxn modelId="{BDF73CF6-1B90-4CAF-8123-D0E25A41B2C5}" type="presParOf" srcId="{A96B34E4-7C61-4AFD-8E6E-5EB13FCC4517}" destId="{11F34518-16DB-4373-B3AC-C7A33557242A}" srcOrd="0" destOrd="0" presId="urn:microsoft.com/office/officeart/2005/8/layout/cycle2"/>
    <dgm:cxn modelId="{F4DFD9AD-CDCB-494B-8C1E-A589E1FECDD9}" type="presParOf" srcId="{44A7FF7B-054A-4241-99C2-E87798775504}" destId="{8ACF341A-27D8-4512-B8FC-87CB776F8DEE}" srcOrd="6" destOrd="0" presId="urn:microsoft.com/office/officeart/2005/8/layout/cycle2"/>
    <dgm:cxn modelId="{B4029086-AC6E-49F2-9BE6-0B50EA0C5420}" type="presParOf" srcId="{44A7FF7B-054A-4241-99C2-E87798775504}" destId="{6C81FB16-3314-444A-B6A8-1A12B1C98157}" srcOrd="7" destOrd="0" presId="urn:microsoft.com/office/officeart/2005/8/layout/cycle2"/>
    <dgm:cxn modelId="{AC6CD855-1C03-4061-B7D5-9E520113B545}" type="presParOf" srcId="{6C81FB16-3314-444A-B6A8-1A12B1C98157}" destId="{6C705210-FB31-4A4A-8813-B2AC1DEFD424}" srcOrd="0" destOrd="0" presId="urn:microsoft.com/office/officeart/2005/8/layout/cycle2"/>
    <dgm:cxn modelId="{38B3364D-BB1D-48D1-9C41-6C173F72598A}" type="presParOf" srcId="{44A7FF7B-054A-4241-99C2-E87798775504}" destId="{A4F4F4CD-31D6-48C1-AD59-1B37A78540FF}" srcOrd="8" destOrd="0" presId="urn:microsoft.com/office/officeart/2005/8/layout/cycle2"/>
    <dgm:cxn modelId="{5C41B4CE-E9FA-461D-8083-EC744FD06457}" type="presParOf" srcId="{44A7FF7B-054A-4241-99C2-E87798775504}" destId="{F341CDCC-17C8-4C64-A620-F229727F20AA}" srcOrd="9" destOrd="0" presId="urn:microsoft.com/office/officeart/2005/8/layout/cycle2"/>
    <dgm:cxn modelId="{DFD325B4-AD88-4AB3-BBA9-88964D610832}" type="presParOf" srcId="{F341CDCC-17C8-4C64-A620-F229727F20AA}" destId="{1649B6FE-D67D-4505-851E-8085F2AB4AAB}" srcOrd="0" destOrd="0" presId="urn:microsoft.com/office/officeart/2005/8/layout/cycle2"/>
    <dgm:cxn modelId="{83F8C3E7-51B7-4EF4-856B-F6C7794F192A}" type="presParOf" srcId="{44A7FF7B-054A-4241-99C2-E87798775504}" destId="{AAEC087F-E6E9-48E9-9BBB-318FEF915034}" srcOrd="10" destOrd="0" presId="urn:microsoft.com/office/officeart/2005/8/layout/cycle2"/>
    <dgm:cxn modelId="{868C33FC-4AC6-4A69-A348-DCFFB1924497}" type="presParOf" srcId="{44A7FF7B-054A-4241-99C2-E87798775504}" destId="{CFDBBB81-AC38-4B03-AAFE-C186A9D98D95}" srcOrd="11" destOrd="0" presId="urn:microsoft.com/office/officeart/2005/8/layout/cycle2"/>
    <dgm:cxn modelId="{F31F4B90-DA83-4B89-A352-B963B19D465D}" type="presParOf" srcId="{CFDBBB81-AC38-4B03-AAFE-C186A9D98D95}" destId="{5FC27F55-77AC-4BDB-A5A8-AD3990043A9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8F33A-B2F5-45DB-A3B1-4DCC22715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AF40-F6E8-4136-8899-EC7EA37E0C6F}">
      <dgm:prSet phldrT="[Text]" custT="1"/>
      <dgm:spPr/>
      <dgm:t>
        <a:bodyPr/>
        <a:lstStyle/>
        <a:p>
          <a:r>
            <a:rPr lang="en-US" sz="1400" dirty="0"/>
            <a:t>Code and test</a:t>
          </a:r>
        </a:p>
      </dgm:t>
    </dgm:pt>
    <dgm:pt modelId="{CC1541B4-909C-452E-A24A-C9D9C3A9C691}" type="parTrans" cxnId="{5BED5F86-3034-4CBD-B24B-2C7FF9F4338D}">
      <dgm:prSet/>
      <dgm:spPr/>
      <dgm:t>
        <a:bodyPr/>
        <a:lstStyle/>
        <a:p>
          <a:endParaRPr lang="en-US"/>
        </a:p>
      </dgm:t>
    </dgm:pt>
    <dgm:pt modelId="{63D3D0BC-7BE1-44B1-ACF0-CCAC332A11E4}" type="sibTrans" cxnId="{5BED5F86-3034-4CBD-B24B-2C7FF9F4338D}">
      <dgm:prSet/>
      <dgm:spPr/>
      <dgm:t>
        <a:bodyPr/>
        <a:lstStyle/>
        <a:p>
          <a:endParaRPr lang="en-US"/>
        </a:p>
      </dgm:t>
    </dgm:pt>
    <dgm:pt modelId="{646E376E-0858-4D8D-B132-7AAEE99D4DC8}">
      <dgm:prSet phldrT="[Text]" custT="1"/>
      <dgm:spPr/>
      <dgm:t>
        <a:bodyPr/>
        <a:lstStyle/>
        <a:p>
          <a:r>
            <a:rPr lang="en-US" sz="1400" dirty="0"/>
            <a:t>Pull request</a:t>
          </a:r>
        </a:p>
      </dgm:t>
    </dgm:pt>
    <dgm:pt modelId="{2CEBCA7C-E92E-42C9-9D1C-4FF5EF5E9EC3}" type="parTrans" cxnId="{72FF7A4B-5B1E-4EC4-ABFC-5EAFA155EA30}">
      <dgm:prSet/>
      <dgm:spPr/>
      <dgm:t>
        <a:bodyPr/>
        <a:lstStyle/>
        <a:p>
          <a:endParaRPr lang="en-US"/>
        </a:p>
      </dgm:t>
    </dgm:pt>
    <dgm:pt modelId="{B1FC4F6C-0F0E-404A-8A23-855CB7D755EC}" type="sibTrans" cxnId="{72FF7A4B-5B1E-4EC4-ABFC-5EAFA155EA30}">
      <dgm:prSet/>
      <dgm:spPr/>
      <dgm:t>
        <a:bodyPr/>
        <a:lstStyle/>
        <a:p>
          <a:endParaRPr lang="en-US"/>
        </a:p>
      </dgm:t>
    </dgm:pt>
    <dgm:pt modelId="{533F1807-B611-4F1C-A354-0DF9B8E2F91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gm:t>
    </dgm:pt>
    <dgm:pt modelId="{9EDE01EE-2BB2-4F1F-AE4D-C2C0F6F04137}" type="parTrans" cxnId="{4E13F38D-A14B-4B8B-9EB3-B94CA1F51DD4}">
      <dgm:prSet/>
      <dgm:spPr/>
      <dgm:t>
        <a:bodyPr/>
        <a:lstStyle/>
        <a:p>
          <a:endParaRPr lang="en-US"/>
        </a:p>
      </dgm:t>
    </dgm:pt>
    <dgm:pt modelId="{DA01AD6D-C530-4E69-8339-D237F381B9FF}" type="sibTrans" cxnId="{4E13F38D-A14B-4B8B-9EB3-B94CA1F51DD4}">
      <dgm:prSet/>
      <dgm:spPr/>
      <dgm:t>
        <a:bodyPr/>
        <a:lstStyle/>
        <a:p>
          <a:endParaRPr lang="en-US"/>
        </a:p>
      </dgm:t>
    </dgm:pt>
    <dgm:pt modelId="{EF3921F3-608D-4B14-BDDD-C76553F5720A}">
      <dgm:prSet phldrT="[Text]" custT="1"/>
      <dgm:spPr/>
      <dgm:t>
        <a:bodyPr/>
        <a:lstStyle/>
        <a:p>
          <a:r>
            <a:rPr lang="en-US" sz="1400" dirty="0"/>
            <a:t>Merge to master</a:t>
          </a:r>
        </a:p>
      </dgm:t>
    </dgm:pt>
    <dgm:pt modelId="{04299DB4-15F9-4813-B8D1-DEEACDB8E338}" type="parTrans" cxnId="{9BB2B03A-D106-4619-B6B9-54ECCB2BC1C8}">
      <dgm:prSet/>
      <dgm:spPr/>
      <dgm:t>
        <a:bodyPr/>
        <a:lstStyle/>
        <a:p>
          <a:endParaRPr lang="en-US"/>
        </a:p>
      </dgm:t>
    </dgm:pt>
    <dgm:pt modelId="{7A71258E-9284-4A25-AC52-04D62FDDBA80}" type="sibTrans" cxnId="{9BB2B03A-D106-4619-B6B9-54ECCB2BC1C8}">
      <dgm:prSet/>
      <dgm:spPr/>
      <dgm:t>
        <a:bodyPr/>
        <a:lstStyle/>
        <a:p>
          <a:endParaRPr lang="en-US"/>
        </a:p>
      </dgm:t>
    </dgm:pt>
    <dgm:pt modelId="{FB49438E-785F-435A-A104-F9E70F308FB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gm:t>
    </dgm:pt>
    <dgm:pt modelId="{B90BA9CF-A6B6-4541-9F56-9BF44ADB1961}" type="parTrans" cxnId="{152FB624-36AA-453C-9A8B-7CB90F5B5D2A}">
      <dgm:prSet/>
      <dgm:spPr/>
      <dgm:t>
        <a:bodyPr/>
        <a:lstStyle/>
        <a:p>
          <a:endParaRPr lang="en-US"/>
        </a:p>
      </dgm:t>
    </dgm:pt>
    <dgm:pt modelId="{B44ECCC8-31FF-4159-8077-91EBFA761029}" type="sibTrans" cxnId="{152FB624-36AA-453C-9A8B-7CB90F5B5D2A}">
      <dgm:prSet/>
      <dgm:spPr/>
      <dgm:t>
        <a:bodyPr/>
        <a:lstStyle/>
        <a:p>
          <a:endParaRPr lang="en-US"/>
        </a:p>
      </dgm:t>
    </dgm:pt>
    <dgm:pt modelId="{1B7F39C0-631C-4CE4-8963-B70E5EEBA2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gm:t>
    </dgm:pt>
    <dgm:pt modelId="{FD4F6426-AA3E-43A9-B6FE-F2DD55E785F7}" type="parTrans" cxnId="{38BD2E93-2B27-4E00-9C23-61E2AC7E7DE2}">
      <dgm:prSet/>
      <dgm:spPr/>
      <dgm:t>
        <a:bodyPr/>
        <a:lstStyle/>
        <a:p>
          <a:endParaRPr lang="en-US"/>
        </a:p>
      </dgm:t>
    </dgm:pt>
    <dgm:pt modelId="{352AC49D-6729-4773-A607-1893BCFD0020}" type="sibTrans" cxnId="{38BD2E93-2B27-4E00-9C23-61E2AC7E7DE2}">
      <dgm:prSet/>
      <dgm:spPr/>
      <dgm:t>
        <a:bodyPr/>
        <a:lstStyle/>
        <a:p>
          <a:endParaRPr lang="en-US"/>
        </a:p>
      </dgm:t>
    </dgm:pt>
    <dgm:pt modelId="{44A7FF7B-054A-4241-99C2-E87798775504}" type="pres">
      <dgm:prSet presAssocID="{63B8F33A-B2F5-45DB-A3B1-4DCC2271581F}" presName="cycle" presStyleCnt="0">
        <dgm:presLayoutVars>
          <dgm:dir/>
          <dgm:resizeHandles val="exact"/>
        </dgm:presLayoutVars>
      </dgm:prSet>
      <dgm:spPr/>
    </dgm:pt>
    <dgm:pt modelId="{D4E5E805-67B6-46FC-BE9F-DAD2B54B094C}" type="pres">
      <dgm:prSet presAssocID="{4CE9AF40-F6E8-4136-8899-EC7EA37E0C6F}" presName="node" presStyleLbl="node1" presStyleIdx="0" presStyleCnt="6">
        <dgm:presLayoutVars>
          <dgm:bulletEnabled val="1"/>
        </dgm:presLayoutVars>
      </dgm:prSet>
      <dgm:spPr/>
    </dgm:pt>
    <dgm:pt modelId="{0C476C38-2E11-486D-B772-D34EBE8C74ED}" type="pres">
      <dgm:prSet presAssocID="{63D3D0BC-7BE1-44B1-ACF0-CCAC332A11E4}" presName="sibTrans" presStyleLbl="sibTrans2D1" presStyleIdx="0" presStyleCnt="6"/>
      <dgm:spPr/>
    </dgm:pt>
    <dgm:pt modelId="{E17EEBC2-3A46-493B-B66F-27149B4D3184}" type="pres">
      <dgm:prSet presAssocID="{63D3D0BC-7BE1-44B1-ACF0-CCAC332A11E4}" presName="connectorText" presStyleLbl="sibTrans2D1" presStyleIdx="0" presStyleCnt="6"/>
      <dgm:spPr/>
    </dgm:pt>
    <dgm:pt modelId="{9F0699F2-60A6-4145-991D-12A3B5A06351}" type="pres">
      <dgm:prSet presAssocID="{646E376E-0858-4D8D-B132-7AAEE99D4DC8}" presName="node" presStyleLbl="node1" presStyleIdx="1" presStyleCnt="6">
        <dgm:presLayoutVars>
          <dgm:bulletEnabled val="1"/>
        </dgm:presLayoutVars>
      </dgm:prSet>
      <dgm:spPr/>
    </dgm:pt>
    <dgm:pt modelId="{2E588BEA-DA41-4888-BCFE-6309BDE42713}" type="pres">
      <dgm:prSet presAssocID="{B1FC4F6C-0F0E-404A-8A23-855CB7D755EC}" presName="sibTrans" presStyleLbl="sibTrans2D1" presStyleIdx="1" presStyleCnt="6"/>
      <dgm:spPr/>
    </dgm:pt>
    <dgm:pt modelId="{47A803B3-BFE9-4ECE-9283-FC87ABD5222B}" type="pres">
      <dgm:prSet presAssocID="{B1FC4F6C-0F0E-404A-8A23-855CB7D755EC}" presName="connectorText" presStyleLbl="sibTrans2D1" presStyleIdx="1" presStyleCnt="6"/>
      <dgm:spPr/>
    </dgm:pt>
    <dgm:pt modelId="{6F830972-27F7-4004-A9F6-5A2BF3C989D9}" type="pres">
      <dgm:prSet presAssocID="{533F1807-B611-4F1C-A354-0DF9B8E2F914}" presName="node" presStyleLbl="node1" presStyleIdx="2" presStyleCnt="6">
        <dgm:presLayoutVars>
          <dgm:bulletEnabled val="1"/>
        </dgm:presLayoutVars>
      </dgm:prSet>
      <dgm:spPr>
        <a:xfrm>
          <a:off x="4298008" y="2958655"/>
          <a:ext cx="1312524" cy="1312524"/>
        </a:xfrm>
        <a:prstGeom prst="ellipse">
          <a:avLst/>
        </a:prstGeom>
      </dgm:spPr>
    </dgm:pt>
    <dgm:pt modelId="{A96B34E4-7C61-4AFD-8E6E-5EB13FCC4517}" type="pres">
      <dgm:prSet presAssocID="{DA01AD6D-C530-4E69-8339-D237F381B9FF}" presName="sibTrans" presStyleLbl="sibTrans2D1" presStyleIdx="2" presStyleCnt="6"/>
      <dgm:spPr/>
    </dgm:pt>
    <dgm:pt modelId="{11F34518-16DB-4373-B3AC-C7A33557242A}" type="pres">
      <dgm:prSet presAssocID="{DA01AD6D-C530-4E69-8339-D237F381B9FF}" presName="connectorText" presStyleLbl="sibTrans2D1" presStyleIdx="2" presStyleCnt="6"/>
      <dgm:spPr/>
    </dgm:pt>
    <dgm:pt modelId="{8ACF341A-27D8-4512-B8FC-87CB776F8DEE}" type="pres">
      <dgm:prSet presAssocID="{EF3921F3-608D-4B14-BDDD-C76553F5720A}" presName="node" presStyleLbl="node1" presStyleIdx="3" presStyleCnt="6">
        <dgm:presLayoutVars>
          <dgm:bulletEnabled val="1"/>
        </dgm:presLayoutVars>
      </dgm:prSet>
      <dgm:spPr/>
    </dgm:pt>
    <dgm:pt modelId="{6C81FB16-3314-444A-B6A8-1A12B1C98157}" type="pres">
      <dgm:prSet presAssocID="{7A71258E-9284-4A25-AC52-04D62FDDBA80}" presName="sibTrans" presStyleLbl="sibTrans2D1" presStyleIdx="3" presStyleCnt="6"/>
      <dgm:spPr/>
    </dgm:pt>
    <dgm:pt modelId="{6C705210-FB31-4A4A-8813-B2AC1DEFD424}" type="pres">
      <dgm:prSet presAssocID="{7A71258E-9284-4A25-AC52-04D62FDDBA80}" presName="connectorText" presStyleLbl="sibTrans2D1" presStyleIdx="3" presStyleCnt="6"/>
      <dgm:spPr/>
    </dgm:pt>
    <dgm:pt modelId="{A4F4F4CD-31D6-48C1-AD59-1B37A78540FF}" type="pres">
      <dgm:prSet presAssocID="{FB49438E-785F-435A-A104-F9E70F308FB1}" presName="node" presStyleLbl="node1" presStyleIdx="4" presStyleCnt="6">
        <dgm:presLayoutVars>
          <dgm:bulletEnabled val="1"/>
        </dgm:presLayoutVars>
      </dgm:prSet>
      <dgm:spPr>
        <a:xfrm>
          <a:off x="882341" y="2958655"/>
          <a:ext cx="1312524" cy="1312524"/>
        </a:xfrm>
        <a:prstGeom prst="ellipse">
          <a:avLst/>
        </a:prstGeom>
      </dgm:spPr>
    </dgm:pt>
    <dgm:pt modelId="{F341CDCC-17C8-4C64-A620-F229727F20AA}" type="pres">
      <dgm:prSet presAssocID="{B44ECCC8-31FF-4159-8077-91EBFA761029}" presName="sibTrans" presStyleLbl="sibTrans2D1" presStyleIdx="4" presStyleCnt="6"/>
      <dgm:spPr/>
    </dgm:pt>
    <dgm:pt modelId="{1649B6FE-D67D-4505-851E-8085F2AB4AAB}" type="pres">
      <dgm:prSet presAssocID="{B44ECCC8-31FF-4159-8077-91EBFA761029}" presName="connectorText" presStyleLbl="sibTrans2D1" presStyleIdx="4" presStyleCnt="6"/>
      <dgm:spPr/>
    </dgm:pt>
    <dgm:pt modelId="{AAEC087F-E6E9-48E9-9BBB-318FEF915034}" type="pres">
      <dgm:prSet presAssocID="{1B7F39C0-631C-4CE4-8963-B70E5EEBA245}" presName="node" presStyleLbl="node1" presStyleIdx="5" presStyleCnt="6">
        <dgm:presLayoutVars>
          <dgm:bulletEnabled val="1"/>
        </dgm:presLayoutVars>
      </dgm:prSet>
      <dgm:spPr>
        <a:xfrm>
          <a:off x="882341" y="986619"/>
          <a:ext cx="1312524" cy="1312524"/>
        </a:xfrm>
        <a:prstGeom prst="ellipse">
          <a:avLst/>
        </a:prstGeom>
      </dgm:spPr>
    </dgm:pt>
    <dgm:pt modelId="{CFDBBB81-AC38-4B03-AAFE-C186A9D98D95}" type="pres">
      <dgm:prSet presAssocID="{352AC49D-6729-4773-A607-1893BCFD0020}" presName="sibTrans" presStyleLbl="sibTrans2D1" presStyleIdx="5" presStyleCnt="6"/>
      <dgm:spPr/>
    </dgm:pt>
    <dgm:pt modelId="{5FC27F55-77AC-4BDB-A5A8-AD3990043A9E}" type="pres">
      <dgm:prSet presAssocID="{352AC49D-6729-4773-A607-1893BCFD0020}" presName="connectorText" presStyleLbl="sibTrans2D1" presStyleIdx="5" presStyleCnt="6"/>
      <dgm:spPr/>
    </dgm:pt>
  </dgm:ptLst>
  <dgm:cxnLst>
    <dgm:cxn modelId="{96DF5E16-476F-4797-97E5-D7BF527B9CD0}" type="presOf" srcId="{DA01AD6D-C530-4E69-8339-D237F381B9FF}" destId="{A96B34E4-7C61-4AFD-8E6E-5EB13FCC4517}" srcOrd="0" destOrd="0" presId="urn:microsoft.com/office/officeart/2005/8/layout/cycle2"/>
    <dgm:cxn modelId="{BEDA3C19-2D52-4140-B04F-F1FD4652A058}" type="presOf" srcId="{533F1807-B611-4F1C-A354-0DF9B8E2F914}" destId="{6F830972-27F7-4004-A9F6-5A2BF3C989D9}" srcOrd="0" destOrd="0" presId="urn:microsoft.com/office/officeart/2005/8/layout/cycle2"/>
    <dgm:cxn modelId="{23154319-6E0B-4056-9BE9-1095D8F3ED0D}" type="presOf" srcId="{352AC49D-6729-4773-A607-1893BCFD0020}" destId="{5FC27F55-77AC-4BDB-A5A8-AD3990043A9E}" srcOrd="1" destOrd="0" presId="urn:microsoft.com/office/officeart/2005/8/layout/cycle2"/>
    <dgm:cxn modelId="{152FB624-36AA-453C-9A8B-7CB90F5B5D2A}" srcId="{63B8F33A-B2F5-45DB-A3B1-4DCC2271581F}" destId="{FB49438E-785F-435A-A104-F9E70F308FB1}" srcOrd="4" destOrd="0" parTransId="{B90BA9CF-A6B6-4541-9F56-9BF44ADB1961}" sibTransId="{B44ECCC8-31FF-4159-8077-91EBFA761029}"/>
    <dgm:cxn modelId="{DEC18427-9DFA-485D-89B2-B6D38F7DCC04}" type="presOf" srcId="{B1FC4F6C-0F0E-404A-8A23-855CB7D755EC}" destId="{2E588BEA-DA41-4888-BCFE-6309BDE42713}" srcOrd="0" destOrd="0" presId="urn:microsoft.com/office/officeart/2005/8/layout/cycle2"/>
    <dgm:cxn modelId="{9BB2B03A-D106-4619-B6B9-54ECCB2BC1C8}" srcId="{63B8F33A-B2F5-45DB-A3B1-4DCC2271581F}" destId="{EF3921F3-608D-4B14-BDDD-C76553F5720A}" srcOrd="3" destOrd="0" parTransId="{04299DB4-15F9-4813-B8D1-DEEACDB8E338}" sibTransId="{7A71258E-9284-4A25-AC52-04D62FDDBA80}"/>
    <dgm:cxn modelId="{C65FE15F-0AAB-4ECA-B8DC-5EEA18C93453}" type="presOf" srcId="{4CE9AF40-F6E8-4136-8899-EC7EA37E0C6F}" destId="{D4E5E805-67B6-46FC-BE9F-DAD2B54B094C}" srcOrd="0" destOrd="0" presId="urn:microsoft.com/office/officeart/2005/8/layout/cycle2"/>
    <dgm:cxn modelId="{6C23B963-E8A0-43BF-8988-6653D5499F58}" type="presOf" srcId="{7A71258E-9284-4A25-AC52-04D62FDDBA80}" destId="{6C705210-FB31-4A4A-8813-B2AC1DEFD424}" srcOrd="1" destOrd="0" presId="urn:microsoft.com/office/officeart/2005/8/layout/cycle2"/>
    <dgm:cxn modelId="{D8445765-35ED-4CC4-BB8F-C786942A4488}" type="presOf" srcId="{352AC49D-6729-4773-A607-1893BCFD0020}" destId="{CFDBBB81-AC38-4B03-AAFE-C186A9D98D95}" srcOrd="0" destOrd="0" presId="urn:microsoft.com/office/officeart/2005/8/layout/cycle2"/>
    <dgm:cxn modelId="{C2122848-CCDA-4CD2-A1A3-C434BA992527}" type="presOf" srcId="{7A71258E-9284-4A25-AC52-04D62FDDBA80}" destId="{6C81FB16-3314-444A-B6A8-1A12B1C98157}" srcOrd="0" destOrd="0" presId="urn:microsoft.com/office/officeart/2005/8/layout/cycle2"/>
    <dgm:cxn modelId="{72FF7A4B-5B1E-4EC4-ABFC-5EAFA155EA30}" srcId="{63B8F33A-B2F5-45DB-A3B1-4DCC2271581F}" destId="{646E376E-0858-4D8D-B132-7AAEE99D4DC8}" srcOrd="1" destOrd="0" parTransId="{2CEBCA7C-E92E-42C9-9D1C-4FF5EF5E9EC3}" sibTransId="{B1FC4F6C-0F0E-404A-8A23-855CB7D755EC}"/>
    <dgm:cxn modelId="{15D14B59-A423-4F8A-92BD-564CA20C3837}" type="presOf" srcId="{FB49438E-785F-435A-A104-F9E70F308FB1}" destId="{A4F4F4CD-31D6-48C1-AD59-1B37A78540FF}" srcOrd="0" destOrd="0" presId="urn:microsoft.com/office/officeart/2005/8/layout/cycle2"/>
    <dgm:cxn modelId="{5AA6715A-73B6-40E4-8FE6-95450DF20798}" type="presOf" srcId="{63B8F33A-B2F5-45DB-A3B1-4DCC2271581F}" destId="{44A7FF7B-054A-4241-99C2-E87798775504}" srcOrd="0" destOrd="0" presId="urn:microsoft.com/office/officeart/2005/8/layout/cycle2"/>
    <dgm:cxn modelId="{5BED5F86-3034-4CBD-B24B-2C7FF9F4338D}" srcId="{63B8F33A-B2F5-45DB-A3B1-4DCC2271581F}" destId="{4CE9AF40-F6E8-4136-8899-EC7EA37E0C6F}" srcOrd="0" destOrd="0" parTransId="{CC1541B4-909C-452E-A24A-C9D9C3A9C691}" sibTransId="{63D3D0BC-7BE1-44B1-ACF0-CCAC332A11E4}"/>
    <dgm:cxn modelId="{4E13F38D-A14B-4B8B-9EB3-B94CA1F51DD4}" srcId="{63B8F33A-B2F5-45DB-A3B1-4DCC2271581F}" destId="{533F1807-B611-4F1C-A354-0DF9B8E2F914}" srcOrd="2" destOrd="0" parTransId="{9EDE01EE-2BB2-4F1F-AE4D-C2C0F6F04137}" sibTransId="{DA01AD6D-C530-4E69-8339-D237F381B9FF}"/>
    <dgm:cxn modelId="{38BD2E93-2B27-4E00-9C23-61E2AC7E7DE2}" srcId="{63B8F33A-B2F5-45DB-A3B1-4DCC2271581F}" destId="{1B7F39C0-631C-4CE4-8963-B70E5EEBA245}" srcOrd="5" destOrd="0" parTransId="{FD4F6426-AA3E-43A9-B6FE-F2DD55E785F7}" sibTransId="{352AC49D-6729-4773-A607-1893BCFD0020}"/>
    <dgm:cxn modelId="{C4BAEF9A-C134-43F3-8DFA-2064384560D9}" type="presOf" srcId="{63D3D0BC-7BE1-44B1-ACF0-CCAC332A11E4}" destId="{0C476C38-2E11-486D-B772-D34EBE8C74ED}" srcOrd="0" destOrd="0" presId="urn:microsoft.com/office/officeart/2005/8/layout/cycle2"/>
    <dgm:cxn modelId="{DE75539D-3774-441C-A13B-95F9911AD88B}" type="presOf" srcId="{63D3D0BC-7BE1-44B1-ACF0-CCAC332A11E4}" destId="{E17EEBC2-3A46-493B-B66F-27149B4D3184}" srcOrd="1" destOrd="0" presId="urn:microsoft.com/office/officeart/2005/8/layout/cycle2"/>
    <dgm:cxn modelId="{D34377A9-B617-420F-B14C-09EF3033B655}" type="presOf" srcId="{EF3921F3-608D-4B14-BDDD-C76553F5720A}" destId="{8ACF341A-27D8-4512-B8FC-87CB776F8DEE}" srcOrd="0" destOrd="0" presId="urn:microsoft.com/office/officeart/2005/8/layout/cycle2"/>
    <dgm:cxn modelId="{2DB102BD-2ADE-43E1-B739-1EB11859F71A}" type="presOf" srcId="{646E376E-0858-4D8D-B132-7AAEE99D4DC8}" destId="{9F0699F2-60A6-4145-991D-12A3B5A06351}" srcOrd="0" destOrd="0" presId="urn:microsoft.com/office/officeart/2005/8/layout/cycle2"/>
    <dgm:cxn modelId="{C59C6AC7-F46B-409A-9F41-D590BDB41025}" type="presOf" srcId="{DA01AD6D-C530-4E69-8339-D237F381B9FF}" destId="{11F34518-16DB-4373-B3AC-C7A33557242A}" srcOrd="1" destOrd="0" presId="urn:microsoft.com/office/officeart/2005/8/layout/cycle2"/>
    <dgm:cxn modelId="{F1CB29D4-85F4-449E-834D-AA06F3C2DA4F}" type="presOf" srcId="{B44ECCC8-31FF-4159-8077-91EBFA761029}" destId="{1649B6FE-D67D-4505-851E-8085F2AB4AAB}" srcOrd="1" destOrd="0" presId="urn:microsoft.com/office/officeart/2005/8/layout/cycle2"/>
    <dgm:cxn modelId="{173F48D5-6797-4820-BD79-FDB5EF0DDB26}" type="presOf" srcId="{B44ECCC8-31FF-4159-8077-91EBFA761029}" destId="{F341CDCC-17C8-4C64-A620-F229727F20AA}" srcOrd="0" destOrd="0" presId="urn:microsoft.com/office/officeart/2005/8/layout/cycle2"/>
    <dgm:cxn modelId="{4A481EDB-4B16-4589-A112-627DA67385AE}" type="presOf" srcId="{1B7F39C0-631C-4CE4-8963-B70E5EEBA245}" destId="{AAEC087F-E6E9-48E9-9BBB-318FEF915034}" srcOrd="0" destOrd="0" presId="urn:microsoft.com/office/officeart/2005/8/layout/cycle2"/>
    <dgm:cxn modelId="{2689E0F7-0B1D-40F6-ABC4-AEA90B8AAD53}" type="presOf" srcId="{B1FC4F6C-0F0E-404A-8A23-855CB7D755EC}" destId="{47A803B3-BFE9-4ECE-9283-FC87ABD5222B}" srcOrd="1" destOrd="0" presId="urn:microsoft.com/office/officeart/2005/8/layout/cycle2"/>
    <dgm:cxn modelId="{B0EA6238-0F10-4929-829A-501601AFCFBA}" type="presParOf" srcId="{44A7FF7B-054A-4241-99C2-E87798775504}" destId="{D4E5E805-67B6-46FC-BE9F-DAD2B54B094C}" srcOrd="0" destOrd="0" presId="urn:microsoft.com/office/officeart/2005/8/layout/cycle2"/>
    <dgm:cxn modelId="{3F7817B1-C290-4D0F-AFB5-7A1CC52ADEB0}" type="presParOf" srcId="{44A7FF7B-054A-4241-99C2-E87798775504}" destId="{0C476C38-2E11-486D-B772-D34EBE8C74ED}" srcOrd="1" destOrd="0" presId="urn:microsoft.com/office/officeart/2005/8/layout/cycle2"/>
    <dgm:cxn modelId="{8F762DEE-E772-45DA-BB24-DF6F13B2CD07}" type="presParOf" srcId="{0C476C38-2E11-486D-B772-D34EBE8C74ED}" destId="{E17EEBC2-3A46-493B-B66F-27149B4D3184}" srcOrd="0" destOrd="0" presId="urn:microsoft.com/office/officeart/2005/8/layout/cycle2"/>
    <dgm:cxn modelId="{3344443D-6693-4A8F-AA7C-2C1D30FD3069}" type="presParOf" srcId="{44A7FF7B-054A-4241-99C2-E87798775504}" destId="{9F0699F2-60A6-4145-991D-12A3B5A06351}" srcOrd="2" destOrd="0" presId="urn:microsoft.com/office/officeart/2005/8/layout/cycle2"/>
    <dgm:cxn modelId="{AF8DA757-0706-4A47-A72A-32574A69AF00}" type="presParOf" srcId="{44A7FF7B-054A-4241-99C2-E87798775504}" destId="{2E588BEA-DA41-4888-BCFE-6309BDE42713}" srcOrd="3" destOrd="0" presId="urn:microsoft.com/office/officeart/2005/8/layout/cycle2"/>
    <dgm:cxn modelId="{07603710-FA53-45B9-9F8D-2743B7C4A2C5}" type="presParOf" srcId="{2E588BEA-DA41-4888-BCFE-6309BDE42713}" destId="{47A803B3-BFE9-4ECE-9283-FC87ABD5222B}" srcOrd="0" destOrd="0" presId="urn:microsoft.com/office/officeart/2005/8/layout/cycle2"/>
    <dgm:cxn modelId="{2F9D439F-2D56-4D8C-8E71-93CEF08AA12A}" type="presParOf" srcId="{44A7FF7B-054A-4241-99C2-E87798775504}" destId="{6F830972-27F7-4004-A9F6-5A2BF3C989D9}" srcOrd="4" destOrd="0" presId="urn:microsoft.com/office/officeart/2005/8/layout/cycle2"/>
    <dgm:cxn modelId="{84D5AB8F-498E-4CBC-897A-E859DFBA7C69}" type="presParOf" srcId="{44A7FF7B-054A-4241-99C2-E87798775504}" destId="{A96B34E4-7C61-4AFD-8E6E-5EB13FCC4517}" srcOrd="5" destOrd="0" presId="urn:microsoft.com/office/officeart/2005/8/layout/cycle2"/>
    <dgm:cxn modelId="{BDF73CF6-1B90-4CAF-8123-D0E25A41B2C5}" type="presParOf" srcId="{A96B34E4-7C61-4AFD-8E6E-5EB13FCC4517}" destId="{11F34518-16DB-4373-B3AC-C7A33557242A}" srcOrd="0" destOrd="0" presId="urn:microsoft.com/office/officeart/2005/8/layout/cycle2"/>
    <dgm:cxn modelId="{F4DFD9AD-CDCB-494B-8C1E-A589E1FECDD9}" type="presParOf" srcId="{44A7FF7B-054A-4241-99C2-E87798775504}" destId="{8ACF341A-27D8-4512-B8FC-87CB776F8DEE}" srcOrd="6" destOrd="0" presId="urn:microsoft.com/office/officeart/2005/8/layout/cycle2"/>
    <dgm:cxn modelId="{B4029086-AC6E-49F2-9BE6-0B50EA0C5420}" type="presParOf" srcId="{44A7FF7B-054A-4241-99C2-E87798775504}" destId="{6C81FB16-3314-444A-B6A8-1A12B1C98157}" srcOrd="7" destOrd="0" presId="urn:microsoft.com/office/officeart/2005/8/layout/cycle2"/>
    <dgm:cxn modelId="{AC6CD855-1C03-4061-B7D5-9E520113B545}" type="presParOf" srcId="{6C81FB16-3314-444A-B6A8-1A12B1C98157}" destId="{6C705210-FB31-4A4A-8813-B2AC1DEFD424}" srcOrd="0" destOrd="0" presId="urn:microsoft.com/office/officeart/2005/8/layout/cycle2"/>
    <dgm:cxn modelId="{38B3364D-BB1D-48D1-9C41-6C173F72598A}" type="presParOf" srcId="{44A7FF7B-054A-4241-99C2-E87798775504}" destId="{A4F4F4CD-31D6-48C1-AD59-1B37A78540FF}" srcOrd="8" destOrd="0" presId="urn:microsoft.com/office/officeart/2005/8/layout/cycle2"/>
    <dgm:cxn modelId="{5C41B4CE-E9FA-461D-8083-EC744FD06457}" type="presParOf" srcId="{44A7FF7B-054A-4241-99C2-E87798775504}" destId="{F341CDCC-17C8-4C64-A620-F229727F20AA}" srcOrd="9" destOrd="0" presId="urn:microsoft.com/office/officeart/2005/8/layout/cycle2"/>
    <dgm:cxn modelId="{DFD325B4-AD88-4AB3-BBA9-88964D610832}" type="presParOf" srcId="{F341CDCC-17C8-4C64-A620-F229727F20AA}" destId="{1649B6FE-D67D-4505-851E-8085F2AB4AAB}" srcOrd="0" destOrd="0" presId="urn:microsoft.com/office/officeart/2005/8/layout/cycle2"/>
    <dgm:cxn modelId="{83F8C3E7-51B7-4EF4-856B-F6C7794F192A}" type="presParOf" srcId="{44A7FF7B-054A-4241-99C2-E87798775504}" destId="{AAEC087F-E6E9-48E9-9BBB-318FEF915034}" srcOrd="10" destOrd="0" presId="urn:microsoft.com/office/officeart/2005/8/layout/cycle2"/>
    <dgm:cxn modelId="{868C33FC-4AC6-4A69-A348-DCFFB1924497}" type="presParOf" srcId="{44A7FF7B-054A-4241-99C2-E87798775504}" destId="{CFDBBB81-AC38-4B03-AAFE-C186A9D98D95}" srcOrd="11" destOrd="0" presId="urn:microsoft.com/office/officeart/2005/8/layout/cycle2"/>
    <dgm:cxn modelId="{F31F4B90-DA83-4B89-A352-B963B19D465D}" type="presParOf" srcId="{CFDBBB81-AC38-4B03-AAFE-C186A9D98D95}" destId="{5FC27F55-77AC-4BDB-A5A8-AD3990043A9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FEBD6-CA8A-4108-BA65-D147447BF0D4}">
      <dsp:nvSpPr>
        <dsp:cNvPr id="0" name=""/>
        <dsp:cNvSpPr/>
      </dsp:nvSpPr>
      <dsp:spPr>
        <a:xfrm>
          <a:off x="2210" y="1088727"/>
          <a:ext cx="2693069" cy="1077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</a:t>
          </a:r>
        </a:p>
      </dsp:txBody>
      <dsp:txXfrm>
        <a:off x="540824" y="1088727"/>
        <a:ext cx="1615842" cy="1077227"/>
      </dsp:txXfrm>
    </dsp:sp>
    <dsp:sp modelId="{C977E829-50CD-456D-91D3-0F35771BAC13}">
      <dsp:nvSpPr>
        <dsp:cNvPr id="0" name=""/>
        <dsp:cNvSpPr/>
      </dsp:nvSpPr>
      <dsp:spPr>
        <a:xfrm>
          <a:off x="2425972" y="1088727"/>
          <a:ext cx="2693069" cy="1077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2964586" y="1088727"/>
        <a:ext cx="1615842" cy="1077227"/>
      </dsp:txXfrm>
    </dsp:sp>
    <dsp:sp modelId="{7E943B75-6EC2-494F-BAD4-9D41E17343A9}">
      <dsp:nvSpPr>
        <dsp:cNvPr id="0" name=""/>
        <dsp:cNvSpPr/>
      </dsp:nvSpPr>
      <dsp:spPr>
        <a:xfrm>
          <a:off x="4849735" y="1088727"/>
          <a:ext cx="2693069" cy="1077227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Engineering</a:t>
          </a:r>
        </a:p>
      </dsp:txBody>
      <dsp:txXfrm>
        <a:off x="5388349" y="1088727"/>
        <a:ext cx="1615842" cy="1077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E805-67B6-46FC-BE9F-DAD2B54B094C}">
      <dsp:nvSpPr>
        <dsp:cNvPr id="0" name=""/>
        <dsp:cNvSpPr/>
      </dsp:nvSpPr>
      <dsp:spPr>
        <a:xfrm>
          <a:off x="2595889" y="1702"/>
          <a:ext cx="1341408" cy="1341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and test</a:t>
          </a:r>
        </a:p>
      </dsp:txBody>
      <dsp:txXfrm>
        <a:off x="2792334" y="198147"/>
        <a:ext cx="948518" cy="948518"/>
      </dsp:txXfrm>
    </dsp:sp>
    <dsp:sp modelId="{0C476C38-2E11-486D-B772-D34EBE8C74ED}">
      <dsp:nvSpPr>
        <dsp:cNvPr id="0" name=""/>
        <dsp:cNvSpPr/>
      </dsp:nvSpPr>
      <dsp:spPr>
        <a:xfrm rot="1800000">
          <a:off x="3951751" y="944567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58918" y="1008366"/>
        <a:ext cx="249635" cy="271635"/>
      </dsp:txXfrm>
    </dsp:sp>
    <dsp:sp modelId="{9F0699F2-60A6-4145-991D-12A3B5A06351}">
      <dsp:nvSpPr>
        <dsp:cNvPr id="0" name=""/>
        <dsp:cNvSpPr/>
      </dsp:nvSpPr>
      <dsp:spPr>
        <a:xfrm>
          <a:off x="4340306" y="1008842"/>
          <a:ext cx="1341408" cy="1341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Pull request</a:t>
          </a:r>
        </a:p>
      </dsp:txBody>
      <dsp:txXfrm>
        <a:off x="4536751" y="1205287"/>
        <a:ext cx="948518" cy="948518"/>
      </dsp:txXfrm>
    </dsp:sp>
    <dsp:sp modelId="{2E588BEA-DA41-4888-BCFE-6309BDE42713}">
      <dsp:nvSpPr>
        <dsp:cNvPr id="0" name=""/>
        <dsp:cNvSpPr/>
      </dsp:nvSpPr>
      <dsp:spPr>
        <a:xfrm rot="5400000">
          <a:off x="4832700" y="2450231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86193" y="2487283"/>
        <a:ext cx="249635" cy="271635"/>
      </dsp:txXfrm>
    </dsp:sp>
    <dsp:sp modelId="{6F830972-27F7-4004-A9F6-5A2BF3C989D9}">
      <dsp:nvSpPr>
        <dsp:cNvPr id="0" name=""/>
        <dsp:cNvSpPr/>
      </dsp:nvSpPr>
      <dsp:spPr>
        <a:xfrm>
          <a:off x="4340306" y="3023122"/>
          <a:ext cx="1341408" cy="1341408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sp:txBody>
      <dsp:txXfrm>
        <a:off x="4536751" y="3219567"/>
        <a:ext cx="948518" cy="948518"/>
      </dsp:txXfrm>
    </dsp:sp>
    <dsp:sp modelId="{A96B34E4-7C61-4AFD-8E6E-5EB13FCC4517}">
      <dsp:nvSpPr>
        <dsp:cNvPr id="0" name=""/>
        <dsp:cNvSpPr/>
      </dsp:nvSpPr>
      <dsp:spPr>
        <a:xfrm rot="9000000">
          <a:off x="3969232" y="3965987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069051" y="4029786"/>
        <a:ext cx="249635" cy="271635"/>
      </dsp:txXfrm>
    </dsp:sp>
    <dsp:sp modelId="{8ACF341A-27D8-4512-B8FC-87CB776F8DEE}">
      <dsp:nvSpPr>
        <dsp:cNvPr id="0" name=""/>
        <dsp:cNvSpPr/>
      </dsp:nvSpPr>
      <dsp:spPr>
        <a:xfrm>
          <a:off x="2595889" y="4030262"/>
          <a:ext cx="1341408" cy="1341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to master</a:t>
          </a:r>
        </a:p>
      </dsp:txBody>
      <dsp:txXfrm>
        <a:off x="2792334" y="4226707"/>
        <a:ext cx="948518" cy="948518"/>
      </dsp:txXfrm>
    </dsp:sp>
    <dsp:sp modelId="{6C81FB16-3314-444A-B6A8-1A12B1C98157}">
      <dsp:nvSpPr>
        <dsp:cNvPr id="0" name=""/>
        <dsp:cNvSpPr/>
      </dsp:nvSpPr>
      <dsp:spPr>
        <a:xfrm rot="12600000">
          <a:off x="2224815" y="3976080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324634" y="4093372"/>
        <a:ext cx="249635" cy="271635"/>
      </dsp:txXfrm>
    </dsp:sp>
    <dsp:sp modelId="{A4F4F4CD-31D6-48C1-AD59-1B37A78540FF}">
      <dsp:nvSpPr>
        <dsp:cNvPr id="0" name=""/>
        <dsp:cNvSpPr/>
      </dsp:nvSpPr>
      <dsp:spPr>
        <a:xfrm>
          <a:off x="851472" y="3023122"/>
          <a:ext cx="1341408" cy="1341408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sp:txBody>
      <dsp:txXfrm>
        <a:off x="1047917" y="3219567"/>
        <a:ext cx="948518" cy="948518"/>
      </dsp:txXfrm>
    </dsp:sp>
    <dsp:sp modelId="{F341CDCC-17C8-4C64-A620-F229727F20AA}">
      <dsp:nvSpPr>
        <dsp:cNvPr id="0" name=""/>
        <dsp:cNvSpPr/>
      </dsp:nvSpPr>
      <dsp:spPr>
        <a:xfrm rot="16200000">
          <a:off x="1343865" y="2470417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397358" y="2614455"/>
        <a:ext cx="249635" cy="271635"/>
      </dsp:txXfrm>
    </dsp:sp>
    <dsp:sp modelId="{AAEC087F-E6E9-48E9-9BBB-318FEF915034}">
      <dsp:nvSpPr>
        <dsp:cNvPr id="0" name=""/>
        <dsp:cNvSpPr/>
      </dsp:nvSpPr>
      <dsp:spPr>
        <a:xfrm>
          <a:off x="851472" y="1008842"/>
          <a:ext cx="1341408" cy="1341408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sp:txBody>
      <dsp:txXfrm>
        <a:off x="1047917" y="1205287"/>
        <a:ext cx="948518" cy="948518"/>
      </dsp:txXfrm>
    </dsp:sp>
    <dsp:sp modelId="{CFDBBB81-AC38-4B03-AAFE-C186A9D98D95}">
      <dsp:nvSpPr>
        <dsp:cNvPr id="0" name=""/>
        <dsp:cNvSpPr/>
      </dsp:nvSpPr>
      <dsp:spPr>
        <a:xfrm rot="19800000">
          <a:off x="2207333" y="954660"/>
          <a:ext cx="356621" cy="452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14500" y="1071952"/>
        <a:ext cx="249635" cy="27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E805-67B6-46FC-BE9F-DAD2B54B094C}">
      <dsp:nvSpPr>
        <dsp:cNvPr id="0" name=""/>
        <dsp:cNvSpPr/>
      </dsp:nvSpPr>
      <dsp:spPr>
        <a:xfrm>
          <a:off x="2621994" y="13"/>
          <a:ext cx="1344777" cy="13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and test</a:t>
          </a:r>
        </a:p>
      </dsp:txBody>
      <dsp:txXfrm>
        <a:off x="2818932" y="196951"/>
        <a:ext cx="950901" cy="950901"/>
      </dsp:txXfrm>
    </dsp:sp>
    <dsp:sp modelId="{0C476C38-2E11-486D-B772-D34EBE8C74ED}">
      <dsp:nvSpPr>
        <dsp:cNvPr id="0" name=""/>
        <dsp:cNvSpPr/>
      </dsp:nvSpPr>
      <dsp:spPr>
        <a:xfrm rot="1800000">
          <a:off x="3981360" y="945401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88551" y="1009334"/>
        <a:ext cx="250499" cy="272318"/>
      </dsp:txXfrm>
    </dsp:sp>
    <dsp:sp modelId="{9F0699F2-60A6-4145-991D-12A3B5A06351}">
      <dsp:nvSpPr>
        <dsp:cNvPr id="0" name=""/>
        <dsp:cNvSpPr/>
      </dsp:nvSpPr>
      <dsp:spPr>
        <a:xfrm>
          <a:off x="4371345" y="1010002"/>
          <a:ext cx="1344777" cy="13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Pull request</a:t>
          </a:r>
        </a:p>
      </dsp:txBody>
      <dsp:txXfrm>
        <a:off x="4568283" y="1206940"/>
        <a:ext cx="950901" cy="950901"/>
      </dsp:txXfrm>
    </dsp:sp>
    <dsp:sp modelId="{2E588BEA-DA41-4888-BCFE-6309BDE42713}">
      <dsp:nvSpPr>
        <dsp:cNvPr id="0" name=""/>
        <dsp:cNvSpPr/>
      </dsp:nvSpPr>
      <dsp:spPr>
        <a:xfrm rot="5400000">
          <a:off x="4864806" y="2455319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18484" y="2492413"/>
        <a:ext cx="250499" cy="272318"/>
      </dsp:txXfrm>
    </dsp:sp>
    <dsp:sp modelId="{6F830972-27F7-4004-A9F6-5A2BF3C989D9}">
      <dsp:nvSpPr>
        <dsp:cNvPr id="0" name=""/>
        <dsp:cNvSpPr/>
      </dsp:nvSpPr>
      <dsp:spPr>
        <a:xfrm>
          <a:off x="4371345" y="3029978"/>
          <a:ext cx="1344777" cy="1344777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sp:txBody>
      <dsp:txXfrm>
        <a:off x="4568283" y="3226916"/>
        <a:ext cx="950901" cy="950901"/>
      </dsp:txXfrm>
    </dsp:sp>
    <dsp:sp modelId="{A96B34E4-7C61-4AFD-8E6E-5EB13FCC4517}">
      <dsp:nvSpPr>
        <dsp:cNvPr id="0" name=""/>
        <dsp:cNvSpPr/>
      </dsp:nvSpPr>
      <dsp:spPr>
        <a:xfrm rot="9000000">
          <a:off x="3998902" y="3975365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099067" y="4039298"/>
        <a:ext cx="250499" cy="272318"/>
      </dsp:txXfrm>
    </dsp:sp>
    <dsp:sp modelId="{8ACF341A-27D8-4512-B8FC-87CB776F8DEE}">
      <dsp:nvSpPr>
        <dsp:cNvPr id="0" name=""/>
        <dsp:cNvSpPr/>
      </dsp:nvSpPr>
      <dsp:spPr>
        <a:xfrm>
          <a:off x="2621994" y="4039966"/>
          <a:ext cx="1344777" cy="134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to master</a:t>
          </a:r>
        </a:p>
      </dsp:txBody>
      <dsp:txXfrm>
        <a:off x="2818932" y="4236904"/>
        <a:ext cx="950901" cy="950901"/>
      </dsp:txXfrm>
    </dsp:sp>
    <dsp:sp modelId="{6C81FB16-3314-444A-B6A8-1A12B1C98157}">
      <dsp:nvSpPr>
        <dsp:cNvPr id="0" name=""/>
        <dsp:cNvSpPr/>
      </dsp:nvSpPr>
      <dsp:spPr>
        <a:xfrm rot="12600000">
          <a:off x="2249551" y="3985493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349716" y="4103104"/>
        <a:ext cx="250499" cy="272318"/>
      </dsp:txXfrm>
    </dsp:sp>
    <dsp:sp modelId="{A4F4F4CD-31D6-48C1-AD59-1B37A78540FF}">
      <dsp:nvSpPr>
        <dsp:cNvPr id="0" name=""/>
        <dsp:cNvSpPr/>
      </dsp:nvSpPr>
      <dsp:spPr>
        <a:xfrm>
          <a:off x="872643" y="3029978"/>
          <a:ext cx="1344777" cy="1344777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sp:txBody>
      <dsp:txXfrm>
        <a:off x="1069581" y="3226916"/>
        <a:ext cx="950901" cy="950901"/>
      </dsp:txXfrm>
    </dsp:sp>
    <dsp:sp modelId="{F341CDCC-17C8-4C64-A620-F229727F20AA}">
      <dsp:nvSpPr>
        <dsp:cNvPr id="0" name=""/>
        <dsp:cNvSpPr/>
      </dsp:nvSpPr>
      <dsp:spPr>
        <a:xfrm rot="16200000">
          <a:off x="1366105" y="2475575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419783" y="2620025"/>
        <a:ext cx="250499" cy="272318"/>
      </dsp:txXfrm>
    </dsp:sp>
    <dsp:sp modelId="{AAEC087F-E6E9-48E9-9BBB-318FEF915034}">
      <dsp:nvSpPr>
        <dsp:cNvPr id="0" name=""/>
        <dsp:cNvSpPr/>
      </dsp:nvSpPr>
      <dsp:spPr>
        <a:xfrm>
          <a:off x="872643" y="1010002"/>
          <a:ext cx="1344777" cy="1344777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sp:txBody>
      <dsp:txXfrm>
        <a:off x="1069581" y="1206940"/>
        <a:ext cx="950901" cy="950901"/>
      </dsp:txXfrm>
    </dsp:sp>
    <dsp:sp modelId="{CFDBBB81-AC38-4B03-AAFE-C186A9D98D95}">
      <dsp:nvSpPr>
        <dsp:cNvPr id="0" name=""/>
        <dsp:cNvSpPr/>
      </dsp:nvSpPr>
      <dsp:spPr>
        <a:xfrm rot="19800000">
          <a:off x="2232009" y="955529"/>
          <a:ext cx="357855" cy="45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39200" y="1073140"/>
        <a:ext cx="250499" cy="272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E805-67B6-46FC-BE9F-DAD2B54B094C}">
      <dsp:nvSpPr>
        <dsp:cNvPr id="0" name=""/>
        <dsp:cNvSpPr/>
      </dsp:nvSpPr>
      <dsp:spPr>
        <a:xfrm>
          <a:off x="2745114" y="613"/>
          <a:ext cx="1336722" cy="133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and test</a:t>
          </a:r>
        </a:p>
      </dsp:txBody>
      <dsp:txXfrm>
        <a:off x="2940872" y="196371"/>
        <a:ext cx="945206" cy="945206"/>
      </dsp:txXfrm>
    </dsp:sp>
    <dsp:sp modelId="{0C476C38-2E11-486D-B772-D34EBE8C74ED}">
      <dsp:nvSpPr>
        <dsp:cNvPr id="0" name=""/>
        <dsp:cNvSpPr/>
      </dsp:nvSpPr>
      <dsp:spPr>
        <a:xfrm rot="1800000">
          <a:off x="4096029" y="939856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03156" y="1003486"/>
        <a:ext cx="248261" cy="270685"/>
      </dsp:txXfrm>
    </dsp:sp>
    <dsp:sp modelId="{9F0699F2-60A6-4145-991D-12A3B5A06351}">
      <dsp:nvSpPr>
        <dsp:cNvPr id="0" name=""/>
        <dsp:cNvSpPr/>
      </dsp:nvSpPr>
      <dsp:spPr>
        <a:xfrm>
          <a:off x="4482265" y="1003558"/>
          <a:ext cx="1336722" cy="133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Pull request</a:t>
          </a:r>
        </a:p>
      </dsp:txBody>
      <dsp:txXfrm>
        <a:off x="4678023" y="1199316"/>
        <a:ext cx="945206" cy="945206"/>
      </dsp:txXfrm>
    </dsp:sp>
    <dsp:sp modelId="{2E588BEA-DA41-4888-BCFE-6309BDE42713}">
      <dsp:nvSpPr>
        <dsp:cNvPr id="0" name=""/>
        <dsp:cNvSpPr/>
      </dsp:nvSpPr>
      <dsp:spPr>
        <a:xfrm rot="5400000">
          <a:off x="4973297" y="2439254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26496" y="2476285"/>
        <a:ext cx="248261" cy="270685"/>
      </dsp:txXfrm>
    </dsp:sp>
    <dsp:sp modelId="{6F830972-27F7-4004-A9F6-5A2BF3C989D9}">
      <dsp:nvSpPr>
        <dsp:cNvPr id="0" name=""/>
        <dsp:cNvSpPr/>
      </dsp:nvSpPr>
      <dsp:spPr>
        <a:xfrm>
          <a:off x="4482265" y="3009447"/>
          <a:ext cx="1336722" cy="1336722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sp:txBody>
      <dsp:txXfrm>
        <a:off x="4678023" y="3205205"/>
        <a:ext cx="945206" cy="945206"/>
      </dsp:txXfrm>
    </dsp:sp>
    <dsp:sp modelId="{A96B34E4-7C61-4AFD-8E6E-5EB13FCC4517}">
      <dsp:nvSpPr>
        <dsp:cNvPr id="0" name=""/>
        <dsp:cNvSpPr/>
      </dsp:nvSpPr>
      <dsp:spPr>
        <a:xfrm rot="9000000">
          <a:off x="4113414" y="3948689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212684" y="4012319"/>
        <a:ext cx="248261" cy="270685"/>
      </dsp:txXfrm>
    </dsp:sp>
    <dsp:sp modelId="{8ACF341A-27D8-4512-B8FC-87CB776F8DEE}">
      <dsp:nvSpPr>
        <dsp:cNvPr id="0" name=""/>
        <dsp:cNvSpPr/>
      </dsp:nvSpPr>
      <dsp:spPr>
        <a:xfrm>
          <a:off x="2745114" y="4012391"/>
          <a:ext cx="1336722" cy="133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to master</a:t>
          </a:r>
        </a:p>
      </dsp:txBody>
      <dsp:txXfrm>
        <a:off x="2940872" y="4208149"/>
        <a:ext cx="945206" cy="945206"/>
      </dsp:txXfrm>
    </dsp:sp>
    <dsp:sp modelId="{6C81FB16-3314-444A-B6A8-1A12B1C98157}">
      <dsp:nvSpPr>
        <dsp:cNvPr id="0" name=""/>
        <dsp:cNvSpPr/>
      </dsp:nvSpPr>
      <dsp:spPr>
        <a:xfrm rot="12600000">
          <a:off x="2376264" y="3958727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475534" y="4075555"/>
        <a:ext cx="248261" cy="270685"/>
      </dsp:txXfrm>
    </dsp:sp>
    <dsp:sp modelId="{A4F4F4CD-31D6-48C1-AD59-1B37A78540FF}">
      <dsp:nvSpPr>
        <dsp:cNvPr id="0" name=""/>
        <dsp:cNvSpPr/>
      </dsp:nvSpPr>
      <dsp:spPr>
        <a:xfrm>
          <a:off x="1007964" y="3009447"/>
          <a:ext cx="1336722" cy="1336722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sp:txBody>
      <dsp:txXfrm>
        <a:off x="1203722" y="3205205"/>
        <a:ext cx="945206" cy="945206"/>
      </dsp:txXfrm>
    </dsp:sp>
    <dsp:sp modelId="{F341CDCC-17C8-4C64-A620-F229727F20AA}">
      <dsp:nvSpPr>
        <dsp:cNvPr id="0" name=""/>
        <dsp:cNvSpPr/>
      </dsp:nvSpPr>
      <dsp:spPr>
        <a:xfrm rot="16200000">
          <a:off x="1498996" y="2459329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52195" y="2602757"/>
        <a:ext cx="248261" cy="270685"/>
      </dsp:txXfrm>
    </dsp:sp>
    <dsp:sp modelId="{AAEC087F-E6E9-48E9-9BBB-318FEF915034}">
      <dsp:nvSpPr>
        <dsp:cNvPr id="0" name=""/>
        <dsp:cNvSpPr/>
      </dsp:nvSpPr>
      <dsp:spPr>
        <a:xfrm>
          <a:off x="1007964" y="1003558"/>
          <a:ext cx="1336722" cy="1336722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sp:txBody>
      <dsp:txXfrm>
        <a:off x="1203722" y="1199316"/>
        <a:ext cx="945206" cy="945206"/>
      </dsp:txXfrm>
    </dsp:sp>
    <dsp:sp modelId="{CFDBBB81-AC38-4B03-AAFE-C186A9D98D95}">
      <dsp:nvSpPr>
        <dsp:cNvPr id="0" name=""/>
        <dsp:cNvSpPr/>
      </dsp:nvSpPr>
      <dsp:spPr>
        <a:xfrm rot="19800000">
          <a:off x="2358878" y="949894"/>
          <a:ext cx="354658" cy="451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66005" y="1066722"/>
        <a:ext cx="248261" cy="270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E805-67B6-46FC-BE9F-DAD2B54B094C}">
      <dsp:nvSpPr>
        <dsp:cNvPr id="0" name=""/>
        <dsp:cNvSpPr/>
      </dsp:nvSpPr>
      <dsp:spPr>
        <a:xfrm>
          <a:off x="2710972" y="445"/>
          <a:ext cx="1328294" cy="1328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and test</a:t>
          </a:r>
        </a:p>
      </dsp:txBody>
      <dsp:txXfrm>
        <a:off x="2905496" y="194969"/>
        <a:ext cx="939246" cy="939246"/>
      </dsp:txXfrm>
    </dsp:sp>
    <dsp:sp modelId="{0C476C38-2E11-486D-B772-D34EBE8C74ED}">
      <dsp:nvSpPr>
        <dsp:cNvPr id="0" name=""/>
        <dsp:cNvSpPr/>
      </dsp:nvSpPr>
      <dsp:spPr>
        <a:xfrm rot="1800000">
          <a:off x="4053631" y="934175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731" y="997336"/>
        <a:ext cx="247321" cy="268979"/>
      </dsp:txXfrm>
    </dsp:sp>
    <dsp:sp modelId="{9F0699F2-60A6-4145-991D-12A3B5A06351}">
      <dsp:nvSpPr>
        <dsp:cNvPr id="0" name=""/>
        <dsp:cNvSpPr/>
      </dsp:nvSpPr>
      <dsp:spPr>
        <a:xfrm>
          <a:off x="4438632" y="997910"/>
          <a:ext cx="1328294" cy="1328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Pull request</a:t>
          </a:r>
        </a:p>
      </dsp:txBody>
      <dsp:txXfrm>
        <a:off x="4633156" y="1192434"/>
        <a:ext cx="939246" cy="939246"/>
      </dsp:txXfrm>
    </dsp:sp>
    <dsp:sp modelId="{2E588BEA-DA41-4888-BCFE-6309BDE42713}">
      <dsp:nvSpPr>
        <dsp:cNvPr id="0" name=""/>
        <dsp:cNvSpPr/>
      </dsp:nvSpPr>
      <dsp:spPr>
        <a:xfrm rot="5400000">
          <a:off x="4926121" y="2425372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79119" y="2462035"/>
        <a:ext cx="247321" cy="268979"/>
      </dsp:txXfrm>
    </dsp:sp>
    <dsp:sp modelId="{6F830972-27F7-4004-A9F6-5A2BF3C989D9}">
      <dsp:nvSpPr>
        <dsp:cNvPr id="0" name=""/>
        <dsp:cNvSpPr/>
      </dsp:nvSpPr>
      <dsp:spPr>
        <a:xfrm>
          <a:off x="4438632" y="2992839"/>
          <a:ext cx="1328294" cy="13282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sp:txBody>
      <dsp:txXfrm>
        <a:off x="4633156" y="3187363"/>
        <a:ext cx="939246" cy="939246"/>
      </dsp:txXfrm>
    </dsp:sp>
    <dsp:sp modelId="{A96B34E4-7C61-4AFD-8E6E-5EB13FCC4517}">
      <dsp:nvSpPr>
        <dsp:cNvPr id="0" name=""/>
        <dsp:cNvSpPr/>
      </dsp:nvSpPr>
      <dsp:spPr>
        <a:xfrm rot="9000000">
          <a:off x="4070951" y="3926569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69846" y="3989730"/>
        <a:ext cx="247321" cy="268979"/>
      </dsp:txXfrm>
    </dsp:sp>
    <dsp:sp modelId="{8ACF341A-27D8-4512-B8FC-87CB776F8DEE}">
      <dsp:nvSpPr>
        <dsp:cNvPr id="0" name=""/>
        <dsp:cNvSpPr/>
      </dsp:nvSpPr>
      <dsp:spPr>
        <a:xfrm>
          <a:off x="2710972" y="3990304"/>
          <a:ext cx="1328294" cy="1328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to master</a:t>
          </a:r>
        </a:p>
      </dsp:txBody>
      <dsp:txXfrm>
        <a:off x="2905496" y="4184828"/>
        <a:ext cx="939246" cy="939246"/>
      </dsp:txXfrm>
    </dsp:sp>
    <dsp:sp modelId="{6C81FB16-3314-444A-B6A8-1A12B1C98157}">
      <dsp:nvSpPr>
        <dsp:cNvPr id="0" name=""/>
        <dsp:cNvSpPr/>
      </dsp:nvSpPr>
      <dsp:spPr>
        <a:xfrm rot="12600000">
          <a:off x="2343291" y="3936569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442186" y="4052728"/>
        <a:ext cx="247321" cy="268979"/>
      </dsp:txXfrm>
    </dsp:sp>
    <dsp:sp modelId="{A4F4F4CD-31D6-48C1-AD59-1B37A78540FF}">
      <dsp:nvSpPr>
        <dsp:cNvPr id="0" name=""/>
        <dsp:cNvSpPr/>
      </dsp:nvSpPr>
      <dsp:spPr>
        <a:xfrm>
          <a:off x="983313" y="2992839"/>
          <a:ext cx="1328294" cy="13282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sp:txBody>
      <dsp:txXfrm>
        <a:off x="1177837" y="3187363"/>
        <a:ext cx="939246" cy="939246"/>
      </dsp:txXfrm>
    </dsp:sp>
    <dsp:sp modelId="{F341CDCC-17C8-4C64-A620-F229727F20AA}">
      <dsp:nvSpPr>
        <dsp:cNvPr id="0" name=""/>
        <dsp:cNvSpPr/>
      </dsp:nvSpPr>
      <dsp:spPr>
        <a:xfrm rot="16200000">
          <a:off x="1470801" y="2445371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23799" y="2588029"/>
        <a:ext cx="247321" cy="268979"/>
      </dsp:txXfrm>
    </dsp:sp>
    <dsp:sp modelId="{AAEC087F-E6E9-48E9-9BBB-318FEF915034}">
      <dsp:nvSpPr>
        <dsp:cNvPr id="0" name=""/>
        <dsp:cNvSpPr/>
      </dsp:nvSpPr>
      <dsp:spPr>
        <a:xfrm>
          <a:off x="983313" y="997910"/>
          <a:ext cx="1328294" cy="13282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sp:txBody>
      <dsp:txXfrm>
        <a:off x="1177837" y="1192434"/>
        <a:ext cx="939246" cy="939246"/>
      </dsp:txXfrm>
    </dsp:sp>
    <dsp:sp modelId="{CFDBBB81-AC38-4B03-AAFE-C186A9D98D95}">
      <dsp:nvSpPr>
        <dsp:cNvPr id="0" name=""/>
        <dsp:cNvSpPr/>
      </dsp:nvSpPr>
      <dsp:spPr>
        <a:xfrm rot="19800000">
          <a:off x="2325971" y="944174"/>
          <a:ext cx="353316" cy="448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33071" y="1060333"/>
        <a:ext cx="247321" cy="2689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E805-67B6-46FC-BE9F-DAD2B54B094C}">
      <dsp:nvSpPr>
        <dsp:cNvPr id="0" name=""/>
        <dsp:cNvSpPr/>
      </dsp:nvSpPr>
      <dsp:spPr>
        <a:xfrm>
          <a:off x="2737521" y="895"/>
          <a:ext cx="1328894" cy="132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and test</a:t>
          </a:r>
        </a:p>
      </dsp:txBody>
      <dsp:txXfrm>
        <a:off x="2932133" y="195507"/>
        <a:ext cx="939670" cy="939670"/>
      </dsp:txXfrm>
    </dsp:sp>
    <dsp:sp modelId="{0C476C38-2E11-486D-B772-D34EBE8C74ED}">
      <dsp:nvSpPr>
        <dsp:cNvPr id="0" name=""/>
        <dsp:cNvSpPr/>
      </dsp:nvSpPr>
      <dsp:spPr>
        <a:xfrm rot="1800000">
          <a:off x="4080531" y="934646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87617" y="997901"/>
        <a:ext cx="246821" cy="269101"/>
      </dsp:txXfrm>
    </dsp:sp>
    <dsp:sp modelId="{9F0699F2-60A6-4145-991D-12A3B5A06351}">
      <dsp:nvSpPr>
        <dsp:cNvPr id="0" name=""/>
        <dsp:cNvSpPr/>
      </dsp:nvSpPr>
      <dsp:spPr>
        <a:xfrm>
          <a:off x="4464532" y="997985"/>
          <a:ext cx="1328894" cy="132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Pull request</a:t>
          </a:r>
        </a:p>
      </dsp:txBody>
      <dsp:txXfrm>
        <a:off x="4659144" y="1192597"/>
        <a:ext cx="939670" cy="939670"/>
      </dsp:txXfrm>
    </dsp:sp>
    <dsp:sp modelId="{2E588BEA-DA41-4888-BCFE-6309BDE42713}">
      <dsp:nvSpPr>
        <dsp:cNvPr id="0" name=""/>
        <dsp:cNvSpPr/>
      </dsp:nvSpPr>
      <dsp:spPr>
        <a:xfrm rot="5400000">
          <a:off x="4952678" y="2425291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05568" y="2462101"/>
        <a:ext cx="246821" cy="269101"/>
      </dsp:txXfrm>
    </dsp:sp>
    <dsp:sp modelId="{6F830972-27F7-4004-A9F6-5A2BF3C989D9}">
      <dsp:nvSpPr>
        <dsp:cNvPr id="0" name=""/>
        <dsp:cNvSpPr/>
      </dsp:nvSpPr>
      <dsp:spPr>
        <a:xfrm>
          <a:off x="4464532" y="2992164"/>
          <a:ext cx="1328894" cy="13288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Rolling deployment</a:t>
          </a:r>
        </a:p>
      </dsp:txBody>
      <dsp:txXfrm>
        <a:off x="4659144" y="3186776"/>
        <a:ext cx="939670" cy="939670"/>
      </dsp:txXfrm>
    </dsp:sp>
    <dsp:sp modelId="{A96B34E4-7C61-4AFD-8E6E-5EB13FCC4517}">
      <dsp:nvSpPr>
        <dsp:cNvPr id="0" name=""/>
        <dsp:cNvSpPr/>
      </dsp:nvSpPr>
      <dsp:spPr>
        <a:xfrm rot="9000000">
          <a:off x="4097815" y="3925916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96509" y="3989171"/>
        <a:ext cx="246821" cy="269101"/>
      </dsp:txXfrm>
    </dsp:sp>
    <dsp:sp modelId="{8ACF341A-27D8-4512-B8FC-87CB776F8DEE}">
      <dsp:nvSpPr>
        <dsp:cNvPr id="0" name=""/>
        <dsp:cNvSpPr/>
      </dsp:nvSpPr>
      <dsp:spPr>
        <a:xfrm>
          <a:off x="2737521" y="3989254"/>
          <a:ext cx="1328894" cy="132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to master</a:t>
          </a:r>
        </a:p>
      </dsp:txBody>
      <dsp:txXfrm>
        <a:off x="2932133" y="4183866"/>
        <a:ext cx="939670" cy="939670"/>
      </dsp:txXfrm>
    </dsp:sp>
    <dsp:sp modelId="{6C81FB16-3314-444A-B6A8-1A12B1C98157}">
      <dsp:nvSpPr>
        <dsp:cNvPr id="0" name=""/>
        <dsp:cNvSpPr/>
      </dsp:nvSpPr>
      <dsp:spPr>
        <a:xfrm rot="12600000">
          <a:off x="2370805" y="3935895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469499" y="4052040"/>
        <a:ext cx="246821" cy="269101"/>
      </dsp:txXfrm>
    </dsp:sp>
    <dsp:sp modelId="{A4F4F4CD-31D6-48C1-AD59-1B37A78540FF}">
      <dsp:nvSpPr>
        <dsp:cNvPr id="0" name=""/>
        <dsp:cNvSpPr/>
      </dsp:nvSpPr>
      <dsp:spPr>
        <a:xfrm>
          <a:off x="1010511" y="2992164"/>
          <a:ext cx="1328894" cy="13288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Gradual deployment to PROD</a:t>
          </a:r>
        </a:p>
      </dsp:txBody>
      <dsp:txXfrm>
        <a:off x="1205123" y="3186776"/>
        <a:ext cx="939670" cy="939670"/>
      </dsp:txXfrm>
    </dsp:sp>
    <dsp:sp modelId="{F341CDCC-17C8-4C64-A620-F229727F20AA}">
      <dsp:nvSpPr>
        <dsp:cNvPr id="0" name=""/>
        <dsp:cNvSpPr/>
      </dsp:nvSpPr>
      <dsp:spPr>
        <a:xfrm rot="16200000">
          <a:off x="1498657" y="2445250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51547" y="2587840"/>
        <a:ext cx="246821" cy="269101"/>
      </dsp:txXfrm>
    </dsp:sp>
    <dsp:sp modelId="{AAEC087F-E6E9-48E9-9BBB-318FEF915034}">
      <dsp:nvSpPr>
        <dsp:cNvPr id="0" name=""/>
        <dsp:cNvSpPr/>
      </dsp:nvSpPr>
      <dsp:spPr>
        <a:xfrm>
          <a:off x="1010511" y="997985"/>
          <a:ext cx="1328894" cy="1328894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Running services</a:t>
          </a:r>
        </a:p>
      </dsp:txBody>
      <dsp:txXfrm>
        <a:off x="1205123" y="1192597"/>
        <a:ext cx="939670" cy="939670"/>
      </dsp:txXfrm>
    </dsp:sp>
    <dsp:sp modelId="{CFDBBB81-AC38-4B03-AAFE-C186A9D98D95}">
      <dsp:nvSpPr>
        <dsp:cNvPr id="0" name=""/>
        <dsp:cNvSpPr/>
      </dsp:nvSpPr>
      <dsp:spPr>
        <a:xfrm rot="19800000">
          <a:off x="2353520" y="944625"/>
          <a:ext cx="352601" cy="44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60606" y="1060770"/>
        <a:ext cx="246821" cy="26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BC54-C5E9-4258-AA54-73173A69BAD5}" type="datetime8">
              <a:rPr lang="en-US" smtClean="0">
                <a:latin typeface="Segoe UI" pitchFamily="34" charset="0"/>
              </a:rPr>
              <a:t>3/29/2019 6:42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F6DCDF4-1EE4-42DC-929F-E3C3904DF942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3EC49E5-A548-4130-B26B-1DB2FFEE0452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1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D3461A0-3BC9-49DD-8BA5-4156B6B40C74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9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7764B55-DCC0-480F-A418-0CFA6E724A5C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Watchdogs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Runners that execute simple test cases for specific low-level functionality or a feature of high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broken, indicate serious problems with the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trigger repair of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78A706-4A84-4383-831A-C86DC6DE4797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4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5B4DF3-024F-4818-A128-2DC90DD3002F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9A28E4C-0A71-4D0A-A0F1-536FFB4D6737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4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A080F1-BF3A-4D22-A0F2-B36EBECBB927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6A895-00FA-48C4-BF0B-F6FA94C3BDC2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2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27091D2-D7AF-4C4C-80ED-A29F23CEB650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0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1DC66F3-E456-4DEB-AF8A-8C9697F6CBF1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 order of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with flight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flight for X% of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Repeat, until reached 100% of the users</a:t>
            </a:r>
          </a:p>
          <a:p>
            <a:pPr marL="529968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4218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6CCBF6-AFF1-4F60-B7A5-0ADC5506F036}" type="datetime8">
              <a:rPr lang="en-US" smtClean="0"/>
              <a:t>3/29/2019 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5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Running high scale global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Slobo Stipic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5ADA8-DFEB-4555-9095-E7A935D1C0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481" y="1418882"/>
            <a:ext cx="3841839" cy="4020237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9277E0-6376-486B-BD27-1632646EDB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A3A27-A8D8-4870-B312-E873EA9F9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3897" y="4285098"/>
            <a:ext cx="1895903" cy="19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04218-EA40-4D37-8FD3-5066DE0A2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3897" y="4285098"/>
            <a:ext cx="1895903" cy="19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1FBC-5293-441E-A3B0-8614CF526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3897" y="4285098"/>
            <a:ext cx="1895903" cy="19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67127-CEE7-4716-9BEB-E367E788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391FC2-034A-4075-9F08-75B4F5A50D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9F670-C9AF-47C6-A93C-CE90495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C88C3-6395-4AB4-9D6D-EBC238B9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DECF5-1CC7-46EF-82B8-BFC9A42D03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1FA94-00BB-470F-9853-46FF8E6118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AC985-8748-40E7-AE48-967A05AFC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77A08-0AC7-4750-8459-477144A39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8237-F423-428B-82EF-E2E661FFB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623" y="61429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@slobo80</a:t>
            </a: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2" r:id="rId1"/>
    <p:sldLayoutId id="2147484704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7" r:id="rId11"/>
    <p:sldLayoutId id="2147484718" r:id="rId12"/>
    <p:sldLayoutId id="2147484719" r:id="rId13"/>
    <p:sldLayoutId id="2147484720" r:id="rId14"/>
    <p:sldLayoutId id="2147484721" r:id="rId15"/>
    <p:sldLayoutId id="2147484722" r:id="rId16"/>
    <p:sldLayoutId id="2147484723" r:id="rId17"/>
    <p:sldLayoutId id="2147484724" r:id="rId18"/>
    <p:sldLayoutId id="2147484725" r:id="rId19"/>
    <p:sldLayoutId id="2147484726" r:id="rId20"/>
    <p:sldLayoutId id="2147484727" r:id="rId21"/>
  </p:sldLayoutIdLst>
  <p:transition>
    <p:fade/>
  </p:transition>
  <p:hf sldNum="0" hd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043116"/>
            <a:ext cx="2943225" cy="1477328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>
                <a:solidFill>
                  <a:schemeClr val="accent1"/>
                </a:solidFill>
              </a:rPr>
              <a:t>high scale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3225" cy="307777"/>
          </a:xfrm>
        </p:spPr>
        <p:txBody>
          <a:bodyPr/>
          <a:lstStyle/>
          <a:p>
            <a:r>
              <a:rPr lang="en-US" dirty="0"/>
              <a:t>Slobo Stipic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51BBEA-1000-4A1B-80D1-EAEE608730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4FBD1-DABF-4719-B5EF-039B85B7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E85431-5E5E-4AAC-9D43-9C8C3FAAA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46843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goes through a series of environments, prior to being available to all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Rolling (triggers merge to master upon success)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rolling deployment is complete, it triggers manual approval to deploy further to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Shadow (shadows 5% of GET traffic)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Canary (served to 1% of the users)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set of DCs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Remainder of DCs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point “quality gates” are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GTM is used to route traffic between stages, load balancing, security features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5221BF-79A6-440D-BD3D-8E7A325B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18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123E4-12B2-4C6A-AE34-8EE334E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 Deployment pipeline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4DC4-31A8-4945-A02B-51C60D617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78FF4-E7CF-42AD-9F48-EF7B9C69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1150377"/>
            <a:ext cx="7166111" cy="48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17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123E4-12B2-4C6A-AE34-8EE334E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 Deployment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CD8D6-26AA-47FC-A397-0B916952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238652"/>
            <a:ext cx="8481836" cy="38528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4DC4-31A8-4945-A02B-51C60D617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910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27084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Watchdogs are 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livesite incidents in Shadow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livesite incidents in Canary and DCs that we’ve just deployed to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E02D8D-3042-475A-A8E5-C80A29DE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83" y="1572002"/>
            <a:ext cx="4881824" cy="20210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704232-9737-4F1B-A8AE-F421EC8EF7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70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exposure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2308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feature exposure based on user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Windows Insider 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kill-switch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673CB-394A-4984-A363-8830F40D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20" y="1437482"/>
            <a:ext cx="4568672" cy="40443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9F84C-4808-4FFB-B7BB-83F0364C12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705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42606-9796-4B53-A384-F718DE96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Service (CMS)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8D5447-EA68-4292-A686-945F8535C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31208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static content in codebase (except fatal error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changes are disconnected from product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is feature flag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7664E5-2E78-475A-A1EC-63E2EF9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69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CB3A-2993-4745-8F91-BF8031ED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910FB-EDAC-4918-A27F-88C09C503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280076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Threat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Continuity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Semilight"/>
                <a:cs typeface="Segoe UI Semilight"/>
              </a:rPr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Semilight"/>
                <a:cs typeface="Segoe UI Semilight"/>
              </a:rPr>
              <a:t>Localization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63655-1B1A-4AD4-A02B-6FAF15E0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854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health monitoring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D76637D-0A93-49ED-919F-475EA0ACA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396754"/>
              </p:ext>
            </p:extLst>
          </p:nvPr>
        </p:nvGraphicFramePr>
        <p:xfrm>
          <a:off x="1198707" y="1046319"/>
          <a:ext cx="6826952" cy="534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D2518A-F459-431E-891B-A820B1EE1D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745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health – server side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34163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for each HTTPS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can be QoS-impacting or not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354217"/>
          </a:xfrm>
        </p:spPr>
        <p:txBody>
          <a:bodyPr/>
          <a:lstStyle/>
          <a:p>
            <a:r>
              <a:rPr lang="en-US" dirty="0"/>
              <a:t>Incoming and Outgoing Quality of Service (QoS)</a:t>
            </a:r>
          </a:p>
          <a:p>
            <a:r>
              <a:rPr lang="en-US" dirty="0"/>
              <a:t>Target: 99.9%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4422B584-5061-40BF-92E3-CF2DB976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0" y="3260486"/>
            <a:ext cx="7756051" cy="34713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BED44-B40A-4F31-A4BD-AC8A2753C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79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health – client side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437482"/>
            <a:ext cx="7974011" cy="1354217"/>
          </a:xfrm>
        </p:spPr>
        <p:txBody>
          <a:bodyPr/>
          <a:lstStyle/>
          <a:p>
            <a:r>
              <a:rPr lang="en-US" dirty="0"/>
              <a:t>Outgoing Quality of Service (QoS)</a:t>
            </a:r>
          </a:p>
          <a:p>
            <a:r>
              <a:rPr lang="en-US" dirty="0"/>
              <a:t>Target: 99%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8856F14-902A-4010-9106-E347D93A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3" y="2618864"/>
            <a:ext cx="6386692" cy="41096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90D7-BF44-4FAA-9E45-A355C84196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363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to DevOps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8DE6F-187E-4E9E-B279-5BA0FDC4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02643"/>
            <a:ext cx="5863311" cy="40906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FA1-D189-4975-9E46-5803D9B3B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44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completion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437482"/>
            <a:ext cx="7974011" cy="1354217"/>
          </a:xfrm>
        </p:spPr>
        <p:txBody>
          <a:bodyPr/>
          <a:lstStyle/>
          <a:p>
            <a:r>
              <a:rPr lang="en-US" dirty="0"/>
              <a:t>Business Intelligence primary purpose</a:t>
            </a:r>
          </a:p>
          <a:p>
            <a:r>
              <a:rPr lang="en-US" dirty="0"/>
              <a:t>Once baseline is established, anomalies in signal may prompt an investigation using other tools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ECCB27F-E96D-4146-829E-DFF65550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1" y="2930246"/>
            <a:ext cx="4943764" cy="38338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F0ED7-F69C-4CEB-901C-998AC55A41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08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response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D76637D-0A93-49ED-919F-475EA0ACA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241051"/>
              </p:ext>
            </p:extLst>
          </p:nvPr>
        </p:nvGraphicFramePr>
        <p:xfrm>
          <a:off x="1175694" y="1115359"/>
          <a:ext cx="6750240" cy="531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592C2F-49F4-468F-883D-CA9B365C2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89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354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have </a:t>
            </a:r>
            <a:r>
              <a:rPr lang="en-US" i="1" dirty="0"/>
              <a:t>a lot</a:t>
            </a:r>
            <a:r>
              <a:rPr lang="en-US" dirty="0"/>
              <a:t> of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 email or/and Incident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354217"/>
          </a:xfrm>
        </p:spPr>
        <p:txBody>
          <a:bodyPr/>
          <a:lstStyle/>
          <a:p>
            <a:r>
              <a:rPr lang="en-US" dirty="0"/>
              <a:t>Assign severity to detected problem</a:t>
            </a:r>
          </a:p>
          <a:p>
            <a:r>
              <a:rPr lang="en-US" dirty="0"/>
              <a:t>SLA dependent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5D68264-8854-4945-A64F-81CFB456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802922"/>
            <a:ext cx="5920509" cy="39243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52655-7754-46E1-B946-69EE235144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23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– user impacting issues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354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Engages Designated Responsible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DRI schedule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354217"/>
          </a:xfrm>
        </p:spPr>
        <p:txBody>
          <a:bodyPr/>
          <a:lstStyle/>
          <a:p>
            <a:r>
              <a:rPr lang="en-US" dirty="0"/>
              <a:t>Single place for status of all Microsoft services</a:t>
            </a:r>
          </a:p>
          <a:p>
            <a:r>
              <a:rPr lang="en-US" dirty="0"/>
              <a:t>Complete post-mortem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8DA4E-DCB9-4AA1-AB0B-CC7A7A3814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62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workflow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38164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Incident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 determines customer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Engage necessary partners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Mitigate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Post-mortem and repair items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640A-DB61-4E64-A2FF-75E22F2BE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2062103"/>
          </a:xfrm>
        </p:spPr>
        <p:txBody>
          <a:bodyPr/>
          <a:lstStyle/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time-to-detect</a:t>
            </a:r>
          </a:p>
          <a:p>
            <a:pPr lvl="1"/>
            <a:r>
              <a:rPr lang="en-US" dirty="0"/>
              <a:t>time-to-engagement</a:t>
            </a:r>
          </a:p>
          <a:p>
            <a:pPr lvl="1"/>
            <a:r>
              <a:rPr lang="en-US" dirty="0"/>
              <a:t>time-to-mitigation</a:t>
            </a:r>
          </a:p>
          <a:p>
            <a:r>
              <a:rPr lang="en-US" dirty="0"/>
              <a:t>This happens 24/7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999EB-8CE4-41F5-8C36-CA09820964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734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options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2"/>
            <a:ext cx="7974011" cy="5201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Caught during deployment? Rollback!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went down? Failover!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off the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missing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CD enables us to deliver hotfix ASAP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monitoring to confirm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4A51-F413-4ADB-97C6-4E866AF38C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37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Perpetual improvement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D76637D-0A93-49ED-919F-475EA0ACA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465220"/>
              </p:ext>
            </p:extLst>
          </p:nvPr>
        </p:nvGraphicFramePr>
        <p:xfrm>
          <a:off x="1175694" y="1069332"/>
          <a:ext cx="6803938" cy="531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D79E4-FE9C-435E-86F4-967A2C65EC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87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013D-16F3-40F0-94B7-FC1F73C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C771-807B-4B81-A3D6-C522A9AA0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354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timeline of the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causes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8874-99F3-456B-8474-D91ADC485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200329"/>
          </a:xfrm>
        </p:spPr>
        <p:txBody>
          <a:bodyPr/>
          <a:lstStyle/>
          <a:p>
            <a:r>
              <a:rPr lang="en-US" dirty="0"/>
              <a:t>Repair items improve the service by preventing repeat occurrences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F45B94F-B2EE-4C4C-BE5A-1169E54C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2896524"/>
            <a:ext cx="3840480" cy="39400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E2C9-B453-4D3F-9B80-C98863C516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745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2"/>
            <a:ext cx="7974011" cy="1508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 shift in how we approach UX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Validates our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by another service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77AC1F-7B85-4AB9-81B1-1F3528F20D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80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8EE21-89DF-4B6C-9CA0-A6000DD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7B3435-A6E3-4DEE-B79B-B7582AB73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2320635"/>
          </a:xfrm>
        </p:spPr>
        <p:txBody>
          <a:bodyPr/>
          <a:lstStyle/>
          <a:p>
            <a:r>
              <a:rPr lang="en-US" dirty="0"/>
              <a:t>Slides are available at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devatheart.com</a:t>
            </a:r>
          </a:p>
          <a:p>
            <a:r>
              <a:rPr lang="en-US" dirty="0">
                <a:solidFill>
                  <a:schemeClr val="tx1"/>
                </a:solidFill>
              </a:rPr>
              <a:t>Hit me up with question at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@slobo80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are hiring! </a:t>
            </a:r>
            <a:r>
              <a:rPr lang="en-US" sz="1050" dirty="0">
                <a:solidFill>
                  <a:schemeClr val="tx1"/>
                </a:solidFill>
              </a:rPr>
              <a:t>(in Redmond)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663DA7-1A08-4693-9F97-52D5E07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585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service lifecycle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2616101"/>
          </a:xfrm>
        </p:spPr>
        <p:txBody>
          <a:bodyPr/>
          <a:lstStyle/>
          <a:p>
            <a:r>
              <a:rPr lang="en-US" dirty="0"/>
              <a:t>Monthly releases</a:t>
            </a:r>
          </a:p>
          <a:p>
            <a:r>
              <a:rPr lang="en-US" dirty="0"/>
              <a:t>Basic monitoring</a:t>
            </a:r>
          </a:p>
          <a:p>
            <a:r>
              <a:rPr lang="en-US" dirty="0"/>
              <a:t>Best effort response</a:t>
            </a:r>
          </a:p>
          <a:p>
            <a:r>
              <a:rPr lang="en-US" dirty="0"/>
              <a:t>Slow improvement</a:t>
            </a:r>
          </a:p>
          <a:p>
            <a:endParaRPr lang="en-US" dirty="0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5AD1B696-E63D-46CE-8177-938928B67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41607"/>
              </p:ext>
            </p:extLst>
          </p:nvPr>
        </p:nvGraphicFramePr>
        <p:xfrm>
          <a:off x="636094" y="3127065"/>
          <a:ext cx="7545015" cy="325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79D451-3390-49E1-B500-EBD5F9FE85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38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graphicEl>
                                              <a:dgm id="{C977E829-50CD-456D-91D3-0F35771BA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977E829-50CD-456D-91D3-0F35771BA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dgm id="{7E943B75-6EC2-494F-BAD4-9D41E1734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943B75-6EC2-494F-BAD4-9D41E1734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service lifecycle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2154436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31140" indent="-231140"/>
            <a:r>
              <a:rPr lang="en-US" sz="2000">
                <a:latin typeface="Segoe UI Semilight"/>
                <a:cs typeface="Segoe UI Semilight"/>
              </a:rPr>
              <a:t>Quality daily releases</a:t>
            </a:r>
          </a:p>
          <a:p>
            <a:pPr marL="231140" indent="-231140"/>
            <a:r>
              <a:rPr lang="en-US" sz="2000">
                <a:latin typeface="Segoe UI Semilight"/>
                <a:cs typeface="Segoe UI Semilight"/>
              </a:rPr>
              <a:t>UX health monitoring</a:t>
            </a:r>
          </a:p>
          <a:p>
            <a:pPr marL="231140" indent="-231140"/>
            <a:r>
              <a:rPr lang="en-US" sz="2000">
                <a:latin typeface="Segoe UI Semilight"/>
                <a:cs typeface="Segoe UI Semilight"/>
              </a:rPr>
              <a:t>Rapid response</a:t>
            </a:r>
          </a:p>
          <a:p>
            <a:pPr marL="231140" indent="-231140"/>
            <a:r>
              <a:rPr lang="en-US" sz="2000">
                <a:latin typeface="Segoe UI Semilight"/>
                <a:cs typeface="Segoe UI Semilight"/>
              </a:rPr>
              <a:t>Perpetual improvement</a:t>
            </a:r>
          </a:p>
          <a:p>
            <a:pPr marL="231140" indent="-231140"/>
            <a:endParaRPr lang="en-US" sz="2000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5AD1B696-E63D-46CE-8177-938928B67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21088"/>
              </p:ext>
            </p:extLst>
          </p:nvPr>
        </p:nvGraphicFramePr>
        <p:xfrm>
          <a:off x="2692394" y="965884"/>
          <a:ext cx="6533188" cy="537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9098CD-CEC6-4781-B6AF-D7FC5218D9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182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35B-3400-4D9D-A680-23122B5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high scale?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9D0EA-ACD6-4C8C-AA33-6F72990A6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2800767"/>
          </a:xfrm>
        </p:spPr>
        <p:txBody>
          <a:bodyPr/>
          <a:lstStyle/>
          <a:p>
            <a:r>
              <a:rPr lang="en-US" dirty="0"/>
              <a:t>Multiple data centers</a:t>
            </a:r>
          </a:p>
          <a:p>
            <a:r>
              <a:rPr lang="en-US" dirty="0"/>
              <a:t>Multiple continents</a:t>
            </a:r>
          </a:p>
          <a:p>
            <a:r>
              <a:rPr lang="en-US" dirty="0"/>
              <a:t>100s of machines</a:t>
            </a:r>
          </a:p>
          <a:p>
            <a:r>
              <a:rPr lang="en-US" dirty="0"/>
              <a:t>Millions of active users</a:t>
            </a:r>
          </a:p>
          <a:p>
            <a:r>
              <a:rPr lang="en-US" dirty="0"/>
              <a:t>Many service partners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49C0-F7BF-4828-815A-BDE45887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29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220D-C17F-421D-8137-90F53617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global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E7A8-764F-4BB1-ADA1-D78988F9C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2800767"/>
          </a:xfrm>
        </p:spPr>
        <p:txBody>
          <a:bodyPr/>
          <a:lstStyle/>
          <a:p>
            <a:r>
              <a:rPr lang="en-US" dirty="0"/>
              <a:t>Serves diverse population</a:t>
            </a:r>
          </a:p>
          <a:p>
            <a:r>
              <a:rPr lang="en-US" dirty="0"/>
              <a:t>100+ countries</a:t>
            </a:r>
          </a:p>
          <a:p>
            <a:r>
              <a:rPr lang="en-US" dirty="0"/>
              <a:t>100+ languages</a:t>
            </a:r>
          </a:p>
          <a:p>
            <a:r>
              <a:rPr lang="en-US" dirty="0"/>
              <a:t>Across multiple continents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DB50-BFA5-4306-87E0-350EAAF7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91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 dirty="0"/>
              <a:t>Quality daily releases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6ACBEEC-5CF1-44AD-AD0E-DC434CF60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35656"/>
              </p:ext>
            </p:extLst>
          </p:nvPr>
        </p:nvGraphicFramePr>
        <p:xfrm>
          <a:off x="1009351" y="1196440"/>
          <a:ext cx="6588767" cy="538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F084C8-7319-487C-8204-CB0057E158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45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deployment with tests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3354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PR completion triggers deployment to RD environment, where the suite of functional tests is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chance to prevent PROD deployment from even happening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BC871-3C0F-46F7-9537-F4AF2DC3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1437482"/>
            <a:ext cx="4676123" cy="319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36C36-9C7C-4908-9E64-358C43B06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13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8DB8D-653A-4AC1-B93C-5CC2023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7AD211-CC17-496C-B4F7-E0F95D9F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Automated, expansive, repeatable, reliable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Successive environments introduce slight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DNS, test vs. prod endpoints, secrets,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we run: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 tests (.NET, 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 tests (UI, E2E)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B8A92FB-641B-4DFA-B670-24C36004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1437483"/>
            <a:ext cx="4669140" cy="2067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5E60C-9766-419B-B3B3-C1B7AAB369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@slobo80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032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Cloud_011.potx" id="{D63B1F66-717E-4E20-8CFF-59CF45D8D530}" vid="{FF741929-7114-4E46-8C2C-DE7542AC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630a2e83-186a-4a0f-ab27-bee8a8096abc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4-3_Illustration_2018_Cloud_011</Template>
  <TotalTime>1840</TotalTime>
  <Words>1308</Words>
  <Application>Microsoft Office PowerPoint</Application>
  <PresentationFormat>On-screen Show (4:3)</PresentationFormat>
  <Paragraphs>270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SOFT BLACK TEMPLATE</vt:lpstr>
      <vt:lpstr>Running high scale global services</vt:lpstr>
      <vt:lpstr>Zero to DevOps</vt:lpstr>
      <vt:lpstr>Traditional service lifecycle</vt:lpstr>
      <vt:lpstr>DevOps service lifecycle</vt:lpstr>
      <vt:lpstr>What is high scale?</vt:lpstr>
      <vt:lpstr>What is a global service?</vt:lpstr>
      <vt:lpstr>Quality daily releases</vt:lpstr>
      <vt:lpstr>Rolling deployment with tests</vt:lpstr>
      <vt:lpstr>Testing</vt:lpstr>
      <vt:lpstr>Gradual deployment</vt:lpstr>
      <vt:lpstr>PROD Deployment pipeline</vt:lpstr>
      <vt:lpstr>PROD Deployment pipeline</vt:lpstr>
      <vt:lpstr>Quality gates</vt:lpstr>
      <vt:lpstr>Feature exposure</vt:lpstr>
      <vt:lpstr>Content Management Service (CMS)</vt:lpstr>
      <vt:lpstr>Other quality concerns</vt:lpstr>
      <vt:lpstr>UX health monitoring</vt:lpstr>
      <vt:lpstr>Service health – server side</vt:lpstr>
      <vt:lpstr>Service health – client side</vt:lpstr>
      <vt:lpstr>Task completion</vt:lpstr>
      <vt:lpstr>Rapid response</vt:lpstr>
      <vt:lpstr>Alerts</vt:lpstr>
      <vt:lpstr>Incidents – user impacting issues</vt:lpstr>
      <vt:lpstr>Incident workflow</vt:lpstr>
      <vt:lpstr>Mitigation options</vt:lpstr>
      <vt:lpstr>Perpetual improvement</vt:lpstr>
      <vt:lpstr>Post-mortem</vt:lpstr>
      <vt:lpstr>Experimentation</vt:lpstr>
      <vt:lpstr>Thank You!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Slobo Stipic</dc:creator>
  <cp:keywords/>
  <dc:description/>
  <cp:lastModifiedBy>Slobo Stipic</cp:lastModifiedBy>
  <cp:revision>1</cp:revision>
  <dcterms:created xsi:type="dcterms:W3CDTF">2019-03-21T15:09:18Z</dcterms:created>
  <dcterms:modified xsi:type="dcterms:W3CDTF">2019-03-29T13:59:31Z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