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0" r:id="rId4"/>
    <p:sldId id="262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8780" autoAdjust="0"/>
  </p:normalViewPr>
  <p:slideViewPr>
    <p:cSldViewPr snapToGrid="0">
      <p:cViewPr varScale="1">
        <p:scale>
          <a:sx n="112" d="100"/>
          <a:sy n="11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obo Stipic" userId="421e26d1-075e-4ae7-a184-5f32963be866" providerId="ADAL" clId="{4CF426DD-F58F-4159-9BC8-5859AAFB139F}"/>
    <pc:docChg chg="custSel delSld modSld">
      <pc:chgData name="Slobo Stipic" userId="421e26d1-075e-4ae7-a184-5f32963be866" providerId="ADAL" clId="{4CF426DD-F58F-4159-9BC8-5859AAFB139F}" dt="2017-09-07T18:02:58.741" v="44" actId="20577"/>
      <pc:docMkLst>
        <pc:docMk/>
      </pc:docMkLst>
      <pc:sldChg chg="del">
        <pc:chgData name="Slobo Stipic" userId="421e26d1-075e-4ae7-a184-5f32963be866" providerId="ADAL" clId="{4CF426DD-F58F-4159-9BC8-5859AAFB139F}" dt="2017-09-07T17:54:44.300" v="0" actId="2696"/>
        <pc:sldMkLst>
          <pc:docMk/>
          <pc:sldMk cId="3252474842" sldId="258"/>
        </pc:sldMkLst>
      </pc:sldChg>
      <pc:sldChg chg="del">
        <pc:chgData name="Slobo Stipic" userId="421e26d1-075e-4ae7-a184-5f32963be866" providerId="ADAL" clId="{4CF426DD-F58F-4159-9BC8-5859AAFB139F}" dt="2017-09-07T17:54:46.421" v="1" actId="2696"/>
        <pc:sldMkLst>
          <pc:docMk/>
          <pc:sldMk cId="2921331719" sldId="259"/>
        </pc:sldMkLst>
      </pc:sldChg>
      <pc:sldChg chg="modNotesTx">
        <pc:chgData name="Slobo Stipic" userId="421e26d1-075e-4ae7-a184-5f32963be866" providerId="ADAL" clId="{4CF426DD-F58F-4159-9BC8-5859AAFB139F}" dt="2017-09-07T17:58:34.187" v="12" actId="5793"/>
        <pc:sldMkLst>
          <pc:docMk/>
          <pc:sldMk cId="1788565142" sldId="262"/>
        </pc:sldMkLst>
      </pc:sldChg>
      <pc:sldChg chg="del">
        <pc:chgData name="Slobo Stipic" userId="421e26d1-075e-4ae7-a184-5f32963be866" providerId="ADAL" clId="{4CF426DD-F58F-4159-9BC8-5859AAFB139F}" dt="2017-09-07T17:54:47.409" v="2" actId="2696"/>
        <pc:sldMkLst>
          <pc:docMk/>
          <pc:sldMk cId="300511108" sldId="263"/>
        </pc:sldMkLst>
      </pc:sldChg>
      <pc:sldChg chg="del">
        <pc:chgData name="Slobo Stipic" userId="421e26d1-075e-4ae7-a184-5f32963be866" providerId="ADAL" clId="{4CF426DD-F58F-4159-9BC8-5859AAFB139F}" dt="2017-09-07T17:54:48.329" v="3" actId="2696"/>
        <pc:sldMkLst>
          <pc:docMk/>
          <pc:sldMk cId="1555518776" sldId="265"/>
        </pc:sldMkLst>
      </pc:sldChg>
      <pc:sldChg chg="modSp modNotesTx">
        <pc:chgData name="Slobo Stipic" userId="421e26d1-075e-4ae7-a184-5f32963be866" providerId="ADAL" clId="{4CF426DD-F58F-4159-9BC8-5859AAFB139F}" dt="2017-09-07T18:02:58.741" v="44" actId="20577"/>
        <pc:sldMkLst>
          <pc:docMk/>
          <pc:sldMk cId="3771052904" sldId="266"/>
        </pc:sldMkLst>
        <pc:spChg chg="mod">
          <ac:chgData name="Slobo Stipic" userId="421e26d1-075e-4ae7-a184-5f32963be866" providerId="ADAL" clId="{4CF426DD-F58F-4159-9BC8-5859AAFB139F}" dt="2017-09-07T18:02:58.741" v="44" actId="20577"/>
          <ac:spMkLst>
            <pc:docMk/>
            <pc:sldMk cId="3771052904" sldId="266"/>
            <ac:spMk id="9" creationId="{7C388CE2-2425-478F-8A87-81BBFF8B7A7A}"/>
          </ac:spMkLst>
        </pc:spChg>
      </pc:sldChg>
      <pc:sldChg chg="del">
        <pc:chgData name="Slobo Stipic" userId="421e26d1-075e-4ae7-a184-5f32963be866" providerId="ADAL" clId="{4CF426DD-F58F-4159-9BC8-5859AAFB139F}" dt="2017-09-07T17:55:42.393" v="5" actId="2696"/>
        <pc:sldMkLst>
          <pc:docMk/>
          <pc:sldMk cId="3187488359" sldId="267"/>
        </pc:sldMkLst>
      </pc:sldChg>
      <pc:sldChg chg="addSp delSp modSp">
        <pc:chgData name="Slobo Stipic" userId="421e26d1-075e-4ae7-a184-5f32963be866" providerId="ADAL" clId="{4CF426DD-F58F-4159-9BC8-5859AAFB139F}" dt="2017-09-07T18:02:42.054" v="32" actId="20577"/>
        <pc:sldMkLst>
          <pc:docMk/>
          <pc:sldMk cId="3652858960" sldId="268"/>
        </pc:sldMkLst>
        <pc:spChg chg="add mod">
          <ac:chgData name="Slobo Stipic" userId="421e26d1-075e-4ae7-a184-5f32963be866" providerId="ADAL" clId="{4CF426DD-F58F-4159-9BC8-5859AAFB139F}" dt="2017-09-07T17:57:31.662" v="6" actId="478"/>
          <ac:spMkLst>
            <pc:docMk/>
            <pc:sldMk cId="3652858960" sldId="268"/>
            <ac:spMk id="3" creationId="{4DFE4D2C-7FC3-4FDA-9C52-75DCE1DC79DD}"/>
          </ac:spMkLst>
        </pc:spChg>
        <pc:spChg chg="mod">
          <ac:chgData name="Slobo Stipic" userId="421e26d1-075e-4ae7-a184-5f32963be866" providerId="ADAL" clId="{4CF426DD-F58F-4159-9BC8-5859AAFB139F}" dt="2017-09-07T18:02:42.054" v="32" actId="20577"/>
          <ac:spMkLst>
            <pc:docMk/>
            <pc:sldMk cId="3652858960" sldId="268"/>
            <ac:spMk id="4" creationId="{BA15C8F7-F94E-4A6A-9B1C-51259380052F}"/>
          </ac:spMkLst>
        </pc:spChg>
        <pc:picChg chg="add del mod">
          <ac:chgData name="Slobo Stipic" userId="421e26d1-075e-4ae7-a184-5f32963be866" providerId="ADAL" clId="{4CF426DD-F58F-4159-9BC8-5859AAFB139F}" dt="2017-09-07T18:00:40.630" v="13" actId="478"/>
          <ac:picMkLst>
            <pc:docMk/>
            <pc:sldMk cId="3652858960" sldId="268"/>
            <ac:picMk id="5" creationId="{4DAD7B2B-B6EF-48ED-BCA5-FA0672844693}"/>
          </ac:picMkLst>
        </pc:picChg>
        <pc:picChg chg="add del mod">
          <ac:chgData name="Slobo Stipic" userId="421e26d1-075e-4ae7-a184-5f32963be866" providerId="ADAL" clId="{4CF426DD-F58F-4159-9BC8-5859AAFB139F}" dt="2017-09-07T18:02:18.551" v="17" actId="478"/>
          <ac:picMkLst>
            <pc:docMk/>
            <pc:sldMk cId="3652858960" sldId="268"/>
            <ac:picMk id="6" creationId="{88518710-28FC-4FF6-9721-25630E1712E7}"/>
          </ac:picMkLst>
        </pc:picChg>
        <pc:picChg chg="add mod">
          <ac:chgData name="Slobo Stipic" userId="421e26d1-075e-4ae7-a184-5f32963be866" providerId="ADAL" clId="{4CF426DD-F58F-4159-9BC8-5859AAFB139F}" dt="2017-09-07T18:02:24.914" v="20" actId="14100"/>
          <ac:picMkLst>
            <pc:docMk/>
            <pc:sldMk cId="3652858960" sldId="268"/>
            <ac:picMk id="7" creationId="{68B6C8BF-4619-456A-BEE1-B436ED30701D}"/>
          </ac:picMkLst>
        </pc:picChg>
        <pc:picChg chg="del">
          <ac:chgData name="Slobo Stipic" userId="421e26d1-075e-4ae7-a184-5f32963be866" providerId="ADAL" clId="{4CF426DD-F58F-4159-9BC8-5859AAFB139F}" dt="2017-09-07T17:57:31.662" v="6" actId="478"/>
          <ac:picMkLst>
            <pc:docMk/>
            <pc:sldMk cId="3652858960" sldId="268"/>
            <ac:picMk id="25" creationId="{3E13DC6B-E9AD-4DE2-B209-E6BE53EBA4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6C633-75D6-457E-9056-0DCC7952B09B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2029B-482A-4965-9C7D-4CBD9DBE7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029B-482A-4965-9C7D-4CBD9DBE7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8246-E869-462E-B73F-16712AB93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C744-373F-4C48-B7ED-7EA0114F8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6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327DB4-ED77-458A-8094-0913096A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388CE2-2425-478F-8A87-81BBFF8B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5969860" cy="3599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 to Run UI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Architecture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Guidelines and Recommendation</a:t>
            </a:r>
          </a:p>
        </p:txBody>
      </p:sp>
      <p:pic>
        <p:nvPicPr>
          <p:cNvPr id="5" name="Content Placeholder 4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3DBEBEC9-90BF-45E5-8C36-C01F76BDD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95" r="52339"/>
          <a:stretch/>
        </p:blipFill>
        <p:spPr>
          <a:xfrm>
            <a:off x="7034980" y="2041307"/>
            <a:ext cx="3383522" cy="4315248"/>
          </a:xfrm>
        </p:spPr>
      </p:pic>
    </p:spTree>
    <p:extLst>
      <p:ext uri="{BB962C8B-B14F-4D97-AF65-F5344CB8AC3E}">
        <p14:creationId xmlns:p14="http://schemas.microsoft.com/office/powerpoint/2010/main" val="377105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2" name="Content Placeholder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709613"/>
            <a:ext cx="6269479" cy="543877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B224FB-D96B-4948-8EF6-50506D60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Cost of UI tests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15884" y="2336873"/>
            <a:ext cx="4316951" cy="3599316"/>
          </a:xfrm>
        </p:spPr>
        <p:txBody>
          <a:bodyPr>
            <a:normAutofit/>
          </a:bodyPr>
          <a:lstStyle/>
          <a:p>
            <a:r>
              <a:rPr lang="en-US" sz="2800" dirty="0"/>
              <a:t>Time consuming to write</a:t>
            </a:r>
          </a:p>
          <a:p>
            <a:r>
              <a:rPr lang="en-US" sz="2800" dirty="0"/>
              <a:t>Slow to execute</a:t>
            </a:r>
          </a:p>
          <a:p>
            <a:r>
              <a:rPr lang="en-US" sz="2800" dirty="0"/>
              <a:t>Unreliable</a:t>
            </a:r>
          </a:p>
          <a:p>
            <a:r>
              <a:rPr lang="en-US" sz="2800" dirty="0"/>
              <a:t>Fragile</a:t>
            </a:r>
          </a:p>
          <a:p>
            <a:r>
              <a:rPr lang="en-US" sz="2800" dirty="0"/>
              <a:t>Hard to maintain</a:t>
            </a:r>
          </a:p>
        </p:txBody>
      </p:sp>
    </p:spTree>
    <p:extLst>
      <p:ext uri="{BB962C8B-B14F-4D97-AF65-F5344CB8AC3E}">
        <p14:creationId xmlns:p14="http://schemas.microsoft.com/office/powerpoint/2010/main" val="38415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19EB-3147-4888-AA30-5111C583E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6F3F3-382C-41A9-B7BB-F40AD6D8A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5C8F7-F94E-4A6A-9B1C-5125938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4D2C-7FC3-4FDA-9C52-75DCE1DC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6C8BF-4619-456A-BEE1-B436ED307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7" y="2445067"/>
            <a:ext cx="9369190" cy="21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589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1592</TotalTime>
  <Words>36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Berlin</vt:lpstr>
      <vt:lpstr>UI Test Automation</vt:lpstr>
      <vt:lpstr>Agenda</vt:lpstr>
      <vt:lpstr>Cost of UI tests</vt:lpstr>
      <vt:lpstr>Demo Time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Taking Pain out of Testing</dc:title>
  <dc:creator>Slobo Stipic</dc:creator>
  <cp:lastModifiedBy>Slobo Stipic</cp:lastModifiedBy>
  <cp:revision>28</cp:revision>
  <dcterms:created xsi:type="dcterms:W3CDTF">2017-06-22T16:37:11Z</dcterms:created>
  <dcterms:modified xsi:type="dcterms:W3CDTF">2017-09-07T18:03:07Z</dcterms:modified>
</cp:coreProperties>
</file>