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7" r:id="rId3"/>
    <p:sldId id="264" r:id="rId4"/>
    <p:sldId id="268" r:id="rId5"/>
    <p:sldId id="263" r:id="rId6"/>
    <p:sldId id="257" r:id="rId7"/>
    <p:sldId id="261" r:id="rId8"/>
    <p:sldId id="262" r:id="rId9"/>
    <p:sldId id="258" r:id="rId10"/>
    <p:sldId id="259" r:id="rId11"/>
    <p:sldId id="26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CAA2C6-92CB-427E-8FE6-4F170012DE66}" v="38" dt="2023-12-23T12:15:40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lobodanka Kirovska" userId="90058bf884bd55bd" providerId="LiveId" clId="{A1CAA2C6-92CB-427E-8FE6-4F170012DE66}"/>
    <pc:docChg chg="undo custSel addSld delSld modSld sldOrd">
      <pc:chgData name="Slobodanka Kirovska" userId="90058bf884bd55bd" providerId="LiveId" clId="{A1CAA2C6-92CB-427E-8FE6-4F170012DE66}" dt="2023-12-23T17:02:45.140" v="2321" actId="20577"/>
      <pc:docMkLst>
        <pc:docMk/>
      </pc:docMkLst>
      <pc:sldChg chg="addSp modSp new del mod setBg">
        <pc:chgData name="Slobodanka Kirovska" userId="90058bf884bd55bd" providerId="LiveId" clId="{A1CAA2C6-92CB-427E-8FE6-4F170012DE66}" dt="2023-12-21T18:47:34.038" v="48" actId="2696"/>
        <pc:sldMkLst>
          <pc:docMk/>
          <pc:sldMk cId="766525311" sldId="256"/>
        </pc:sldMkLst>
        <pc:spChg chg="mod">
          <ac:chgData name="Slobodanka Kirovska" userId="90058bf884bd55bd" providerId="LiveId" clId="{A1CAA2C6-92CB-427E-8FE6-4F170012DE66}" dt="2023-12-21T18:44:23.921" v="16" actId="27636"/>
          <ac:spMkLst>
            <pc:docMk/>
            <pc:sldMk cId="766525311" sldId="256"/>
            <ac:spMk id="2" creationId="{29FF8F7D-2F3D-D71F-ABB0-5385620BC73A}"/>
          </ac:spMkLst>
        </pc:spChg>
        <pc:spChg chg="mod">
          <ac:chgData name="Slobodanka Kirovska" userId="90058bf884bd55bd" providerId="LiveId" clId="{A1CAA2C6-92CB-427E-8FE6-4F170012DE66}" dt="2023-12-21T18:44:23.921" v="15" actId="27636"/>
          <ac:spMkLst>
            <pc:docMk/>
            <pc:sldMk cId="766525311" sldId="256"/>
            <ac:spMk id="3" creationId="{17946918-C672-ECC0-0290-E7BBA83484AD}"/>
          </ac:spMkLst>
        </pc:spChg>
        <pc:spChg chg="add">
          <ac:chgData name="Slobodanka Kirovska" userId="90058bf884bd55bd" providerId="LiveId" clId="{A1CAA2C6-92CB-427E-8FE6-4F170012DE66}" dt="2023-12-21T18:44:23.888" v="14" actId="26606"/>
          <ac:spMkLst>
            <pc:docMk/>
            <pc:sldMk cId="766525311" sldId="256"/>
            <ac:spMk id="10" creationId="{C3896A03-3945-419A-B66B-4EE266EDD152}"/>
          </ac:spMkLst>
        </pc:spChg>
        <pc:spChg chg="add">
          <ac:chgData name="Slobodanka Kirovska" userId="90058bf884bd55bd" providerId="LiveId" clId="{A1CAA2C6-92CB-427E-8FE6-4F170012DE66}" dt="2023-12-21T18:44:23.888" v="14" actId="26606"/>
          <ac:spMkLst>
            <pc:docMk/>
            <pc:sldMk cId="766525311" sldId="256"/>
            <ac:spMk id="12" creationId="{B34F5AD2-EDBD-4BBD-A55C-EAFFD0C7097A}"/>
          </ac:spMkLst>
        </pc:spChg>
        <pc:picChg chg="add mod">
          <ac:chgData name="Slobodanka Kirovska" userId="90058bf884bd55bd" providerId="LiveId" clId="{A1CAA2C6-92CB-427E-8FE6-4F170012DE66}" dt="2023-12-21T18:44:23.888" v="14" actId="26606"/>
          <ac:picMkLst>
            <pc:docMk/>
            <pc:sldMk cId="766525311" sldId="256"/>
            <ac:picMk id="5" creationId="{A3BA636A-A0F1-7473-9480-8462DA10EC29}"/>
          </ac:picMkLst>
        </pc:picChg>
      </pc:sldChg>
      <pc:sldChg chg="addSp delSp modSp new mod ord setBg">
        <pc:chgData name="Slobodanka Kirovska" userId="90058bf884bd55bd" providerId="LiveId" clId="{A1CAA2C6-92CB-427E-8FE6-4F170012DE66}" dt="2023-12-23T11:31:22.780" v="2128" actId="1076"/>
        <pc:sldMkLst>
          <pc:docMk/>
          <pc:sldMk cId="2171493139" sldId="257"/>
        </pc:sldMkLst>
        <pc:spChg chg="add mod">
          <ac:chgData name="Slobodanka Kirovska" userId="90058bf884bd55bd" providerId="LiveId" clId="{A1CAA2C6-92CB-427E-8FE6-4F170012DE66}" dt="2023-12-22T11:04:52.419" v="2079" actId="20577"/>
          <ac:spMkLst>
            <pc:docMk/>
            <pc:sldMk cId="2171493139" sldId="257"/>
            <ac:spMk id="2" creationId="{8779EE4F-03BC-BFC5-C8E8-C4050F5C4523}"/>
          </ac:spMkLst>
        </pc:spChg>
        <pc:spChg chg="del">
          <ac:chgData name="Slobodanka Kirovska" userId="90058bf884bd55bd" providerId="LiveId" clId="{A1CAA2C6-92CB-427E-8FE6-4F170012DE66}" dt="2023-12-21T18:43:18.635" v="9" actId="26606"/>
          <ac:spMkLst>
            <pc:docMk/>
            <pc:sldMk cId="2171493139" sldId="257"/>
            <ac:spMk id="2" creationId="{9B913E0F-ECC6-90FF-C38F-D96DBBC3DD83}"/>
          </ac:spMkLst>
        </pc:spChg>
        <pc:spChg chg="del">
          <ac:chgData name="Slobodanka Kirovska" userId="90058bf884bd55bd" providerId="LiveId" clId="{A1CAA2C6-92CB-427E-8FE6-4F170012DE66}" dt="2023-12-21T18:43:13.980" v="5" actId="931"/>
          <ac:spMkLst>
            <pc:docMk/>
            <pc:sldMk cId="2171493139" sldId="257"/>
            <ac:spMk id="3" creationId="{E47EC8D7-C738-72B6-1EB2-2059175A503B}"/>
          </ac:spMkLst>
        </pc:spChg>
        <pc:spChg chg="add del">
          <ac:chgData name="Slobodanka Kirovska" userId="90058bf884bd55bd" providerId="LiveId" clId="{A1CAA2C6-92CB-427E-8FE6-4F170012DE66}" dt="2023-12-21T18:45:11.060" v="19" actId="26606"/>
          <ac:spMkLst>
            <pc:docMk/>
            <pc:sldMk cId="2171493139" sldId="257"/>
            <ac:spMk id="9" creationId="{AED5BFDC-CA23-3D3A-CC21-25E0B725D848}"/>
          </ac:spMkLst>
        </pc:spChg>
        <pc:spChg chg="add del">
          <ac:chgData name="Slobodanka Kirovska" userId="90058bf884bd55bd" providerId="LiveId" clId="{A1CAA2C6-92CB-427E-8FE6-4F170012DE66}" dt="2023-12-21T20:16:20.619" v="1205" actId="26606"/>
          <ac:spMkLst>
            <pc:docMk/>
            <pc:sldMk cId="2171493139" sldId="257"/>
            <ac:spMk id="10" creationId="{F3060C83-F051-4F0E-ABAD-AA0DFC48B218}"/>
          </ac:spMkLst>
        </pc:spChg>
        <pc:spChg chg="add del">
          <ac:chgData name="Slobodanka Kirovska" userId="90058bf884bd55bd" providerId="LiveId" clId="{A1CAA2C6-92CB-427E-8FE6-4F170012DE66}" dt="2023-12-21T18:45:11.060" v="19" actId="26606"/>
          <ac:spMkLst>
            <pc:docMk/>
            <pc:sldMk cId="2171493139" sldId="257"/>
            <ac:spMk id="12" creationId="{C3896A03-3945-419A-B66B-4EE266EDD152}"/>
          </ac:spMkLst>
        </pc:spChg>
        <pc:spChg chg="add del">
          <ac:chgData name="Slobodanka Kirovska" userId="90058bf884bd55bd" providerId="LiveId" clId="{A1CAA2C6-92CB-427E-8FE6-4F170012DE66}" dt="2023-12-21T18:45:11.060" v="19" actId="26606"/>
          <ac:spMkLst>
            <pc:docMk/>
            <pc:sldMk cId="2171493139" sldId="257"/>
            <ac:spMk id="14" creationId="{B34F5AD2-EDBD-4BBD-A55C-EAFFD0C7097A}"/>
          </ac:spMkLst>
        </pc:spChg>
        <pc:spChg chg="add del">
          <ac:chgData name="Slobodanka Kirovska" userId="90058bf884bd55bd" providerId="LiveId" clId="{A1CAA2C6-92CB-427E-8FE6-4F170012DE66}" dt="2023-12-21T18:45:11.060" v="19" actId="26606"/>
          <ac:spMkLst>
            <pc:docMk/>
            <pc:sldMk cId="2171493139" sldId="257"/>
            <ac:spMk id="16" creationId="{450D3AD2-FA80-415F-A9CE-54D884561CD7}"/>
          </ac:spMkLst>
        </pc:spChg>
        <pc:spChg chg="add del">
          <ac:chgData name="Slobodanka Kirovska" userId="90058bf884bd55bd" providerId="LiveId" clId="{A1CAA2C6-92CB-427E-8FE6-4F170012DE66}" dt="2023-12-21T20:16:20.619" v="1205" actId="26606"/>
          <ac:spMkLst>
            <pc:docMk/>
            <pc:sldMk cId="2171493139" sldId="257"/>
            <ac:spMk id="18" creationId="{9A97C86A-04D6-40F7-AE84-31AB43E6A846}"/>
          </ac:spMkLst>
        </pc:spChg>
        <pc:spChg chg="add del">
          <ac:chgData name="Slobodanka Kirovska" userId="90058bf884bd55bd" providerId="LiveId" clId="{A1CAA2C6-92CB-427E-8FE6-4F170012DE66}" dt="2023-12-21T20:16:20.619" v="1205" actId="26606"/>
          <ac:spMkLst>
            <pc:docMk/>
            <pc:sldMk cId="2171493139" sldId="257"/>
            <ac:spMk id="19" creationId="{83C98ABE-055B-441F-B07E-44F97F083C39}"/>
          </ac:spMkLst>
        </pc:spChg>
        <pc:spChg chg="add del">
          <ac:chgData name="Slobodanka Kirovska" userId="90058bf884bd55bd" providerId="LiveId" clId="{A1CAA2C6-92CB-427E-8FE6-4F170012DE66}" dt="2023-12-21T20:16:20.619" v="1205" actId="26606"/>
          <ac:spMkLst>
            <pc:docMk/>
            <pc:sldMk cId="2171493139" sldId="257"/>
            <ac:spMk id="20" creationId="{FF9F2414-84E8-453E-B1F3-389FDE8192D9}"/>
          </ac:spMkLst>
        </pc:spChg>
        <pc:spChg chg="add del">
          <ac:chgData name="Slobodanka Kirovska" userId="90058bf884bd55bd" providerId="LiveId" clId="{A1CAA2C6-92CB-427E-8FE6-4F170012DE66}" dt="2023-12-21T20:16:20.619" v="1205" actId="26606"/>
          <ac:spMkLst>
            <pc:docMk/>
            <pc:sldMk cId="2171493139" sldId="257"/>
            <ac:spMk id="21" creationId="{29FDB030-9B49-4CED-8CCD-4D99382388AC}"/>
          </ac:spMkLst>
        </pc:spChg>
        <pc:spChg chg="add del">
          <ac:chgData name="Slobodanka Kirovska" userId="90058bf884bd55bd" providerId="LiveId" clId="{A1CAA2C6-92CB-427E-8FE6-4F170012DE66}" dt="2023-12-21T20:16:20.619" v="1205" actId="26606"/>
          <ac:spMkLst>
            <pc:docMk/>
            <pc:sldMk cId="2171493139" sldId="257"/>
            <ac:spMk id="22" creationId="{3ECA69A1-7536-43AC-85EF-C7106179F5ED}"/>
          </ac:spMkLst>
        </pc:spChg>
        <pc:spChg chg="add del">
          <ac:chgData name="Slobodanka Kirovska" userId="90058bf884bd55bd" providerId="LiveId" clId="{A1CAA2C6-92CB-427E-8FE6-4F170012DE66}" dt="2023-12-21T20:16:20.619" v="1205" actId="26606"/>
          <ac:spMkLst>
            <pc:docMk/>
            <pc:sldMk cId="2171493139" sldId="257"/>
            <ac:spMk id="23" creationId="{3783CA14-24A1-485C-8B30-D6A5D87987AD}"/>
          </ac:spMkLst>
        </pc:spChg>
        <pc:spChg chg="add del">
          <ac:chgData name="Slobodanka Kirovska" userId="90058bf884bd55bd" providerId="LiveId" clId="{A1CAA2C6-92CB-427E-8FE6-4F170012DE66}" dt="2023-12-21T20:16:20.619" v="1205" actId="26606"/>
          <ac:spMkLst>
            <pc:docMk/>
            <pc:sldMk cId="2171493139" sldId="257"/>
            <ac:spMk id="28" creationId="{42A4FC2C-047E-45A5-965D-8E1E3BF09BC6}"/>
          </ac:spMkLst>
        </pc:spChg>
        <pc:picChg chg="add mod">
          <ac:chgData name="Slobodanka Kirovska" userId="90058bf884bd55bd" providerId="LiveId" clId="{A1CAA2C6-92CB-427E-8FE6-4F170012DE66}" dt="2023-12-23T11:31:22.780" v="2128" actId="1076"/>
          <ac:picMkLst>
            <pc:docMk/>
            <pc:sldMk cId="2171493139" sldId="257"/>
            <ac:picMk id="4" creationId="{892435EC-76FD-5ED0-A665-A46256CB7F84}"/>
          </ac:picMkLst>
        </pc:picChg>
        <pc:picChg chg="add mod">
          <ac:chgData name="Slobodanka Kirovska" userId="90058bf884bd55bd" providerId="LiveId" clId="{A1CAA2C6-92CB-427E-8FE6-4F170012DE66}" dt="2023-12-21T20:16:20.619" v="1205" actId="26606"/>
          <ac:picMkLst>
            <pc:docMk/>
            <pc:sldMk cId="2171493139" sldId="257"/>
            <ac:picMk id="5" creationId="{3C97E2DD-EDA4-DE4F-BF29-BB76524013B5}"/>
          </ac:picMkLst>
        </pc:picChg>
      </pc:sldChg>
      <pc:sldChg chg="addSp delSp modSp new mod">
        <pc:chgData name="Slobodanka Kirovska" userId="90058bf884bd55bd" providerId="LiveId" clId="{A1CAA2C6-92CB-427E-8FE6-4F170012DE66}" dt="2023-12-23T11:33:01.270" v="2144" actId="14100"/>
        <pc:sldMkLst>
          <pc:docMk/>
          <pc:sldMk cId="729344328" sldId="258"/>
        </pc:sldMkLst>
        <pc:spChg chg="add mod">
          <ac:chgData name="Slobodanka Kirovska" userId="90058bf884bd55bd" providerId="LiveId" clId="{A1CAA2C6-92CB-427E-8FE6-4F170012DE66}" dt="2023-12-22T11:01:17.834" v="2054" actId="20577"/>
          <ac:spMkLst>
            <pc:docMk/>
            <pc:sldMk cId="729344328" sldId="258"/>
            <ac:spMk id="2" creationId="{54E1B69F-7CF0-E198-2EC0-C910DA1FFC00}"/>
          </ac:spMkLst>
        </pc:spChg>
        <pc:spChg chg="del">
          <ac:chgData name="Slobodanka Kirovska" userId="90058bf884bd55bd" providerId="LiveId" clId="{A1CAA2C6-92CB-427E-8FE6-4F170012DE66}" dt="2023-12-21T18:49:18.057" v="69" actId="478"/>
          <ac:spMkLst>
            <pc:docMk/>
            <pc:sldMk cId="729344328" sldId="258"/>
            <ac:spMk id="2" creationId="{AFAB8EA7-9F65-E8AA-9A6D-0ECF44FC442F}"/>
          </ac:spMkLst>
        </pc:spChg>
        <pc:spChg chg="add del">
          <ac:chgData name="Slobodanka Kirovska" userId="90058bf884bd55bd" providerId="LiveId" clId="{A1CAA2C6-92CB-427E-8FE6-4F170012DE66}" dt="2023-12-21T18:46:11.975" v="33" actId="931"/>
          <ac:spMkLst>
            <pc:docMk/>
            <pc:sldMk cId="729344328" sldId="258"/>
            <ac:spMk id="3" creationId="{593F4CFC-5B4A-1517-15C5-62DA3C252B83}"/>
          </ac:spMkLst>
        </pc:spChg>
        <pc:picChg chg="add mod">
          <ac:chgData name="Slobodanka Kirovska" userId="90058bf884bd55bd" providerId="LiveId" clId="{A1CAA2C6-92CB-427E-8FE6-4F170012DE66}" dt="2023-12-23T11:33:01.270" v="2144" actId="14100"/>
          <ac:picMkLst>
            <pc:docMk/>
            <pc:sldMk cId="729344328" sldId="258"/>
            <ac:picMk id="4" creationId="{AE5B1040-546D-BDF5-6C81-943F56FADCDA}"/>
          </ac:picMkLst>
        </pc:picChg>
        <pc:picChg chg="add del mod">
          <ac:chgData name="Slobodanka Kirovska" userId="90058bf884bd55bd" providerId="LiveId" clId="{A1CAA2C6-92CB-427E-8FE6-4F170012DE66}" dt="2023-12-21T18:45:56.475" v="32" actId="931"/>
          <ac:picMkLst>
            <pc:docMk/>
            <pc:sldMk cId="729344328" sldId="258"/>
            <ac:picMk id="5" creationId="{25696234-ECC7-0BDD-E664-7B3191F14E33}"/>
          </ac:picMkLst>
        </pc:picChg>
        <pc:picChg chg="add del mod">
          <ac:chgData name="Slobodanka Kirovska" userId="90058bf884bd55bd" providerId="LiveId" clId="{A1CAA2C6-92CB-427E-8FE6-4F170012DE66}" dt="2023-12-21T18:45:56.475" v="32" actId="931"/>
          <ac:picMkLst>
            <pc:docMk/>
            <pc:sldMk cId="729344328" sldId="258"/>
            <ac:picMk id="7" creationId="{A3019FFE-6C70-7DF6-68EC-0C4427976EB5}"/>
          </ac:picMkLst>
        </pc:picChg>
        <pc:picChg chg="add del mod">
          <ac:chgData name="Slobodanka Kirovska" userId="90058bf884bd55bd" providerId="LiveId" clId="{A1CAA2C6-92CB-427E-8FE6-4F170012DE66}" dt="2023-12-21T18:45:56.475" v="32" actId="931"/>
          <ac:picMkLst>
            <pc:docMk/>
            <pc:sldMk cId="729344328" sldId="258"/>
            <ac:picMk id="9" creationId="{5E595195-BD3C-CFDB-899C-75CF1C49101D}"/>
          </ac:picMkLst>
        </pc:picChg>
        <pc:picChg chg="add mod">
          <ac:chgData name="Slobodanka Kirovska" userId="90058bf884bd55bd" providerId="LiveId" clId="{A1CAA2C6-92CB-427E-8FE6-4F170012DE66}" dt="2023-12-22T11:00:28.240" v="1990" actId="1076"/>
          <ac:picMkLst>
            <pc:docMk/>
            <pc:sldMk cId="729344328" sldId="258"/>
            <ac:picMk id="11" creationId="{455C2099-0FCC-84ED-1AC2-9C62741AC45F}"/>
          </ac:picMkLst>
        </pc:picChg>
        <pc:picChg chg="add mod">
          <ac:chgData name="Slobodanka Kirovska" userId="90058bf884bd55bd" providerId="LiveId" clId="{A1CAA2C6-92CB-427E-8FE6-4F170012DE66}" dt="2023-12-22T11:00:25.571" v="1989" actId="1076"/>
          <ac:picMkLst>
            <pc:docMk/>
            <pc:sldMk cId="729344328" sldId="258"/>
            <ac:picMk id="13" creationId="{A9637974-D0A7-1293-3C06-9ECC1AE3114A}"/>
          </ac:picMkLst>
        </pc:picChg>
      </pc:sldChg>
      <pc:sldChg chg="addSp delSp modSp new mod setBg">
        <pc:chgData name="Slobodanka Kirovska" userId="90058bf884bd55bd" providerId="LiveId" clId="{A1CAA2C6-92CB-427E-8FE6-4F170012DE66}" dt="2023-12-22T11:01:28.157" v="2055" actId="1076"/>
        <pc:sldMkLst>
          <pc:docMk/>
          <pc:sldMk cId="3021989016" sldId="259"/>
        </pc:sldMkLst>
        <pc:spChg chg="del">
          <ac:chgData name="Slobodanka Kirovska" userId="90058bf884bd55bd" providerId="LiveId" clId="{A1CAA2C6-92CB-427E-8FE6-4F170012DE66}" dt="2023-12-21T18:47:03.233" v="47" actId="26606"/>
          <ac:spMkLst>
            <pc:docMk/>
            <pc:sldMk cId="3021989016" sldId="259"/>
            <ac:spMk id="2" creationId="{2FC84512-EB9E-8D63-C89D-3E3C4615C543}"/>
          </ac:spMkLst>
        </pc:spChg>
        <pc:spChg chg="del">
          <ac:chgData name="Slobodanka Kirovska" userId="90058bf884bd55bd" providerId="LiveId" clId="{A1CAA2C6-92CB-427E-8FE6-4F170012DE66}" dt="2023-12-21T18:46:59.017" v="43" actId="931"/>
          <ac:spMkLst>
            <pc:docMk/>
            <pc:sldMk cId="3021989016" sldId="259"/>
            <ac:spMk id="3" creationId="{8A9CD2DD-057A-5D51-872E-4D56F95FCE13}"/>
          </ac:spMkLst>
        </pc:spChg>
        <pc:spChg chg="add">
          <ac:chgData name="Slobodanka Kirovska" userId="90058bf884bd55bd" providerId="LiveId" clId="{A1CAA2C6-92CB-427E-8FE6-4F170012DE66}" dt="2023-12-21T18:47:03.233" v="47" actId="26606"/>
          <ac:spMkLst>
            <pc:docMk/>
            <pc:sldMk cId="3021989016" sldId="259"/>
            <ac:spMk id="10" creationId="{F3060C83-F051-4F0E-ABAD-AA0DFC48B218}"/>
          </ac:spMkLst>
        </pc:spChg>
        <pc:spChg chg="add">
          <ac:chgData name="Slobodanka Kirovska" userId="90058bf884bd55bd" providerId="LiveId" clId="{A1CAA2C6-92CB-427E-8FE6-4F170012DE66}" dt="2023-12-21T18:47:03.233" v="47" actId="26606"/>
          <ac:spMkLst>
            <pc:docMk/>
            <pc:sldMk cId="3021989016" sldId="259"/>
            <ac:spMk id="12" creationId="{83C98ABE-055B-441F-B07E-44F97F083C39}"/>
          </ac:spMkLst>
        </pc:spChg>
        <pc:spChg chg="add">
          <ac:chgData name="Slobodanka Kirovska" userId="90058bf884bd55bd" providerId="LiveId" clId="{A1CAA2C6-92CB-427E-8FE6-4F170012DE66}" dt="2023-12-21T18:47:03.233" v="47" actId="26606"/>
          <ac:spMkLst>
            <pc:docMk/>
            <pc:sldMk cId="3021989016" sldId="259"/>
            <ac:spMk id="14" creationId="{29FDB030-9B49-4CED-8CCD-4D99382388AC}"/>
          </ac:spMkLst>
        </pc:spChg>
        <pc:spChg chg="add">
          <ac:chgData name="Slobodanka Kirovska" userId="90058bf884bd55bd" providerId="LiveId" clId="{A1CAA2C6-92CB-427E-8FE6-4F170012DE66}" dt="2023-12-21T18:47:03.233" v="47" actId="26606"/>
          <ac:spMkLst>
            <pc:docMk/>
            <pc:sldMk cId="3021989016" sldId="259"/>
            <ac:spMk id="16" creationId="{3783CA14-24A1-485C-8B30-D6A5D87987AD}"/>
          </ac:spMkLst>
        </pc:spChg>
        <pc:spChg chg="add">
          <ac:chgData name="Slobodanka Kirovska" userId="90058bf884bd55bd" providerId="LiveId" clId="{A1CAA2C6-92CB-427E-8FE6-4F170012DE66}" dt="2023-12-21T18:47:03.233" v="47" actId="26606"/>
          <ac:spMkLst>
            <pc:docMk/>
            <pc:sldMk cId="3021989016" sldId="259"/>
            <ac:spMk id="18" creationId="{9A97C86A-04D6-40F7-AE84-31AB43E6A846}"/>
          </ac:spMkLst>
        </pc:spChg>
        <pc:spChg chg="add">
          <ac:chgData name="Slobodanka Kirovska" userId="90058bf884bd55bd" providerId="LiveId" clId="{A1CAA2C6-92CB-427E-8FE6-4F170012DE66}" dt="2023-12-21T18:47:03.233" v="47" actId="26606"/>
          <ac:spMkLst>
            <pc:docMk/>
            <pc:sldMk cId="3021989016" sldId="259"/>
            <ac:spMk id="20" creationId="{FF9F2414-84E8-453E-B1F3-389FDE8192D9}"/>
          </ac:spMkLst>
        </pc:spChg>
        <pc:spChg chg="add">
          <ac:chgData name="Slobodanka Kirovska" userId="90058bf884bd55bd" providerId="LiveId" clId="{A1CAA2C6-92CB-427E-8FE6-4F170012DE66}" dt="2023-12-21T18:47:03.233" v="47" actId="26606"/>
          <ac:spMkLst>
            <pc:docMk/>
            <pc:sldMk cId="3021989016" sldId="259"/>
            <ac:spMk id="22" creationId="{3ECA69A1-7536-43AC-85EF-C7106179F5ED}"/>
          </ac:spMkLst>
        </pc:spChg>
        <pc:picChg chg="add mod">
          <ac:chgData name="Slobodanka Kirovska" userId="90058bf884bd55bd" providerId="LiveId" clId="{A1CAA2C6-92CB-427E-8FE6-4F170012DE66}" dt="2023-12-22T11:01:28.157" v="2055" actId="1076"/>
          <ac:picMkLst>
            <pc:docMk/>
            <pc:sldMk cId="3021989016" sldId="259"/>
            <ac:picMk id="5" creationId="{0F47F62D-04FB-F734-C8AF-9582C42FF13D}"/>
          </ac:picMkLst>
        </pc:picChg>
      </pc:sldChg>
      <pc:sldChg chg="addSp delSp modSp new mod setBg">
        <pc:chgData name="Slobodanka Kirovska" userId="90058bf884bd55bd" providerId="LiveId" clId="{A1CAA2C6-92CB-427E-8FE6-4F170012DE66}" dt="2023-12-23T11:33:32.446" v="2149" actId="14100"/>
        <pc:sldMkLst>
          <pc:docMk/>
          <pc:sldMk cId="2817351704" sldId="260"/>
        </pc:sldMkLst>
        <pc:spChg chg="del mod">
          <ac:chgData name="Slobodanka Kirovska" userId="90058bf884bd55bd" providerId="LiveId" clId="{A1CAA2C6-92CB-427E-8FE6-4F170012DE66}" dt="2023-12-21T18:49:10.317" v="68" actId="478"/>
          <ac:spMkLst>
            <pc:docMk/>
            <pc:sldMk cId="2817351704" sldId="260"/>
            <ac:spMk id="2" creationId="{7AC23F9D-B817-AB63-5009-63749F8BC530}"/>
          </ac:spMkLst>
        </pc:spChg>
        <pc:spChg chg="del">
          <ac:chgData name="Slobodanka Kirovska" userId="90058bf884bd55bd" providerId="LiveId" clId="{A1CAA2C6-92CB-427E-8FE6-4F170012DE66}" dt="2023-12-21T18:48:09.208" v="50" actId="931"/>
          <ac:spMkLst>
            <pc:docMk/>
            <pc:sldMk cId="2817351704" sldId="260"/>
            <ac:spMk id="3" creationId="{606CDE05-AD64-78F6-723A-F881D855BE2E}"/>
          </ac:spMkLst>
        </pc:spChg>
        <pc:spChg chg="add mod">
          <ac:chgData name="Slobodanka Kirovska" userId="90058bf884bd55bd" providerId="LiveId" clId="{A1CAA2C6-92CB-427E-8FE6-4F170012DE66}" dt="2023-12-22T11:02:20.351" v="2078" actId="20577"/>
          <ac:spMkLst>
            <pc:docMk/>
            <pc:sldMk cId="2817351704" sldId="260"/>
            <ac:spMk id="3" creationId="{F2AC6873-833D-1413-F551-0F0242B890CE}"/>
          </ac:spMkLst>
        </pc:spChg>
        <pc:grpChg chg="add del">
          <ac:chgData name="Slobodanka Kirovska" userId="90058bf884bd55bd" providerId="LiveId" clId="{A1CAA2C6-92CB-427E-8FE6-4F170012DE66}" dt="2023-12-21T18:48:59.109" v="63" actId="26606"/>
          <ac:grpSpMkLst>
            <pc:docMk/>
            <pc:sldMk cId="2817351704" sldId="260"/>
            <ac:grpSpMk id="12" creationId="{BF65200E-BE19-61BA-8C12-E73CE7790A3F}"/>
          </ac:grpSpMkLst>
        </pc:grpChg>
        <pc:picChg chg="add mod">
          <ac:chgData name="Slobodanka Kirovska" userId="90058bf884bd55bd" providerId="LiveId" clId="{A1CAA2C6-92CB-427E-8FE6-4F170012DE66}" dt="2023-12-23T11:33:32.446" v="2149" actId="14100"/>
          <ac:picMkLst>
            <pc:docMk/>
            <pc:sldMk cId="2817351704" sldId="260"/>
            <ac:picMk id="4" creationId="{50A79C17-9506-9569-7591-EAAE23D0E2E7}"/>
          </ac:picMkLst>
        </pc:picChg>
        <pc:picChg chg="add mod">
          <ac:chgData name="Slobodanka Kirovska" userId="90058bf884bd55bd" providerId="LiveId" clId="{A1CAA2C6-92CB-427E-8FE6-4F170012DE66}" dt="2023-12-22T11:01:39.190" v="2058" actId="14100"/>
          <ac:picMkLst>
            <pc:docMk/>
            <pc:sldMk cId="2817351704" sldId="260"/>
            <ac:picMk id="5" creationId="{02337697-6042-1A15-777A-96025E49D415}"/>
          </ac:picMkLst>
        </pc:picChg>
        <pc:picChg chg="add mod">
          <ac:chgData name="Slobodanka Kirovska" userId="90058bf884bd55bd" providerId="LiveId" clId="{A1CAA2C6-92CB-427E-8FE6-4F170012DE66}" dt="2023-12-22T11:01:32.874" v="2056" actId="1076"/>
          <ac:picMkLst>
            <pc:docMk/>
            <pc:sldMk cId="2817351704" sldId="260"/>
            <ac:picMk id="7" creationId="{E3E2C21E-2986-84B8-B222-EA966B52DDBF}"/>
          </ac:picMkLst>
        </pc:picChg>
        <pc:cxnChg chg="add del">
          <ac:chgData name="Slobodanka Kirovska" userId="90058bf884bd55bd" providerId="LiveId" clId="{A1CAA2C6-92CB-427E-8FE6-4F170012DE66}" dt="2023-12-21T18:49:04.496" v="65" actId="26606"/>
          <ac:cxnSpMkLst>
            <pc:docMk/>
            <pc:sldMk cId="2817351704" sldId="260"/>
            <ac:cxnSpMk id="17" creationId="{192712F8-36FA-35DF-0CE8-4098D93322A3}"/>
          </ac:cxnSpMkLst>
        </pc:cxnChg>
        <pc:cxnChg chg="add del">
          <ac:chgData name="Slobodanka Kirovska" userId="90058bf884bd55bd" providerId="LiveId" clId="{A1CAA2C6-92CB-427E-8FE6-4F170012DE66}" dt="2023-12-21T18:49:04.496" v="65" actId="26606"/>
          <ac:cxnSpMkLst>
            <pc:docMk/>
            <pc:sldMk cId="2817351704" sldId="260"/>
            <ac:cxnSpMk id="18" creationId="{AF9469B9-6468-5B6A-E832-8D4590388432}"/>
          </ac:cxnSpMkLst>
        </pc:cxnChg>
      </pc:sldChg>
      <pc:sldChg chg="addSp delSp modSp new mod ord setBg">
        <pc:chgData name="Slobodanka Kirovska" userId="90058bf884bd55bd" providerId="LiveId" clId="{A1CAA2C6-92CB-427E-8FE6-4F170012DE66}" dt="2023-12-23T11:33:51.479" v="2151" actId="14100"/>
        <pc:sldMkLst>
          <pc:docMk/>
          <pc:sldMk cId="974594795" sldId="261"/>
        </pc:sldMkLst>
        <pc:spChg chg="add mod">
          <ac:chgData name="Slobodanka Kirovska" userId="90058bf884bd55bd" providerId="LiveId" clId="{A1CAA2C6-92CB-427E-8FE6-4F170012DE66}" dt="2023-12-22T10:58:42.883" v="1896" actId="1076"/>
          <ac:spMkLst>
            <pc:docMk/>
            <pc:sldMk cId="974594795" sldId="261"/>
            <ac:spMk id="2" creationId="{E7F03540-5DE1-27B4-8929-197C807DE470}"/>
          </ac:spMkLst>
        </pc:spChg>
        <pc:spChg chg="del">
          <ac:chgData name="Slobodanka Kirovska" userId="90058bf884bd55bd" providerId="LiveId" clId="{A1CAA2C6-92CB-427E-8FE6-4F170012DE66}" dt="2023-12-21T18:50:15.409" v="75" actId="26606"/>
          <ac:spMkLst>
            <pc:docMk/>
            <pc:sldMk cId="974594795" sldId="261"/>
            <ac:spMk id="2" creationId="{F4A3E182-A3A8-9349-966C-9B6B5BDA99AA}"/>
          </ac:spMkLst>
        </pc:spChg>
        <pc:spChg chg="del">
          <ac:chgData name="Slobodanka Kirovska" userId="90058bf884bd55bd" providerId="LiveId" clId="{A1CAA2C6-92CB-427E-8FE6-4F170012DE66}" dt="2023-12-21T18:49:45.508" v="71" actId="931"/>
          <ac:spMkLst>
            <pc:docMk/>
            <pc:sldMk cId="974594795" sldId="261"/>
            <ac:spMk id="3" creationId="{1CAD005F-480B-9320-1065-7981D95B2247}"/>
          </ac:spMkLst>
        </pc:spChg>
        <pc:spChg chg="add del">
          <ac:chgData name="Slobodanka Kirovska" userId="90058bf884bd55bd" providerId="LiveId" clId="{A1CAA2C6-92CB-427E-8FE6-4F170012DE66}" dt="2023-12-21T20:16:19.684" v="1204" actId="26606"/>
          <ac:spMkLst>
            <pc:docMk/>
            <pc:sldMk cId="974594795" sldId="261"/>
            <ac:spMk id="10" creationId="{F3060C83-F051-4F0E-ABAD-AA0DFC48B218}"/>
          </ac:spMkLst>
        </pc:spChg>
        <pc:spChg chg="add del">
          <ac:chgData name="Slobodanka Kirovska" userId="90058bf884bd55bd" providerId="LiveId" clId="{A1CAA2C6-92CB-427E-8FE6-4F170012DE66}" dt="2023-12-21T20:16:19.684" v="1204" actId="26606"/>
          <ac:spMkLst>
            <pc:docMk/>
            <pc:sldMk cId="974594795" sldId="261"/>
            <ac:spMk id="12" creationId="{83C98ABE-055B-441F-B07E-44F97F083C39}"/>
          </ac:spMkLst>
        </pc:spChg>
        <pc:spChg chg="add del">
          <ac:chgData name="Slobodanka Kirovska" userId="90058bf884bd55bd" providerId="LiveId" clId="{A1CAA2C6-92CB-427E-8FE6-4F170012DE66}" dt="2023-12-21T20:16:19.684" v="1204" actId="26606"/>
          <ac:spMkLst>
            <pc:docMk/>
            <pc:sldMk cId="974594795" sldId="261"/>
            <ac:spMk id="14" creationId="{29FDB030-9B49-4CED-8CCD-4D99382388AC}"/>
          </ac:spMkLst>
        </pc:spChg>
        <pc:spChg chg="add del">
          <ac:chgData name="Slobodanka Kirovska" userId="90058bf884bd55bd" providerId="LiveId" clId="{A1CAA2C6-92CB-427E-8FE6-4F170012DE66}" dt="2023-12-21T20:16:19.684" v="1204" actId="26606"/>
          <ac:spMkLst>
            <pc:docMk/>
            <pc:sldMk cId="974594795" sldId="261"/>
            <ac:spMk id="16" creationId="{3783CA14-24A1-485C-8B30-D6A5D87987AD}"/>
          </ac:spMkLst>
        </pc:spChg>
        <pc:spChg chg="add del">
          <ac:chgData name="Slobodanka Kirovska" userId="90058bf884bd55bd" providerId="LiveId" clId="{A1CAA2C6-92CB-427E-8FE6-4F170012DE66}" dt="2023-12-21T20:16:19.684" v="1204" actId="26606"/>
          <ac:spMkLst>
            <pc:docMk/>
            <pc:sldMk cId="974594795" sldId="261"/>
            <ac:spMk id="18" creationId="{9A97C86A-04D6-40F7-AE84-31AB43E6A846}"/>
          </ac:spMkLst>
        </pc:spChg>
        <pc:spChg chg="add del">
          <ac:chgData name="Slobodanka Kirovska" userId="90058bf884bd55bd" providerId="LiveId" clId="{A1CAA2C6-92CB-427E-8FE6-4F170012DE66}" dt="2023-12-21T20:16:19.684" v="1204" actId="26606"/>
          <ac:spMkLst>
            <pc:docMk/>
            <pc:sldMk cId="974594795" sldId="261"/>
            <ac:spMk id="20" creationId="{FF9F2414-84E8-453E-B1F3-389FDE8192D9}"/>
          </ac:spMkLst>
        </pc:spChg>
        <pc:spChg chg="add del">
          <ac:chgData name="Slobodanka Kirovska" userId="90058bf884bd55bd" providerId="LiveId" clId="{A1CAA2C6-92CB-427E-8FE6-4F170012DE66}" dt="2023-12-21T20:16:19.684" v="1204" actId="26606"/>
          <ac:spMkLst>
            <pc:docMk/>
            <pc:sldMk cId="974594795" sldId="261"/>
            <ac:spMk id="22" creationId="{3ECA69A1-7536-43AC-85EF-C7106179F5ED}"/>
          </ac:spMkLst>
        </pc:spChg>
        <pc:spChg chg="add del">
          <ac:chgData name="Slobodanka Kirovska" userId="90058bf884bd55bd" providerId="LiveId" clId="{A1CAA2C6-92CB-427E-8FE6-4F170012DE66}" dt="2023-12-21T20:16:19.684" v="1204" actId="26606"/>
          <ac:spMkLst>
            <pc:docMk/>
            <pc:sldMk cId="974594795" sldId="261"/>
            <ac:spMk id="24" creationId="{42A4FC2C-047E-45A5-965D-8E1E3BF09BC6}"/>
          </ac:spMkLst>
        </pc:spChg>
        <pc:spChg chg="add del">
          <ac:chgData name="Slobodanka Kirovska" userId="90058bf884bd55bd" providerId="LiveId" clId="{A1CAA2C6-92CB-427E-8FE6-4F170012DE66}" dt="2023-12-21T20:15:44.610" v="1196" actId="26606"/>
          <ac:spMkLst>
            <pc:docMk/>
            <pc:sldMk cId="974594795" sldId="261"/>
            <ac:spMk id="26" creationId="{9ECECB73-5624-87CD-41AF-12EA3895B4F2}"/>
          </ac:spMkLst>
        </pc:spChg>
        <pc:spChg chg="add del">
          <ac:chgData name="Slobodanka Kirovska" userId="90058bf884bd55bd" providerId="LiveId" clId="{A1CAA2C6-92CB-427E-8FE6-4F170012DE66}" dt="2023-12-21T20:15:40.654" v="1192" actId="26606"/>
          <ac:spMkLst>
            <pc:docMk/>
            <pc:sldMk cId="974594795" sldId="261"/>
            <ac:spMk id="27" creationId="{42A4FC2C-047E-45A5-965D-8E1E3BF09BC6}"/>
          </ac:spMkLst>
        </pc:spChg>
        <pc:spChg chg="add del">
          <ac:chgData name="Slobodanka Kirovska" userId="90058bf884bd55bd" providerId="LiveId" clId="{A1CAA2C6-92CB-427E-8FE6-4F170012DE66}" dt="2023-12-21T20:15:42.825" v="1194" actId="26606"/>
          <ac:spMkLst>
            <pc:docMk/>
            <pc:sldMk cId="974594795" sldId="261"/>
            <ac:spMk id="29" creationId="{E5093ECC-8BEB-4546-A80D-0B48876623DE}"/>
          </ac:spMkLst>
        </pc:spChg>
        <pc:spChg chg="add del">
          <ac:chgData name="Slobodanka Kirovska" userId="90058bf884bd55bd" providerId="LiveId" clId="{A1CAA2C6-92CB-427E-8FE6-4F170012DE66}" dt="2023-12-21T20:15:44.610" v="1196" actId="26606"/>
          <ac:spMkLst>
            <pc:docMk/>
            <pc:sldMk cId="974594795" sldId="261"/>
            <ac:spMk id="31" creationId="{D1EA859B-E555-4109-94F3-6700E046E008}"/>
          </ac:spMkLst>
        </pc:spChg>
        <pc:spChg chg="add del">
          <ac:chgData name="Slobodanka Kirovska" userId="90058bf884bd55bd" providerId="LiveId" clId="{A1CAA2C6-92CB-427E-8FE6-4F170012DE66}" dt="2023-12-21T20:15:44.610" v="1196" actId="26606"/>
          <ac:spMkLst>
            <pc:docMk/>
            <pc:sldMk cId="974594795" sldId="261"/>
            <ac:spMk id="32" creationId="{04812C46-200A-4DEB-A05E-3ED6C68C2387}"/>
          </ac:spMkLst>
        </pc:spChg>
        <pc:spChg chg="add del">
          <ac:chgData name="Slobodanka Kirovska" userId="90058bf884bd55bd" providerId="LiveId" clId="{A1CAA2C6-92CB-427E-8FE6-4F170012DE66}" dt="2023-12-21T20:15:52.481" v="1200" actId="26606"/>
          <ac:spMkLst>
            <pc:docMk/>
            <pc:sldMk cId="974594795" sldId="261"/>
            <ac:spMk id="34" creationId="{42A4FC2C-047E-45A5-965D-8E1E3BF09BC6}"/>
          </ac:spMkLst>
        </pc:spChg>
        <pc:picChg chg="add mod">
          <ac:chgData name="Slobodanka Kirovska" userId="90058bf884bd55bd" providerId="LiveId" clId="{A1CAA2C6-92CB-427E-8FE6-4F170012DE66}" dt="2023-12-23T11:33:51.479" v="2151" actId="14100"/>
          <ac:picMkLst>
            <pc:docMk/>
            <pc:sldMk cId="974594795" sldId="261"/>
            <ac:picMk id="4" creationId="{48F68E29-047D-AEFD-C566-474AD70B4604}"/>
          </ac:picMkLst>
        </pc:picChg>
        <pc:picChg chg="add mod">
          <ac:chgData name="Slobodanka Kirovska" userId="90058bf884bd55bd" providerId="LiveId" clId="{A1CAA2C6-92CB-427E-8FE6-4F170012DE66}" dt="2023-12-21T20:16:19.684" v="1204" actId="26606"/>
          <ac:picMkLst>
            <pc:docMk/>
            <pc:sldMk cId="974594795" sldId="261"/>
            <ac:picMk id="5" creationId="{2F90AF14-CB30-00F3-DB1F-524BCD6A519F}"/>
          </ac:picMkLst>
        </pc:picChg>
      </pc:sldChg>
      <pc:sldChg chg="addSp delSp modSp new mod ord setBg">
        <pc:chgData name="Slobodanka Kirovska" userId="90058bf884bd55bd" providerId="LiveId" clId="{A1CAA2C6-92CB-427E-8FE6-4F170012DE66}" dt="2023-12-23T11:32:19.617" v="2138" actId="962"/>
        <pc:sldMkLst>
          <pc:docMk/>
          <pc:sldMk cId="3731407790" sldId="262"/>
        </pc:sldMkLst>
        <pc:spChg chg="add mod">
          <ac:chgData name="Slobodanka Kirovska" userId="90058bf884bd55bd" providerId="LiveId" clId="{A1CAA2C6-92CB-427E-8FE6-4F170012DE66}" dt="2023-12-22T11:00:00.225" v="1988" actId="20577"/>
          <ac:spMkLst>
            <pc:docMk/>
            <pc:sldMk cId="3731407790" sldId="262"/>
            <ac:spMk id="2" creationId="{06963AA7-6F18-ED13-0A5E-E63585C68602}"/>
          </ac:spMkLst>
        </pc:spChg>
        <pc:spChg chg="del">
          <ac:chgData name="Slobodanka Kirovska" userId="90058bf884bd55bd" providerId="LiveId" clId="{A1CAA2C6-92CB-427E-8FE6-4F170012DE66}" dt="2023-12-21T18:53:20.329" v="83" actId="26606"/>
          <ac:spMkLst>
            <pc:docMk/>
            <pc:sldMk cId="3731407790" sldId="262"/>
            <ac:spMk id="2" creationId="{683BB03C-F988-2C5F-331C-63A0A4E8624C}"/>
          </ac:spMkLst>
        </pc:spChg>
        <pc:spChg chg="del">
          <ac:chgData name="Slobodanka Kirovska" userId="90058bf884bd55bd" providerId="LiveId" clId="{A1CAA2C6-92CB-427E-8FE6-4F170012DE66}" dt="2023-12-21T18:53:12.850" v="80" actId="931"/>
          <ac:spMkLst>
            <pc:docMk/>
            <pc:sldMk cId="3731407790" sldId="262"/>
            <ac:spMk id="3" creationId="{40618369-7FD8-FD2D-3CA3-0B09FB2117B9}"/>
          </ac:spMkLst>
        </pc:spChg>
        <pc:spChg chg="add">
          <ac:chgData name="Slobodanka Kirovska" userId="90058bf884bd55bd" providerId="LiveId" clId="{A1CAA2C6-92CB-427E-8FE6-4F170012DE66}" dt="2023-12-21T18:53:20.329" v="83" actId="26606"/>
          <ac:spMkLst>
            <pc:docMk/>
            <pc:sldMk cId="3731407790" sldId="262"/>
            <ac:spMk id="10" creationId="{F3060C83-F051-4F0E-ABAD-AA0DFC48B218}"/>
          </ac:spMkLst>
        </pc:spChg>
        <pc:spChg chg="add">
          <ac:chgData name="Slobodanka Kirovska" userId="90058bf884bd55bd" providerId="LiveId" clId="{A1CAA2C6-92CB-427E-8FE6-4F170012DE66}" dt="2023-12-21T18:53:20.329" v="83" actId="26606"/>
          <ac:spMkLst>
            <pc:docMk/>
            <pc:sldMk cId="3731407790" sldId="262"/>
            <ac:spMk id="12" creationId="{83C98ABE-055B-441F-B07E-44F97F083C39}"/>
          </ac:spMkLst>
        </pc:spChg>
        <pc:spChg chg="add">
          <ac:chgData name="Slobodanka Kirovska" userId="90058bf884bd55bd" providerId="LiveId" clId="{A1CAA2C6-92CB-427E-8FE6-4F170012DE66}" dt="2023-12-21T18:53:20.329" v="83" actId="26606"/>
          <ac:spMkLst>
            <pc:docMk/>
            <pc:sldMk cId="3731407790" sldId="262"/>
            <ac:spMk id="14" creationId="{29FDB030-9B49-4CED-8CCD-4D99382388AC}"/>
          </ac:spMkLst>
        </pc:spChg>
        <pc:spChg chg="add">
          <ac:chgData name="Slobodanka Kirovska" userId="90058bf884bd55bd" providerId="LiveId" clId="{A1CAA2C6-92CB-427E-8FE6-4F170012DE66}" dt="2023-12-21T18:53:20.329" v="83" actId="26606"/>
          <ac:spMkLst>
            <pc:docMk/>
            <pc:sldMk cId="3731407790" sldId="262"/>
            <ac:spMk id="16" creationId="{3783CA14-24A1-485C-8B30-D6A5D87987AD}"/>
          </ac:spMkLst>
        </pc:spChg>
        <pc:spChg chg="add">
          <ac:chgData name="Slobodanka Kirovska" userId="90058bf884bd55bd" providerId="LiveId" clId="{A1CAA2C6-92CB-427E-8FE6-4F170012DE66}" dt="2023-12-21T18:53:20.329" v="83" actId="26606"/>
          <ac:spMkLst>
            <pc:docMk/>
            <pc:sldMk cId="3731407790" sldId="262"/>
            <ac:spMk id="18" creationId="{9A97C86A-04D6-40F7-AE84-31AB43E6A846}"/>
          </ac:spMkLst>
        </pc:spChg>
        <pc:spChg chg="add">
          <ac:chgData name="Slobodanka Kirovska" userId="90058bf884bd55bd" providerId="LiveId" clId="{A1CAA2C6-92CB-427E-8FE6-4F170012DE66}" dt="2023-12-21T18:53:20.329" v="83" actId="26606"/>
          <ac:spMkLst>
            <pc:docMk/>
            <pc:sldMk cId="3731407790" sldId="262"/>
            <ac:spMk id="20" creationId="{FF9F2414-84E8-453E-B1F3-389FDE8192D9}"/>
          </ac:spMkLst>
        </pc:spChg>
        <pc:spChg chg="add">
          <ac:chgData name="Slobodanka Kirovska" userId="90058bf884bd55bd" providerId="LiveId" clId="{A1CAA2C6-92CB-427E-8FE6-4F170012DE66}" dt="2023-12-21T18:53:20.329" v="83" actId="26606"/>
          <ac:spMkLst>
            <pc:docMk/>
            <pc:sldMk cId="3731407790" sldId="262"/>
            <ac:spMk id="22" creationId="{3ECA69A1-7536-43AC-85EF-C7106179F5ED}"/>
          </ac:spMkLst>
        </pc:spChg>
        <pc:picChg chg="add mod">
          <ac:chgData name="Slobodanka Kirovska" userId="90058bf884bd55bd" providerId="LiveId" clId="{A1CAA2C6-92CB-427E-8FE6-4F170012DE66}" dt="2023-12-23T11:32:19.617" v="2138" actId="962"/>
          <ac:picMkLst>
            <pc:docMk/>
            <pc:sldMk cId="3731407790" sldId="262"/>
            <ac:picMk id="4" creationId="{FCFB45E6-69D0-F7CF-CD6B-6191D06A566C}"/>
          </ac:picMkLst>
        </pc:picChg>
        <pc:picChg chg="add mod">
          <ac:chgData name="Slobodanka Kirovska" userId="90058bf884bd55bd" providerId="LiveId" clId="{A1CAA2C6-92CB-427E-8FE6-4F170012DE66}" dt="2023-12-21T18:53:20.329" v="83" actId="26606"/>
          <ac:picMkLst>
            <pc:docMk/>
            <pc:sldMk cId="3731407790" sldId="262"/>
            <ac:picMk id="5" creationId="{C8EFAD59-62DE-EB3A-BC6B-6F2C8AA869CB}"/>
          </ac:picMkLst>
        </pc:picChg>
      </pc:sldChg>
      <pc:sldChg chg="addSp delSp modSp new mod ord setBg">
        <pc:chgData name="Slobodanka Kirovska" userId="90058bf884bd55bd" providerId="LiveId" clId="{A1CAA2C6-92CB-427E-8FE6-4F170012DE66}" dt="2023-12-23T17:02:44.732" v="2320" actId="26606"/>
        <pc:sldMkLst>
          <pc:docMk/>
          <pc:sldMk cId="3283858551" sldId="263"/>
        </pc:sldMkLst>
        <pc:spChg chg="add del mod">
          <ac:chgData name="Slobodanka Kirovska" userId="90058bf884bd55bd" providerId="LiveId" clId="{A1CAA2C6-92CB-427E-8FE6-4F170012DE66}" dt="2023-12-23T12:16:36.069" v="2169" actId="478"/>
          <ac:spMkLst>
            <pc:docMk/>
            <pc:sldMk cId="3283858551" sldId="263"/>
            <ac:spMk id="2" creationId="{9E1CE7C9-3F88-67A6-BDED-602DFCC0B403}"/>
          </ac:spMkLst>
        </pc:spChg>
        <pc:spChg chg="del">
          <ac:chgData name="Slobodanka Kirovska" userId="90058bf884bd55bd" providerId="LiveId" clId="{A1CAA2C6-92CB-427E-8FE6-4F170012DE66}" dt="2023-12-21T19:03:59.753" v="112" actId="26606"/>
          <ac:spMkLst>
            <pc:docMk/>
            <pc:sldMk cId="3283858551" sldId="263"/>
            <ac:spMk id="2" creationId="{F14E0036-5DC1-F461-A3B9-89B172A17E56}"/>
          </ac:spMkLst>
        </pc:spChg>
        <pc:spChg chg="del">
          <ac:chgData name="Slobodanka Kirovska" userId="90058bf884bd55bd" providerId="LiveId" clId="{A1CAA2C6-92CB-427E-8FE6-4F170012DE66}" dt="2023-12-21T19:03:56.571" v="109" actId="931"/>
          <ac:spMkLst>
            <pc:docMk/>
            <pc:sldMk cId="3283858551" sldId="263"/>
            <ac:spMk id="3" creationId="{3E62365A-910B-D51B-9EFE-8BDAFD7EF10D}"/>
          </ac:spMkLst>
        </pc:spChg>
        <pc:spChg chg="add del mod">
          <ac:chgData name="Slobodanka Kirovska" userId="90058bf884bd55bd" providerId="LiveId" clId="{A1CAA2C6-92CB-427E-8FE6-4F170012DE66}" dt="2023-12-23T12:13:59.618" v="2154"/>
          <ac:spMkLst>
            <pc:docMk/>
            <pc:sldMk cId="3283858551" sldId="263"/>
            <ac:spMk id="4" creationId="{6025598A-FA94-8D71-87B2-953D004C3578}"/>
          </ac:spMkLst>
        </pc:spChg>
        <pc:spChg chg="add del mod">
          <ac:chgData name="Slobodanka Kirovska" userId="90058bf884bd55bd" providerId="LiveId" clId="{A1CAA2C6-92CB-427E-8FE6-4F170012DE66}" dt="2023-12-23T12:14:23.399" v="2156" actId="931"/>
          <ac:spMkLst>
            <pc:docMk/>
            <pc:sldMk cId="3283858551" sldId="263"/>
            <ac:spMk id="8" creationId="{6872EFBC-72F1-A171-AFDF-F1DD0A3EDE5B}"/>
          </ac:spMkLst>
        </pc:spChg>
        <pc:spChg chg="add del">
          <ac:chgData name="Slobodanka Kirovska" userId="90058bf884bd55bd" providerId="LiveId" clId="{A1CAA2C6-92CB-427E-8FE6-4F170012DE66}" dt="2023-12-23T12:16:50.949" v="2174" actId="26606"/>
          <ac:spMkLst>
            <pc:docMk/>
            <pc:sldMk cId="3283858551" sldId="263"/>
            <ac:spMk id="10" creationId="{42A4FC2C-047E-45A5-965D-8E1E3BF09BC6}"/>
          </ac:spMkLst>
        </pc:spChg>
        <pc:spChg chg="add del mod">
          <ac:chgData name="Slobodanka Kirovska" userId="90058bf884bd55bd" providerId="LiveId" clId="{A1CAA2C6-92CB-427E-8FE6-4F170012DE66}" dt="2023-12-23T12:15:40.892" v="2158" actId="931"/>
          <ac:spMkLst>
            <pc:docMk/>
            <pc:sldMk cId="3283858551" sldId="263"/>
            <ac:spMk id="13" creationId="{4E336649-DB17-2E49-1BCD-86D02E8BAADD}"/>
          </ac:spMkLst>
        </pc:spChg>
        <pc:spChg chg="add del">
          <ac:chgData name="Slobodanka Kirovska" userId="90058bf884bd55bd" providerId="LiveId" clId="{A1CAA2C6-92CB-427E-8FE6-4F170012DE66}" dt="2023-12-23T17:02:42.507" v="2318" actId="26606"/>
          <ac:spMkLst>
            <pc:docMk/>
            <pc:sldMk cId="3283858551" sldId="263"/>
            <ac:spMk id="17" creationId="{E2BA2BD9-7B54-4190-8F06-3EF3658A0020}"/>
          </ac:spMkLst>
        </pc:spChg>
        <pc:spChg chg="add del">
          <ac:chgData name="Slobodanka Kirovska" userId="90058bf884bd55bd" providerId="LiveId" clId="{A1CAA2C6-92CB-427E-8FE6-4F170012DE66}" dt="2023-12-23T12:16:50.949" v="2173" actId="26606"/>
          <ac:spMkLst>
            <pc:docMk/>
            <pc:sldMk cId="3283858551" sldId="263"/>
            <ac:spMk id="20" creationId="{42A4FC2C-047E-45A5-965D-8E1E3BF09BC6}"/>
          </ac:spMkLst>
        </pc:spChg>
        <pc:graphicFrameChg chg="add del mod">
          <ac:chgData name="Slobodanka Kirovska" userId="90058bf884bd55bd" providerId="LiveId" clId="{A1CAA2C6-92CB-427E-8FE6-4F170012DE66}" dt="2023-12-23T12:14:05.209" v="2155" actId="478"/>
          <ac:graphicFrameMkLst>
            <pc:docMk/>
            <pc:sldMk cId="3283858551" sldId="263"/>
            <ac:graphicFrameMk id="6" creationId="{E355B938-44F7-2B86-6BDF-B72E0D3240B9}"/>
          </ac:graphicFrameMkLst>
        </pc:graphicFrameChg>
        <pc:picChg chg="add del mod">
          <ac:chgData name="Slobodanka Kirovska" userId="90058bf884bd55bd" providerId="LiveId" clId="{A1CAA2C6-92CB-427E-8FE6-4F170012DE66}" dt="2023-12-23T12:12:42.982" v="2153" actId="478"/>
          <ac:picMkLst>
            <pc:docMk/>
            <pc:sldMk cId="3283858551" sldId="263"/>
            <ac:picMk id="5" creationId="{8ECCEECE-2FF6-1C16-9D37-2962741F6131}"/>
          </ac:picMkLst>
        </pc:picChg>
        <pc:picChg chg="add del mod">
          <ac:chgData name="Slobodanka Kirovska" userId="90058bf884bd55bd" providerId="LiveId" clId="{A1CAA2C6-92CB-427E-8FE6-4F170012DE66}" dt="2023-12-23T12:14:26.565" v="2157" actId="478"/>
          <ac:picMkLst>
            <pc:docMk/>
            <pc:sldMk cId="3283858551" sldId="263"/>
            <ac:picMk id="11" creationId="{AF50587F-68FA-43F8-B315-C6DBA0FDEF72}"/>
          </ac:picMkLst>
        </pc:picChg>
        <pc:picChg chg="add mod">
          <ac:chgData name="Slobodanka Kirovska" userId="90058bf884bd55bd" providerId="LiveId" clId="{A1CAA2C6-92CB-427E-8FE6-4F170012DE66}" dt="2023-12-23T17:02:44.732" v="2320" actId="26606"/>
          <ac:picMkLst>
            <pc:docMk/>
            <pc:sldMk cId="3283858551" sldId="263"/>
            <ac:picMk id="15" creationId="{2EFF838D-E450-C2E3-39DE-BEB071E6835E}"/>
          </ac:picMkLst>
        </pc:picChg>
      </pc:sldChg>
      <pc:sldChg chg="addSp delSp modSp new del mod ord setBg">
        <pc:chgData name="Slobodanka Kirovska" userId="90058bf884bd55bd" providerId="LiveId" clId="{A1CAA2C6-92CB-427E-8FE6-4F170012DE66}" dt="2023-12-21T19:01:42.632" v="107" actId="2696"/>
        <pc:sldMkLst>
          <pc:docMk/>
          <pc:sldMk cId="3317156360" sldId="263"/>
        </pc:sldMkLst>
        <pc:spChg chg="del">
          <ac:chgData name="Slobodanka Kirovska" userId="90058bf884bd55bd" providerId="LiveId" clId="{A1CAA2C6-92CB-427E-8FE6-4F170012DE66}" dt="2023-12-21T19:01:04.996" v="104" actId="26606"/>
          <ac:spMkLst>
            <pc:docMk/>
            <pc:sldMk cId="3317156360" sldId="263"/>
            <ac:spMk id="2" creationId="{123BFCEF-44CE-3C13-3375-4B7E1028BD4C}"/>
          </ac:spMkLst>
        </pc:spChg>
        <pc:spChg chg="del">
          <ac:chgData name="Slobodanka Kirovska" userId="90058bf884bd55bd" providerId="LiveId" clId="{A1CAA2C6-92CB-427E-8FE6-4F170012DE66}" dt="2023-12-21T19:00:47.222" v="101" actId="931"/>
          <ac:spMkLst>
            <pc:docMk/>
            <pc:sldMk cId="3317156360" sldId="263"/>
            <ac:spMk id="3" creationId="{6F6252A7-7261-4E0E-C54C-9D76FC4D817C}"/>
          </ac:spMkLst>
        </pc:spChg>
        <pc:spChg chg="add">
          <ac:chgData name="Slobodanka Kirovska" userId="90058bf884bd55bd" providerId="LiveId" clId="{A1CAA2C6-92CB-427E-8FE6-4F170012DE66}" dt="2023-12-21T19:01:04.996" v="104" actId="26606"/>
          <ac:spMkLst>
            <pc:docMk/>
            <pc:sldMk cId="3317156360" sldId="263"/>
            <ac:spMk id="10" creationId="{F3060C83-F051-4F0E-ABAD-AA0DFC48B218}"/>
          </ac:spMkLst>
        </pc:spChg>
        <pc:spChg chg="add">
          <ac:chgData name="Slobodanka Kirovska" userId="90058bf884bd55bd" providerId="LiveId" clId="{A1CAA2C6-92CB-427E-8FE6-4F170012DE66}" dt="2023-12-21T19:01:04.996" v="104" actId="26606"/>
          <ac:spMkLst>
            <pc:docMk/>
            <pc:sldMk cId="3317156360" sldId="263"/>
            <ac:spMk id="12" creationId="{83C98ABE-055B-441F-B07E-44F97F083C39}"/>
          </ac:spMkLst>
        </pc:spChg>
        <pc:spChg chg="add">
          <ac:chgData name="Slobodanka Kirovska" userId="90058bf884bd55bd" providerId="LiveId" clId="{A1CAA2C6-92CB-427E-8FE6-4F170012DE66}" dt="2023-12-21T19:01:04.996" v="104" actId="26606"/>
          <ac:spMkLst>
            <pc:docMk/>
            <pc:sldMk cId="3317156360" sldId="263"/>
            <ac:spMk id="14" creationId="{29FDB030-9B49-4CED-8CCD-4D99382388AC}"/>
          </ac:spMkLst>
        </pc:spChg>
        <pc:spChg chg="add">
          <ac:chgData name="Slobodanka Kirovska" userId="90058bf884bd55bd" providerId="LiveId" clId="{A1CAA2C6-92CB-427E-8FE6-4F170012DE66}" dt="2023-12-21T19:01:04.996" v="104" actId="26606"/>
          <ac:spMkLst>
            <pc:docMk/>
            <pc:sldMk cId="3317156360" sldId="263"/>
            <ac:spMk id="16" creationId="{3783CA14-24A1-485C-8B30-D6A5D87987AD}"/>
          </ac:spMkLst>
        </pc:spChg>
        <pc:spChg chg="add">
          <ac:chgData name="Slobodanka Kirovska" userId="90058bf884bd55bd" providerId="LiveId" clId="{A1CAA2C6-92CB-427E-8FE6-4F170012DE66}" dt="2023-12-21T19:01:04.996" v="104" actId="26606"/>
          <ac:spMkLst>
            <pc:docMk/>
            <pc:sldMk cId="3317156360" sldId="263"/>
            <ac:spMk id="18" creationId="{9A97C86A-04D6-40F7-AE84-31AB43E6A846}"/>
          </ac:spMkLst>
        </pc:spChg>
        <pc:spChg chg="add">
          <ac:chgData name="Slobodanka Kirovska" userId="90058bf884bd55bd" providerId="LiveId" clId="{A1CAA2C6-92CB-427E-8FE6-4F170012DE66}" dt="2023-12-21T19:01:04.996" v="104" actId="26606"/>
          <ac:spMkLst>
            <pc:docMk/>
            <pc:sldMk cId="3317156360" sldId="263"/>
            <ac:spMk id="20" creationId="{FF9F2414-84E8-453E-B1F3-389FDE8192D9}"/>
          </ac:spMkLst>
        </pc:spChg>
        <pc:spChg chg="add">
          <ac:chgData name="Slobodanka Kirovska" userId="90058bf884bd55bd" providerId="LiveId" clId="{A1CAA2C6-92CB-427E-8FE6-4F170012DE66}" dt="2023-12-21T19:01:04.996" v="104" actId="26606"/>
          <ac:spMkLst>
            <pc:docMk/>
            <pc:sldMk cId="3317156360" sldId="263"/>
            <ac:spMk id="22" creationId="{3ECA69A1-7536-43AC-85EF-C7106179F5ED}"/>
          </ac:spMkLst>
        </pc:spChg>
        <pc:picChg chg="add mod">
          <ac:chgData name="Slobodanka Kirovska" userId="90058bf884bd55bd" providerId="LiveId" clId="{A1CAA2C6-92CB-427E-8FE6-4F170012DE66}" dt="2023-12-21T19:01:04.996" v="104" actId="26606"/>
          <ac:picMkLst>
            <pc:docMk/>
            <pc:sldMk cId="3317156360" sldId="263"/>
            <ac:picMk id="5" creationId="{CC3BCD20-527E-AF2F-EB24-29492047F3CF}"/>
          </ac:picMkLst>
        </pc:picChg>
      </pc:sldChg>
      <pc:sldChg chg="addSp delSp modSp new del mod ord setBg">
        <pc:chgData name="Slobodanka Kirovska" userId="90058bf884bd55bd" providerId="LiveId" clId="{A1CAA2C6-92CB-427E-8FE6-4F170012DE66}" dt="2023-12-21T18:59:22.755" v="99" actId="2696"/>
        <pc:sldMkLst>
          <pc:docMk/>
          <pc:sldMk cId="3788790750" sldId="263"/>
        </pc:sldMkLst>
        <pc:spChg chg="del">
          <ac:chgData name="Slobodanka Kirovska" userId="90058bf884bd55bd" providerId="LiveId" clId="{A1CAA2C6-92CB-427E-8FE6-4F170012DE66}" dt="2023-12-21T18:57:44.276" v="94" actId="26606"/>
          <ac:spMkLst>
            <pc:docMk/>
            <pc:sldMk cId="3788790750" sldId="263"/>
            <ac:spMk id="2" creationId="{1AAB2F59-0A4F-F2DA-7240-C97854859E0A}"/>
          </ac:spMkLst>
        </pc:spChg>
        <pc:spChg chg="del">
          <ac:chgData name="Slobodanka Kirovska" userId="90058bf884bd55bd" providerId="LiveId" clId="{A1CAA2C6-92CB-427E-8FE6-4F170012DE66}" dt="2023-12-21T18:57:00.187" v="85" actId="931"/>
          <ac:spMkLst>
            <pc:docMk/>
            <pc:sldMk cId="3788790750" sldId="263"/>
            <ac:spMk id="3" creationId="{2327210E-3ED9-1550-C9CB-C28C5C3183C0}"/>
          </ac:spMkLst>
        </pc:spChg>
        <pc:spChg chg="add del mod">
          <ac:chgData name="Slobodanka Kirovska" userId="90058bf884bd55bd" providerId="LiveId" clId="{A1CAA2C6-92CB-427E-8FE6-4F170012DE66}" dt="2023-12-21T18:57:30.141" v="89" actId="931"/>
          <ac:spMkLst>
            <pc:docMk/>
            <pc:sldMk cId="3788790750" sldId="263"/>
            <ac:spMk id="7" creationId="{920E0191-795B-5DC9-75A6-D2A12D689EC0}"/>
          </ac:spMkLst>
        </pc:spChg>
        <pc:spChg chg="add">
          <ac:chgData name="Slobodanka Kirovska" userId="90058bf884bd55bd" providerId="LiveId" clId="{A1CAA2C6-92CB-427E-8FE6-4F170012DE66}" dt="2023-12-21T18:57:44.276" v="94" actId="26606"/>
          <ac:spMkLst>
            <pc:docMk/>
            <pc:sldMk cId="3788790750" sldId="263"/>
            <ac:spMk id="14" creationId="{F3060C83-F051-4F0E-ABAD-AA0DFC48B218}"/>
          </ac:spMkLst>
        </pc:spChg>
        <pc:spChg chg="add">
          <ac:chgData name="Slobodanka Kirovska" userId="90058bf884bd55bd" providerId="LiveId" clId="{A1CAA2C6-92CB-427E-8FE6-4F170012DE66}" dt="2023-12-21T18:57:44.276" v="94" actId="26606"/>
          <ac:spMkLst>
            <pc:docMk/>
            <pc:sldMk cId="3788790750" sldId="263"/>
            <ac:spMk id="16" creationId="{83C98ABE-055B-441F-B07E-44F97F083C39}"/>
          </ac:spMkLst>
        </pc:spChg>
        <pc:spChg chg="add">
          <ac:chgData name="Slobodanka Kirovska" userId="90058bf884bd55bd" providerId="LiveId" clId="{A1CAA2C6-92CB-427E-8FE6-4F170012DE66}" dt="2023-12-21T18:57:44.276" v="94" actId="26606"/>
          <ac:spMkLst>
            <pc:docMk/>
            <pc:sldMk cId="3788790750" sldId="263"/>
            <ac:spMk id="18" creationId="{29FDB030-9B49-4CED-8CCD-4D99382388AC}"/>
          </ac:spMkLst>
        </pc:spChg>
        <pc:spChg chg="add">
          <ac:chgData name="Slobodanka Kirovska" userId="90058bf884bd55bd" providerId="LiveId" clId="{A1CAA2C6-92CB-427E-8FE6-4F170012DE66}" dt="2023-12-21T18:57:44.276" v="94" actId="26606"/>
          <ac:spMkLst>
            <pc:docMk/>
            <pc:sldMk cId="3788790750" sldId="263"/>
            <ac:spMk id="20" creationId="{3783CA14-24A1-485C-8B30-D6A5D87987AD}"/>
          </ac:spMkLst>
        </pc:spChg>
        <pc:spChg chg="add">
          <ac:chgData name="Slobodanka Kirovska" userId="90058bf884bd55bd" providerId="LiveId" clId="{A1CAA2C6-92CB-427E-8FE6-4F170012DE66}" dt="2023-12-21T18:57:44.276" v="94" actId="26606"/>
          <ac:spMkLst>
            <pc:docMk/>
            <pc:sldMk cId="3788790750" sldId="263"/>
            <ac:spMk id="22" creationId="{9A97C86A-04D6-40F7-AE84-31AB43E6A846}"/>
          </ac:spMkLst>
        </pc:spChg>
        <pc:spChg chg="add">
          <ac:chgData name="Slobodanka Kirovska" userId="90058bf884bd55bd" providerId="LiveId" clId="{A1CAA2C6-92CB-427E-8FE6-4F170012DE66}" dt="2023-12-21T18:57:44.276" v="94" actId="26606"/>
          <ac:spMkLst>
            <pc:docMk/>
            <pc:sldMk cId="3788790750" sldId="263"/>
            <ac:spMk id="24" creationId="{FF9F2414-84E8-453E-B1F3-389FDE8192D9}"/>
          </ac:spMkLst>
        </pc:spChg>
        <pc:spChg chg="add">
          <ac:chgData name="Slobodanka Kirovska" userId="90058bf884bd55bd" providerId="LiveId" clId="{A1CAA2C6-92CB-427E-8FE6-4F170012DE66}" dt="2023-12-21T18:57:44.276" v="94" actId="26606"/>
          <ac:spMkLst>
            <pc:docMk/>
            <pc:sldMk cId="3788790750" sldId="263"/>
            <ac:spMk id="26" creationId="{3ECA69A1-7536-43AC-85EF-C7106179F5ED}"/>
          </ac:spMkLst>
        </pc:spChg>
        <pc:picChg chg="add del mod">
          <ac:chgData name="Slobodanka Kirovska" userId="90058bf884bd55bd" providerId="LiveId" clId="{A1CAA2C6-92CB-427E-8FE6-4F170012DE66}" dt="2023-12-21T18:57:17.728" v="88" actId="478"/>
          <ac:picMkLst>
            <pc:docMk/>
            <pc:sldMk cId="3788790750" sldId="263"/>
            <ac:picMk id="5" creationId="{377B7985-F870-67BA-81F1-6589ED88E75F}"/>
          </ac:picMkLst>
        </pc:picChg>
        <pc:picChg chg="add mod">
          <ac:chgData name="Slobodanka Kirovska" userId="90058bf884bd55bd" providerId="LiveId" clId="{A1CAA2C6-92CB-427E-8FE6-4F170012DE66}" dt="2023-12-21T18:57:44.276" v="94" actId="26606"/>
          <ac:picMkLst>
            <pc:docMk/>
            <pc:sldMk cId="3788790750" sldId="263"/>
            <ac:picMk id="9" creationId="{7A43A466-0C4E-9BC0-C6D9-743C7BF8F4AC}"/>
          </ac:picMkLst>
        </pc:picChg>
      </pc:sldChg>
      <pc:sldChg chg="addSp delSp modSp new mod ord setBg">
        <pc:chgData name="Slobodanka Kirovska" userId="90058bf884bd55bd" providerId="LiveId" clId="{A1CAA2C6-92CB-427E-8FE6-4F170012DE66}" dt="2023-12-22T10:34:51.485" v="1347" actId="14100"/>
        <pc:sldMkLst>
          <pc:docMk/>
          <pc:sldMk cId="1438592353" sldId="264"/>
        </pc:sldMkLst>
        <pc:spChg chg="del">
          <ac:chgData name="Slobodanka Kirovska" userId="90058bf884bd55bd" providerId="LiveId" clId="{A1CAA2C6-92CB-427E-8FE6-4F170012DE66}" dt="2023-12-21T19:09:51.832" v="122" actId="26606"/>
          <ac:spMkLst>
            <pc:docMk/>
            <pc:sldMk cId="1438592353" sldId="264"/>
            <ac:spMk id="2" creationId="{B9CAB75D-786D-A30D-F47B-9000B794CFD7}"/>
          </ac:spMkLst>
        </pc:spChg>
        <pc:spChg chg="add mod">
          <ac:chgData name="Slobodanka Kirovska" userId="90058bf884bd55bd" providerId="LiveId" clId="{A1CAA2C6-92CB-427E-8FE6-4F170012DE66}" dt="2023-12-22T10:34:51.485" v="1347" actId="14100"/>
          <ac:spMkLst>
            <pc:docMk/>
            <pc:sldMk cId="1438592353" sldId="264"/>
            <ac:spMk id="2" creationId="{E492F561-61CF-4F54-2B2A-FE466B69804D}"/>
          </ac:spMkLst>
        </pc:spChg>
        <pc:spChg chg="del">
          <ac:chgData name="Slobodanka Kirovska" userId="90058bf884bd55bd" providerId="LiveId" clId="{A1CAA2C6-92CB-427E-8FE6-4F170012DE66}" dt="2023-12-21T19:09:39.907" v="119" actId="931"/>
          <ac:spMkLst>
            <pc:docMk/>
            <pc:sldMk cId="1438592353" sldId="264"/>
            <ac:spMk id="3" creationId="{C2D3AF10-1562-454C-1718-0EA6EA92D8F9}"/>
          </ac:spMkLst>
        </pc:spChg>
        <pc:spChg chg="add mod">
          <ac:chgData name="Slobodanka Kirovska" userId="90058bf884bd55bd" providerId="LiveId" clId="{A1CAA2C6-92CB-427E-8FE6-4F170012DE66}" dt="2023-12-21T19:11:18.925" v="139" actId="1076"/>
          <ac:spMkLst>
            <pc:docMk/>
            <pc:sldMk cId="1438592353" sldId="264"/>
            <ac:spMk id="6" creationId="{649CAB57-38A8-2393-3074-AFDFDD75C5A3}"/>
          </ac:spMkLst>
        </pc:spChg>
        <pc:spChg chg="add">
          <ac:chgData name="Slobodanka Kirovska" userId="90058bf884bd55bd" providerId="LiveId" clId="{A1CAA2C6-92CB-427E-8FE6-4F170012DE66}" dt="2023-12-21T19:09:51.832" v="122" actId="26606"/>
          <ac:spMkLst>
            <pc:docMk/>
            <pc:sldMk cId="1438592353" sldId="264"/>
            <ac:spMk id="10" creationId="{42A4FC2C-047E-45A5-965D-8E1E3BF09BC6}"/>
          </ac:spMkLst>
        </pc:spChg>
        <pc:picChg chg="add mod">
          <ac:chgData name="Slobodanka Kirovska" userId="90058bf884bd55bd" providerId="LiveId" clId="{A1CAA2C6-92CB-427E-8FE6-4F170012DE66}" dt="2023-12-22T10:34:02.717" v="1321" actId="1076"/>
          <ac:picMkLst>
            <pc:docMk/>
            <pc:sldMk cId="1438592353" sldId="264"/>
            <ac:picMk id="5" creationId="{15FD6297-A616-AD99-2902-60EEF51A0D6D}"/>
          </ac:picMkLst>
        </pc:picChg>
      </pc:sldChg>
      <pc:sldChg chg="addSp delSp modSp new mod setBg">
        <pc:chgData name="Slobodanka Kirovska" userId="90058bf884bd55bd" providerId="LiveId" clId="{A1CAA2C6-92CB-427E-8FE6-4F170012DE66}" dt="2023-12-21T19:18:31.452" v="155" actId="255"/>
        <pc:sldMkLst>
          <pc:docMk/>
          <pc:sldMk cId="1315794721" sldId="265"/>
        </pc:sldMkLst>
        <pc:spChg chg="del mod">
          <ac:chgData name="Slobodanka Kirovska" userId="90058bf884bd55bd" providerId="LiveId" clId="{A1CAA2C6-92CB-427E-8FE6-4F170012DE66}" dt="2023-12-21T19:18:18.533" v="153" actId="478"/>
          <ac:spMkLst>
            <pc:docMk/>
            <pc:sldMk cId="1315794721" sldId="265"/>
            <ac:spMk id="2" creationId="{BB5E0605-0165-6D31-AD40-63D7FD7161FA}"/>
          </ac:spMkLst>
        </pc:spChg>
        <pc:spChg chg="mod">
          <ac:chgData name="Slobodanka Kirovska" userId="90058bf884bd55bd" providerId="LiveId" clId="{A1CAA2C6-92CB-427E-8FE6-4F170012DE66}" dt="2023-12-21T19:18:31.452" v="155" actId="255"/>
          <ac:spMkLst>
            <pc:docMk/>
            <pc:sldMk cId="1315794721" sldId="265"/>
            <ac:spMk id="3" creationId="{C2B92E0A-28EA-85B7-94D9-F2085AFE2FA0}"/>
          </ac:spMkLst>
        </pc:spChg>
        <pc:spChg chg="add del">
          <ac:chgData name="Slobodanka Kirovska" userId="90058bf884bd55bd" providerId="LiveId" clId="{A1CAA2C6-92CB-427E-8FE6-4F170012DE66}" dt="2023-12-21T19:18:22.489" v="154" actId="26606"/>
          <ac:spMkLst>
            <pc:docMk/>
            <pc:sldMk cId="1315794721" sldId="265"/>
            <ac:spMk id="9" creationId="{E51BA4DF-2BD4-4EC2-B1DB-B27C8AC71864}"/>
          </ac:spMkLst>
        </pc:spChg>
        <pc:spChg chg="add">
          <ac:chgData name="Slobodanka Kirovska" userId="90058bf884bd55bd" providerId="LiveId" clId="{A1CAA2C6-92CB-427E-8FE6-4F170012DE66}" dt="2023-12-21T19:18:22.489" v="154" actId="26606"/>
          <ac:spMkLst>
            <pc:docMk/>
            <pc:sldMk cId="1315794721" sldId="265"/>
            <ac:spMk id="14" creationId="{04812C46-200A-4DEB-A05E-3ED6C68C2387}"/>
          </ac:spMkLst>
        </pc:spChg>
        <pc:spChg chg="add">
          <ac:chgData name="Slobodanka Kirovska" userId="90058bf884bd55bd" providerId="LiveId" clId="{A1CAA2C6-92CB-427E-8FE6-4F170012DE66}" dt="2023-12-21T19:18:22.489" v="154" actId="26606"/>
          <ac:spMkLst>
            <pc:docMk/>
            <pc:sldMk cId="1315794721" sldId="265"/>
            <ac:spMk id="16" creationId="{D1EA859B-E555-4109-94F3-6700E046E008}"/>
          </ac:spMkLst>
        </pc:spChg>
        <pc:picChg chg="add mod">
          <ac:chgData name="Slobodanka Kirovska" userId="90058bf884bd55bd" providerId="LiveId" clId="{A1CAA2C6-92CB-427E-8FE6-4F170012DE66}" dt="2023-12-21T19:18:22.489" v="154" actId="26606"/>
          <ac:picMkLst>
            <pc:docMk/>
            <pc:sldMk cId="1315794721" sldId="265"/>
            <ac:picMk id="5" creationId="{A37C0383-9C15-608B-DCBB-BA175F9E7466}"/>
          </ac:picMkLst>
        </pc:picChg>
      </pc:sldChg>
      <pc:sldChg chg="addSp delSp modSp new mod ord setBg">
        <pc:chgData name="Slobodanka Kirovska" userId="90058bf884bd55bd" providerId="LiveId" clId="{A1CAA2C6-92CB-427E-8FE6-4F170012DE66}" dt="2023-12-22T18:05:20.608" v="2084" actId="20577"/>
        <pc:sldMkLst>
          <pc:docMk/>
          <pc:sldMk cId="2698612022" sldId="266"/>
        </pc:sldMkLst>
        <pc:spChg chg="add del mod ord">
          <ac:chgData name="Slobodanka Kirovska" userId="90058bf884bd55bd" providerId="LiveId" clId="{A1CAA2C6-92CB-427E-8FE6-4F170012DE66}" dt="2023-12-21T19:22:47.547" v="168" actId="26606"/>
          <ac:spMkLst>
            <pc:docMk/>
            <pc:sldMk cId="2698612022" sldId="266"/>
            <ac:spMk id="2" creationId="{1DE42AD2-4594-449C-CCE9-26E3DC88C0DE}"/>
          </ac:spMkLst>
        </pc:spChg>
        <pc:spChg chg="del">
          <ac:chgData name="Slobodanka Kirovska" userId="90058bf884bd55bd" providerId="LiveId" clId="{A1CAA2C6-92CB-427E-8FE6-4F170012DE66}" dt="2023-12-21T19:22:34.406" v="157" actId="931"/>
          <ac:spMkLst>
            <pc:docMk/>
            <pc:sldMk cId="2698612022" sldId="266"/>
            <ac:spMk id="3" creationId="{92857F32-6B8D-E650-0E04-662C3302200D}"/>
          </ac:spMkLst>
        </pc:spChg>
        <pc:spChg chg="add del">
          <ac:chgData name="Slobodanka Kirovska" userId="90058bf884bd55bd" providerId="LiveId" clId="{A1CAA2C6-92CB-427E-8FE6-4F170012DE66}" dt="2023-12-21T19:28:49.629" v="205" actId="26606"/>
          <ac:spMkLst>
            <pc:docMk/>
            <pc:sldMk cId="2698612022" sldId="266"/>
            <ac:spMk id="7" creationId="{F3060C83-F051-4F0E-ABAD-AA0DFC48B218}"/>
          </ac:spMkLst>
        </pc:spChg>
        <pc:spChg chg="add del">
          <ac:chgData name="Slobodanka Kirovska" userId="90058bf884bd55bd" providerId="LiveId" clId="{A1CAA2C6-92CB-427E-8FE6-4F170012DE66}" dt="2023-12-21T19:28:49.629" v="205" actId="26606"/>
          <ac:spMkLst>
            <pc:docMk/>
            <pc:sldMk cId="2698612022" sldId="266"/>
            <ac:spMk id="8" creationId="{83C98ABE-055B-441F-B07E-44F97F083C39}"/>
          </ac:spMkLst>
        </pc:spChg>
        <pc:spChg chg="add del">
          <ac:chgData name="Slobodanka Kirovska" userId="90058bf884bd55bd" providerId="LiveId" clId="{A1CAA2C6-92CB-427E-8FE6-4F170012DE66}" dt="2023-12-21T19:22:44.215" v="161" actId="26606"/>
          <ac:spMkLst>
            <pc:docMk/>
            <pc:sldMk cId="2698612022" sldId="266"/>
            <ac:spMk id="9" creationId="{908B6F90-A2EB-7760-6DFA-427345243C0A}"/>
          </ac:spMkLst>
        </pc:spChg>
        <pc:spChg chg="add del">
          <ac:chgData name="Slobodanka Kirovska" userId="90058bf884bd55bd" providerId="LiveId" clId="{A1CAA2C6-92CB-427E-8FE6-4F170012DE66}" dt="2023-12-21T19:22:45.362" v="163" actId="26606"/>
          <ac:spMkLst>
            <pc:docMk/>
            <pc:sldMk cId="2698612022" sldId="266"/>
            <ac:spMk id="10" creationId="{F3060C83-F051-4F0E-ABAD-AA0DFC48B218}"/>
          </ac:spMkLst>
        </pc:spChg>
        <pc:spChg chg="add del">
          <ac:chgData name="Slobodanka Kirovska" userId="90058bf884bd55bd" providerId="LiveId" clId="{A1CAA2C6-92CB-427E-8FE6-4F170012DE66}" dt="2023-12-21T19:28:49.629" v="205" actId="26606"/>
          <ac:spMkLst>
            <pc:docMk/>
            <pc:sldMk cId="2698612022" sldId="266"/>
            <ac:spMk id="11" creationId="{29FDB030-9B49-4CED-8CCD-4D99382388AC}"/>
          </ac:spMkLst>
        </pc:spChg>
        <pc:spChg chg="add del">
          <ac:chgData name="Slobodanka Kirovska" userId="90058bf884bd55bd" providerId="LiveId" clId="{A1CAA2C6-92CB-427E-8FE6-4F170012DE66}" dt="2023-12-21T19:22:44.215" v="161" actId="26606"/>
          <ac:spMkLst>
            <pc:docMk/>
            <pc:sldMk cId="2698612022" sldId="266"/>
            <ac:spMk id="12" creationId="{04812C46-200A-4DEB-A05E-3ED6C68C2387}"/>
          </ac:spMkLst>
        </pc:spChg>
        <pc:spChg chg="add del">
          <ac:chgData name="Slobodanka Kirovska" userId="90058bf884bd55bd" providerId="LiveId" clId="{A1CAA2C6-92CB-427E-8FE6-4F170012DE66}" dt="2023-12-21T19:28:49.629" v="205" actId="26606"/>
          <ac:spMkLst>
            <pc:docMk/>
            <pc:sldMk cId="2698612022" sldId="266"/>
            <ac:spMk id="13" creationId="{3783CA14-24A1-485C-8B30-D6A5D87987AD}"/>
          </ac:spMkLst>
        </pc:spChg>
        <pc:spChg chg="add del">
          <ac:chgData name="Slobodanka Kirovska" userId="90058bf884bd55bd" providerId="LiveId" clId="{A1CAA2C6-92CB-427E-8FE6-4F170012DE66}" dt="2023-12-21T19:22:44.215" v="161" actId="26606"/>
          <ac:spMkLst>
            <pc:docMk/>
            <pc:sldMk cId="2698612022" sldId="266"/>
            <ac:spMk id="14" creationId="{D1EA859B-E555-4109-94F3-6700E046E008}"/>
          </ac:spMkLst>
        </pc:spChg>
        <pc:spChg chg="add del">
          <ac:chgData name="Slobodanka Kirovska" userId="90058bf884bd55bd" providerId="LiveId" clId="{A1CAA2C6-92CB-427E-8FE6-4F170012DE66}" dt="2023-12-21T19:28:49.629" v="205" actId="26606"/>
          <ac:spMkLst>
            <pc:docMk/>
            <pc:sldMk cId="2698612022" sldId="266"/>
            <ac:spMk id="15" creationId="{9A97C86A-04D6-40F7-AE84-31AB43E6A846}"/>
          </ac:spMkLst>
        </pc:spChg>
        <pc:spChg chg="add del">
          <ac:chgData name="Slobodanka Kirovska" userId="90058bf884bd55bd" providerId="LiveId" clId="{A1CAA2C6-92CB-427E-8FE6-4F170012DE66}" dt="2023-12-21T19:22:45.362" v="163" actId="26606"/>
          <ac:spMkLst>
            <pc:docMk/>
            <pc:sldMk cId="2698612022" sldId="266"/>
            <ac:spMk id="16" creationId="{3783CA14-24A1-485C-8B30-D6A5D87987AD}"/>
          </ac:spMkLst>
        </pc:spChg>
        <pc:spChg chg="add del">
          <ac:chgData name="Slobodanka Kirovska" userId="90058bf884bd55bd" providerId="LiveId" clId="{A1CAA2C6-92CB-427E-8FE6-4F170012DE66}" dt="2023-12-21T19:22:45.362" v="163" actId="26606"/>
          <ac:spMkLst>
            <pc:docMk/>
            <pc:sldMk cId="2698612022" sldId="266"/>
            <ac:spMk id="17" creationId="{83C98ABE-055B-441F-B07E-44F97F083C39}"/>
          </ac:spMkLst>
        </pc:spChg>
        <pc:spChg chg="add del">
          <ac:chgData name="Slobodanka Kirovska" userId="90058bf884bd55bd" providerId="LiveId" clId="{A1CAA2C6-92CB-427E-8FE6-4F170012DE66}" dt="2023-12-21T19:22:45.362" v="163" actId="26606"/>
          <ac:spMkLst>
            <pc:docMk/>
            <pc:sldMk cId="2698612022" sldId="266"/>
            <ac:spMk id="18" creationId="{9A97C86A-04D6-40F7-AE84-31AB43E6A846}"/>
          </ac:spMkLst>
        </pc:spChg>
        <pc:spChg chg="add del">
          <ac:chgData name="Slobodanka Kirovska" userId="90058bf884bd55bd" providerId="LiveId" clId="{A1CAA2C6-92CB-427E-8FE6-4F170012DE66}" dt="2023-12-21T19:22:45.362" v="163" actId="26606"/>
          <ac:spMkLst>
            <pc:docMk/>
            <pc:sldMk cId="2698612022" sldId="266"/>
            <ac:spMk id="19" creationId="{29FDB030-9B49-4CED-8CCD-4D99382388AC}"/>
          </ac:spMkLst>
        </pc:spChg>
        <pc:spChg chg="add del">
          <ac:chgData name="Slobodanka Kirovska" userId="90058bf884bd55bd" providerId="LiveId" clId="{A1CAA2C6-92CB-427E-8FE6-4F170012DE66}" dt="2023-12-21T19:22:45.362" v="163" actId="26606"/>
          <ac:spMkLst>
            <pc:docMk/>
            <pc:sldMk cId="2698612022" sldId="266"/>
            <ac:spMk id="20" creationId="{FF9F2414-84E8-453E-B1F3-389FDE8192D9}"/>
          </ac:spMkLst>
        </pc:spChg>
        <pc:spChg chg="add del">
          <ac:chgData name="Slobodanka Kirovska" userId="90058bf884bd55bd" providerId="LiveId" clId="{A1CAA2C6-92CB-427E-8FE6-4F170012DE66}" dt="2023-12-21T19:28:49.629" v="205" actId="26606"/>
          <ac:spMkLst>
            <pc:docMk/>
            <pc:sldMk cId="2698612022" sldId="266"/>
            <ac:spMk id="21" creationId="{FF9F2414-84E8-453E-B1F3-389FDE8192D9}"/>
          </ac:spMkLst>
        </pc:spChg>
        <pc:spChg chg="add del">
          <ac:chgData name="Slobodanka Kirovska" userId="90058bf884bd55bd" providerId="LiveId" clId="{A1CAA2C6-92CB-427E-8FE6-4F170012DE66}" dt="2023-12-21T19:22:45.362" v="163" actId="26606"/>
          <ac:spMkLst>
            <pc:docMk/>
            <pc:sldMk cId="2698612022" sldId="266"/>
            <ac:spMk id="22" creationId="{3ECA69A1-7536-43AC-85EF-C7106179F5ED}"/>
          </ac:spMkLst>
        </pc:spChg>
        <pc:spChg chg="add del">
          <ac:chgData name="Slobodanka Kirovska" userId="90058bf884bd55bd" providerId="LiveId" clId="{A1CAA2C6-92CB-427E-8FE6-4F170012DE66}" dt="2023-12-21T19:28:49.629" v="205" actId="26606"/>
          <ac:spMkLst>
            <pc:docMk/>
            <pc:sldMk cId="2698612022" sldId="266"/>
            <ac:spMk id="23" creationId="{3ECA69A1-7536-43AC-85EF-C7106179F5ED}"/>
          </ac:spMkLst>
        </pc:spChg>
        <pc:spChg chg="add del">
          <ac:chgData name="Slobodanka Kirovska" userId="90058bf884bd55bd" providerId="LiveId" clId="{A1CAA2C6-92CB-427E-8FE6-4F170012DE66}" dt="2023-12-21T19:22:46.690" v="165" actId="26606"/>
          <ac:spMkLst>
            <pc:docMk/>
            <pc:sldMk cId="2698612022" sldId="266"/>
            <ac:spMk id="24" creationId="{22587ECF-85E9-4393-9D87-8EB6F3F6C208}"/>
          </ac:spMkLst>
        </pc:spChg>
        <pc:spChg chg="add del">
          <ac:chgData name="Slobodanka Kirovska" userId="90058bf884bd55bd" providerId="LiveId" clId="{A1CAA2C6-92CB-427E-8FE6-4F170012DE66}" dt="2023-12-21T19:22:46.690" v="165" actId="26606"/>
          <ac:spMkLst>
            <pc:docMk/>
            <pc:sldMk cId="2698612022" sldId="266"/>
            <ac:spMk id="25" creationId="{1DE42AD2-4594-449C-CCE9-26E3DC88C0DE}"/>
          </ac:spMkLst>
        </pc:spChg>
        <pc:spChg chg="add del">
          <ac:chgData name="Slobodanka Kirovska" userId="90058bf884bd55bd" providerId="LiveId" clId="{A1CAA2C6-92CB-427E-8FE6-4F170012DE66}" dt="2023-12-21T19:22:46.690" v="165" actId="26606"/>
          <ac:spMkLst>
            <pc:docMk/>
            <pc:sldMk cId="2698612022" sldId="266"/>
            <ac:spMk id="26" creationId="{EFCC86F9-6F0E-7DB5-189C-7E58DF269E9F}"/>
          </ac:spMkLst>
        </pc:spChg>
        <pc:spChg chg="add del mod">
          <ac:chgData name="Slobodanka Kirovska" userId="90058bf884bd55bd" providerId="LiveId" clId="{A1CAA2C6-92CB-427E-8FE6-4F170012DE66}" dt="2023-12-21T19:26:05.944" v="191" actId="478"/>
          <ac:spMkLst>
            <pc:docMk/>
            <pc:sldMk cId="2698612022" sldId="266"/>
            <ac:spMk id="28" creationId="{6815B425-7524-E148-DA82-BA23353A0D29}"/>
          </ac:spMkLst>
        </pc:spChg>
        <pc:spChg chg="add del mod">
          <ac:chgData name="Slobodanka Kirovska" userId="90058bf884bd55bd" providerId="LiveId" clId="{A1CAA2C6-92CB-427E-8FE6-4F170012DE66}" dt="2023-12-21T19:28:30.911" v="204" actId="767"/>
          <ac:spMkLst>
            <pc:docMk/>
            <pc:sldMk cId="2698612022" sldId="266"/>
            <ac:spMk id="29" creationId="{5B1659AF-9EEE-9A13-BAE7-8925435A0560}"/>
          </ac:spMkLst>
        </pc:spChg>
        <pc:spChg chg="add mod">
          <ac:chgData name="Slobodanka Kirovska" userId="90058bf884bd55bd" providerId="LiveId" clId="{A1CAA2C6-92CB-427E-8FE6-4F170012DE66}" dt="2023-12-21T19:50:43.249" v="516" actId="20577"/>
          <ac:spMkLst>
            <pc:docMk/>
            <pc:sldMk cId="2698612022" sldId="266"/>
            <ac:spMk id="30" creationId="{3CAD0539-54DE-0526-7A94-DBBB477652C4}"/>
          </ac:spMkLst>
        </pc:spChg>
        <pc:spChg chg="add mod ord">
          <ac:chgData name="Slobodanka Kirovska" userId="90058bf884bd55bd" providerId="LiveId" clId="{A1CAA2C6-92CB-427E-8FE6-4F170012DE66}" dt="2023-12-22T18:05:20.608" v="2084" actId="20577"/>
          <ac:spMkLst>
            <pc:docMk/>
            <pc:sldMk cId="2698612022" sldId="266"/>
            <ac:spMk id="31" creationId="{02C247A7-B6BB-C3F1-7228-F19B96FBDA0C}"/>
          </ac:spMkLst>
        </pc:spChg>
        <pc:spChg chg="add del">
          <ac:chgData name="Slobodanka Kirovska" userId="90058bf884bd55bd" providerId="LiveId" clId="{A1CAA2C6-92CB-427E-8FE6-4F170012DE66}" dt="2023-12-21T19:41:54.339" v="443" actId="26606"/>
          <ac:spMkLst>
            <pc:docMk/>
            <pc:sldMk cId="2698612022" sldId="266"/>
            <ac:spMk id="34" creationId="{2CB962CF-61A3-4EF9-94F6-7C59B0329524}"/>
          </ac:spMkLst>
        </pc:spChg>
        <pc:spChg chg="add del">
          <ac:chgData name="Slobodanka Kirovska" userId="90058bf884bd55bd" providerId="LiveId" clId="{A1CAA2C6-92CB-427E-8FE6-4F170012DE66}" dt="2023-12-21T19:43:39.262" v="494" actId="26606"/>
          <ac:spMkLst>
            <pc:docMk/>
            <pc:sldMk cId="2698612022" sldId="266"/>
            <ac:spMk id="46" creationId="{61293230-B0F6-45B1-96D1-13D18E242995}"/>
          </ac:spMkLst>
        </pc:spChg>
        <pc:spChg chg="add del">
          <ac:chgData name="Slobodanka Kirovska" userId="90058bf884bd55bd" providerId="LiveId" clId="{A1CAA2C6-92CB-427E-8FE6-4F170012DE66}" dt="2023-12-21T19:43:39.262" v="494" actId="26606"/>
          <ac:spMkLst>
            <pc:docMk/>
            <pc:sldMk cId="2698612022" sldId="266"/>
            <ac:spMk id="48" creationId="{0A1E0707-4985-454B-ACE0-4855BB55875E}"/>
          </ac:spMkLst>
        </pc:spChg>
        <pc:spChg chg="add">
          <ac:chgData name="Slobodanka Kirovska" userId="90058bf884bd55bd" providerId="LiveId" clId="{A1CAA2C6-92CB-427E-8FE6-4F170012DE66}" dt="2023-12-21T19:43:39.262" v="494" actId="26606"/>
          <ac:spMkLst>
            <pc:docMk/>
            <pc:sldMk cId="2698612022" sldId="266"/>
            <ac:spMk id="53" creationId="{F35DB090-93B5-4581-8D71-BB3839684BFF}"/>
          </ac:spMkLst>
        </pc:spChg>
        <pc:spChg chg="add">
          <ac:chgData name="Slobodanka Kirovska" userId="90058bf884bd55bd" providerId="LiveId" clId="{A1CAA2C6-92CB-427E-8FE6-4F170012DE66}" dt="2023-12-21T19:43:39.262" v="494" actId="26606"/>
          <ac:spMkLst>
            <pc:docMk/>
            <pc:sldMk cId="2698612022" sldId="266"/>
            <ac:spMk id="55" creationId="{A0DE92DF-4769-4DE9-93FD-EE31271850CA}"/>
          </ac:spMkLst>
        </pc:spChg>
        <pc:grpChg chg="add del">
          <ac:chgData name="Slobodanka Kirovska" userId="90058bf884bd55bd" providerId="LiveId" clId="{A1CAA2C6-92CB-427E-8FE6-4F170012DE66}" dt="2023-12-21T19:43:15.556" v="492" actId="26606"/>
          <ac:grpSpMkLst>
            <pc:docMk/>
            <pc:sldMk cId="2698612022" sldId="266"/>
            <ac:grpSpMk id="39" creationId="{12B241C5-7E45-AD52-638D-31E8FD2BC181}"/>
          </ac:grpSpMkLst>
        </pc:grpChg>
        <pc:picChg chg="add mod ord">
          <ac:chgData name="Slobodanka Kirovska" userId="90058bf884bd55bd" providerId="LiveId" clId="{A1CAA2C6-92CB-427E-8FE6-4F170012DE66}" dt="2023-12-21T19:43:39.262" v="494" actId="26606"/>
          <ac:picMkLst>
            <pc:docMk/>
            <pc:sldMk cId="2698612022" sldId="266"/>
            <ac:picMk id="5" creationId="{580275C2-68BD-F5DA-B778-84D92D02EF5C}"/>
          </ac:picMkLst>
        </pc:picChg>
        <pc:picChg chg="add mod ord">
          <ac:chgData name="Slobodanka Kirovska" userId="90058bf884bd55bd" providerId="LiveId" clId="{A1CAA2C6-92CB-427E-8FE6-4F170012DE66}" dt="2023-12-21T19:43:39.262" v="494" actId="26606"/>
          <ac:picMkLst>
            <pc:docMk/>
            <pc:sldMk cId="2698612022" sldId="266"/>
            <ac:picMk id="27" creationId="{209919C6-EC9F-4032-40E6-D4C1F46853BE}"/>
          </ac:picMkLst>
        </pc:picChg>
      </pc:sldChg>
      <pc:sldChg chg="addSp delSp modSp new mod ord setBg">
        <pc:chgData name="Slobodanka Kirovska" userId="90058bf884bd55bd" providerId="LiveId" clId="{A1CAA2C6-92CB-427E-8FE6-4F170012DE66}" dt="2023-12-23T17:02:45.140" v="2321" actId="20577"/>
        <pc:sldMkLst>
          <pc:docMk/>
          <pc:sldMk cId="925114565" sldId="267"/>
        </pc:sldMkLst>
        <pc:spChg chg="del">
          <ac:chgData name="Slobodanka Kirovska" userId="90058bf884bd55bd" providerId="LiveId" clId="{A1CAA2C6-92CB-427E-8FE6-4F170012DE66}" dt="2023-12-21T19:51:35.542" v="517" actId="478"/>
          <ac:spMkLst>
            <pc:docMk/>
            <pc:sldMk cId="925114565" sldId="267"/>
            <ac:spMk id="2" creationId="{AFECD136-090C-E7CD-029B-ED471B088A60}"/>
          </ac:spMkLst>
        </pc:spChg>
        <pc:spChg chg="mod">
          <ac:chgData name="Slobodanka Kirovska" userId="90058bf884bd55bd" providerId="LiveId" clId="{A1CAA2C6-92CB-427E-8FE6-4F170012DE66}" dt="2023-12-23T17:02:45.140" v="2321" actId="20577"/>
          <ac:spMkLst>
            <pc:docMk/>
            <pc:sldMk cId="925114565" sldId="267"/>
            <ac:spMk id="3" creationId="{E1DD2091-3189-7E76-7131-104F55434CF0}"/>
          </ac:spMkLst>
        </pc:spChg>
        <pc:spChg chg="add">
          <ac:chgData name="Slobodanka Kirovska" userId="90058bf884bd55bd" providerId="LiveId" clId="{A1CAA2C6-92CB-427E-8FE6-4F170012DE66}" dt="2023-12-21T20:10:20.689" v="1175" actId="26606"/>
          <ac:spMkLst>
            <pc:docMk/>
            <pc:sldMk cId="925114565" sldId="267"/>
            <ac:spMk id="8" creationId="{907EF6B7-1338-4443-8C46-6A318D952DFD}"/>
          </ac:spMkLst>
        </pc:spChg>
        <pc:spChg chg="add">
          <ac:chgData name="Slobodanka Kirovska" userId="90058bf884bd55bd" providerId="LiveId" clId="{A1CAA2C6-92CB-427E-8FE6-4F170012DE66}" dt="2023-12-21T20:10:20.689" v="1175" actId="26606"/>
          <ac:spMkLst>
            <pc:docMk/>
            <pc:sldMk cId="925114565" sldId="267"/>
            <ac:spMk id="10" creationId="{DAAE4CDD-124C-4DCF-9584-B6033B545DD5}"/>
          </ac:spMkLst>
        </pc:spChg>
        <pc:spChg chg="add">
          <ac:chgData name="Slobodanka Kirovska" userId="90058bf884bd55bd" providerId="LiveId" clId="{A1CAA2C6-92CB-427E-8FE6-4F170012DE66}" dt="2023-12-21T20:10:20.689" v="1175" actId="26606"/>
          <ac:spMkLst>
            <pc:docMk/>
            <pc:sldMk cId="925114565" sldId="267"/>
            <ac:spMk id="12" creationId="{081E4A58-353D-44AE-B2FC-2A74E2E400F7}"/>
          </ac:spMkLst>
        </pc:spChg>
      </pc:sldChg>
      <pc:sldChg chg="addSp delSp modSp new mod ord setBg">
        <pc:chgData name="Slobodanka Kirovska" userId="90058bf884bd55bd" providerId="LiveId" clId="{A1CAA2C6-92CB-427E-8FE6-4F170012DE66}" dt="2023-12-21T20:19:36.171" v="1215" actId="26606"/>
        <pc:sldMkLst>
          <pc:docMk/>
          <pc:sldMk cId="3591985054" sldId="268"/>
        </pc:sldMkLst>
        <pc:spChg chg="del">
          <ac:chgData name="Slobodanka Kirovska" userId="90058bf884bd55bd" providerId="LiveId" clId="{A1CAA2C6-92CB-427E-8FE6-4F170012DE66}" dt="2023-12-21T20:14:56.342" v="1186" actId="26606"/>
          <ac:spMkLst>
            <pc:docMk/>
            <pc:sldMk cId="3591985054" sldId="268"/>
            <ac:spMk id="2" creationId="{FD36163C-235E-519A-C3BB-81F2B7E0C937}"/>
          </ac:spMkLst>
        </pc:spChg>
        <pc:spChg chg="del">
          <ac:chgData name="Slobodanka Kirovska" userId="90058bf884bd55bd" providerId="LiveId" clId="{A1CAA2C6-92CB-427E-8FE6-4F170012DE66}" dt="2023-12-21T20:14:52.787" v="1183" actId="931"/>
          <ac:spMkLst>
            <pc:docMk/>
            <pc:sldMk cId="3591985054" sldId="268"/>
            <ac:spMk id="3" creationId="{5761E6B9-F11A-41BC-D0FE-4A95D0500151}"/>
          </ac:spMkLst>
        </pc:spChg>
        <pc:spChg chg="add del">
          <ac:chgData name="Slobodanka Kirovska" userId="90058bf884bd55bd" providerId="LiveId" clId="{A1CAA2C6-92CB-427E-8FE6-4F170012DE66}" dt="2023-12-21T20:19:36.171" v="1215" actId="26606"/>
          <ac:spMkLst>
            <pc:docMk/>
            <pc:sldMk cId="3591985054" sldId="268"/>
            <ac:spMk id="10" creationId="{42A4FC2C-047E-45A5-965D-8E1E3BF09BC6}"/>
          </ac:spMkLst>
        </pc:spChg>
        <pc:spChg chg="add del">
          <ac:chgData name="Slobodanka Kirovska" userId="90058bf884bd55bd" providerId="LiveId" clId="{A1CAA2C6-92CB-427E-8FE6-4F170012DE66}" dt="2023-12-21T20:19:32.043" v="1210" actId="26606"/>
          <ac:spMkLst>
            <pc:docMk/>
            <pc:sldMk cId="3591985054" sldId="268"/>
            <ac:spMk id="15" creationId="{86FF76B9-219D-4469-AF87-0236D29032F1}"/>
          </ac:spMkLst>
        </pc:spChg>
        <pc:spChg chg="add del">
          <ac:chgData name="Slobodanka Kirovska" userId="90058bf884bd55bd" providerId="LiveId" clId="{A1CAA2C6-92CB-427E-8FE6-4F170012DE66}" dt="2023-12-21T20:19:32.043" v="1210" actId="26606"/>
          <ac:spMkLst>
            <pc:docMk/>
            <pc:sldMk cId="3591985054" sldId="268"/>
            <ac:spMk id="21" creationId="{2E80C965-DB6D-4F81-9E9E-B027384D0BD6}"/>
          </ac:spMkLst>
        </pc:spChg>
        <pc:spChg chg="add del">
          <ac:chgData name="Slobodanka Kirovska" userId="90058bf884bd55bd" providerId="LiveId" clId="{A1CAA2C6-92CB-427E-8FE6-4F170012DE66}" dt="2023-12-21T20:19:32.043" v="1210" actId="26606"/>
          <ac:spMkLst>
            <pc:docMk/>
            <pc:sldMk cId="3591985054" sldId="268"/>
            <ac:spMk id="23" creationId="{633C5E46-DAC5-4661-9C87-22B08E2A512F}"/>
          </ac:spMkLst>
        </pc:spChg>
        <pc:spChg chg="add del">
          <ac:chgData name="Slobodanka Kirovska" userId="90058bf884bd55bd" providerId="LiveId" clId="{A1CAA2C6-92CB-427E-8FE6-4F170012DE66}" dt="2023-12-21T20:19:33.862" v="1212" actId="26606"/>
          <ac:spMkLst>
            <pc:docMk/>
            <pc:sldMk cId="3591985054" sldId="268"/>
            <ac:spMk id="25" creationId="{42A4FC2C-047E-45A5-965D-8E1E3BF09BC6}"/>
          </ac:spMkLst>
        </pc:spChg>
        <pc:spChg chg="add del">
          <ac:chgData name="Slobodanka Kirovska" userId="90058bf884bd55bd" providerId="LiveId" clId="{A1CAA2C6-92CB-427E-8FE6-4F170012DE66}" dt="2023-12-21T20:19:36.155" v="1214" actId="26606"/>
          <ac:spMkLst>
            <pc:docMk/>
            <pc:sldMk cId="3591985054" sldId="268"/>
            <ac:spMk id="27" creationId="{4D4677D2-D5AC-4CF9-9EED-2B89D0A1C212}"/>
          </ac:spMkLst>
        </pc:spChg>
        <pc:spChg chg="add del">
          <ac:chgData name="Slobodanka Kirovska" userId="90058bf884bd55bd" providerId="LiveId" clId="{A1CAA2C6-92CB-427E-8FE6-4F170012DE66}" dt="2023-12-21T20:19:36.155" v="1214" actId="26606"/>
          <ac:spMkLst>
            <pc:docMk/>
            <pc:sldMk cId="3591985054" sldId="268"/>
            <ac:spMk id="28" creationId="{C6D54F7E-825A-4BBA-815F-35CCA8B97786}"/>
          </ac:spMkLst>
        </pc:spChg>
        <pc:spChg chg="add">
          <ac:chgData name="Slobodanka Kirovska" userId="90058bf884bd55bd" providerId="LiveId" clId="{A1CAA2C6-92CB-427E-8FE6-4F170012DE66}" dt="2023-12-21T20:19:36.171" v="1215" actId="26606"/>
          <ac:spMkLst>
            <pc:docMk/>
            <pc:sldMk cId="3591985054" sldId="268"/>
            <ac:spMk id="30" creationId="{42A4FC2C-047E-45A5-965D-8E1E3BF09BC6}"/>
          </ac:spMkLst>
        </pc:spChg>
        <pc:grpChg chg="add del">
          <ac:chgData name="Slobodanka Kirovska" userId="90058bf884bd55bd" providerId="LiveId" clId="{A1CAA2C6-92CB-427E-8FE6-4F170012DE66}" dt="2023-12-21T20:19:32.043" v="1210" actId="26606"/>
          <ac:grpSpMkLst>
            <pc:docMk/>
            <pc:sldMk cId="3591985054" sldId="268"/>
            <ac:grpSpMk id="17" creationId="{DB88BD78-87E1-424D-B479-C37D8E41B12E}"/>
          </ac:grpSpMkLst>
        </pc:grpChg>
        <pc:picChg chg="add mod">
          <ac:chgData name="Slobodanka Kirovska" userId="90058bf884bd55bd" providerId="LiveId" clId="{A1CAA2C6-92CB-427E-8FE6-4F170012DE66}" dt="2023-12-21T20:19:36.155" v="1214" actId="26606"/>
          <ac:picMkLst>
            <pc:docMk/>
            <pc:sldMk cId="3591985054" sldId="268"/>
            <ac:picMk id="5" creationId="{6CB9B8FB-B9C7-D37F-EA18-D27D2FBB2BF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042A1-C874-41B9-A68C-4659930543E8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0E870-8A50-4C47-BC08-0B8D42D7A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45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0E870-8A50-4C47-BC08-0B8D42D7AB1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39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0E870-8A50-4C47-BC08-0B8D42D7AB1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68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B31F-D02B-994E-B0DB-E092FA17C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E6A1F-0609-227C-D949-9B42251AF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8D80F-18CC-100D-B230-75759BCB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42F5-877D-4B06-9E78-C7AB6941F546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AECBA-CB7A-2328-39B4-FC99D8AC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3818D-3D6E-40A8-A2FB-DFF00AF6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57BC-30B6-435A-96A0-68D3DED8C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8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F89B-920F-5367-DAEB-DA0AD35B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1745A-EC3A-BE22-E8A4-C29BEBB3D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D253B-BD85-012B-06E1-23CC668D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42F5-877D-4B06-9E78-C7AB6941F546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F869F-BF11-B022-F87C-4506B065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4FE1E-9889-84BC-85F4-0CAAA984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57BC-30B6-435A-96A0-68D3DED8C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1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94F45-9595-0692-7A4E-A9DFAE5A1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55CD6-1450-02FF-22B5-3198AFD7C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632B1-EB17-9326-C244-D2FDF915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42F5-877D-4B06-9E78-C7AB6941F546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E002-B778-BD1C-4268-BC421245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B1B36-E327-0E09-38A7-2B968041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57BC-30B6-435A-96A0-68D3DED8C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21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53F2-117F-C3FF-B00F-33E5013C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E25D8-1696-2754-FFB6-17CAE9CC6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9893A-CA8D-D4A4-D5BC-49308F37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42F5-877D-4B06-9E78-C7AB6941F546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75D20-9372-73EE-3654-87E9EDA8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E759-B07D-6EC0-0DAA-2C70F809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57BC-30B6-435A-96A0-68D3DED8C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4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9073-2BCF-CE6E-E150-88244F21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AFB2C-0403-98FF-0F68-8DB7C2869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DFA6F-ACC9-2D62-8366-1C114D22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42F5-877D-4B06-9E78-C7AB6941F546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1564C-8F0E-0042-1BC4-5E67E44D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8506-B199-AA05-C3D7-29EF3BBC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57BC-30B6-435A-96A0-68D3DED8C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64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EC29-5AE2-D94D-3C17-0DF8FE7C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05C8-63C9-3A59-9220-E150EE5F0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CB7E8-3C8B-EF40-3C51-99C88D7B4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7D9CE-2951-B140-C68D-E44264BA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42F5-877D-4B06-9E78-C7AB6941F546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A60D2-2D5D-D175-BD29-6A53633E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6AD8E-0060-F1EF-C609-E04C8D9F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57BC-30B6-435A-96A0-68D3DED8C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76A7-8CC3-89D6-4851-DAE6DEC0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BCF12-7AAB-09B8-5C80-6789FF5C7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55F34-4449-DF69-EDE2-317ED0D0B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3D2D7-F645-2383-FAE3-9A3BF887E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33BCE-8348-1A3C-C017-64681CA86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C08DC-45E6-F3E9-836A-04EF1EED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42F5-877D-4B06-9E78-C7AB6941F546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C09D8-A303-F250-E016-D90DD63D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65837-3E21-6C59-5B45-59927930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57BC-30B6-435A-96A0-68D3DED8C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42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3928-EB88-A983-6823-B91D26CF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06E0A-64BC-AE63-7E8A-17AED306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42F5-877D-4B06-9E78-C7AB6941F546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5205A-65B9-E6EE-ED11-E7F477E9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19AA3-5191-4B9B-4150-B805CC6D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57BC-30B6-435A-96A0-68D3DED8C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11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D9B97-2035-7F71-5C18-4A41D5AF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42F5-877D-4B06-9E78-C7AB6941F546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58E51-5801-680C-CE93-9AC3B9C6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962B4-41CE-759E-55A9-8A2808B2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57BC-30B6-435A-96A0-68D3DED8C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85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3CFB-9EDA-DA2F-3917-9A071B88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E594-EB25-BA62-1050-6748E56C8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ECDF-BBC6-427C-2CB6-913AB679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B5DAD-502E-02D3-CC20-1ED4E066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42F5-877D-4B06-9E78-C7AB6941F546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5AB8E-4552-3735-D17D-0704A529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A3F4F-730A-BC40-A41A-8714F878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57BC-30B6-435A-96A0-68D3DED8C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13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D9F5-3F82-B0E3-BBCA-92493691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A0C31-D35C-F5C9-BF6D-9177F8897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CD62C-E924-152B-52B3-8386F6517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E6574-7C5A-3356-9951-6AE12CE5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42F5-877D-4B06-9E78-C7AB6941F546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05F2C-A1BC-2F9F-BA82-E2D52E65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9D889-2536-CCE9-640D-9B7137B0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57BC-30B6-435A-96A0-68D3DED8C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22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CB63E-0DBD-691D-587C-8ACFFFCB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F743D-1C91-4C09-6120-4E032ECBA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FA28C-E5AC-8943-4B7D-E2CD9FD5D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142F5-877D-4B06-9E78-C7AB6941F546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06FD8-3443-C99C-E7FC-1E623E192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F9F65-9F98-8B12-521B-C59FC5247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57BC-30B6-435A-96A0-68D3DED8C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10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02C247A7-B6BB-C3F1-7228-F19B96FBD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>
                <a:latin typeface="Arial" panose="020B0604020202020204" pitchFamily="34" charset="0"/>
              </a:rPr>
              <a:t>Team 1 as part of </a:t>
            </a:r>
            <a:r>
              <a:rPr lang="en-GB" sz="1700" dirty="0" err="1">
                <a:latin typeface="Arial" panose="020B0604020202020204" pitchFamily="34" charset="0"/>
              </a:rPr>
              <a:t>Brainster</a:t>
            </a:r>
            <a:r>
              <a:rPr lang="en-GB" sz="1700" dirty="0">
                <a:latin typeface="Arial" panose="020B0604020202020204" pitchFamily="34" charset="0"/>
              </a:rPr>
              <a:t> Data Science Academy and in collaboration with </a:t>
            </a:r>
            <a:r>
              <a:rPr lang="en-GB" sz="1700" dirty="0" err="1">
                <a:latin typeface="Arial" panose="020B0604020202020204" pitchFamily="34" charset="0"/>
              </a:rPr>
              <a:t>Kungul</a:t>
            </a:r>
            <a:r>
              <a:rPr lang="en-GB" sz="1700" dirty="0">
                <a:latin typeface="Arial" panose="020B0604020202020204" pitchFamily="34" charset="0"/>
              </a:rPr>
              <a:t>, tried to </a:t>
            </a:r>
            <a:r>
              <a:rPr lang="en-GB" sz="1700" b="0" i="0" u="none" strike="noStrike" dirty="0">
                <a:effectLst/>
                <a:latin typeface="Arial" panose="020B0604020202020204" pitchFamily="34" charset="0"/>
              </a:rPr>
              <a:t>enable consumers to know if their skincare product contains any harmful ingredients</a:t>
            </a:r>
            <a:r>
              <a:rPr lang="en-GB" sz="1700" dirty="0">
                <a:latin typeface="Arial" panose="020B0604020202020204" pitchFamily="34" charset="0"/>
              </a:rPr>
              <a:t>.</a:t>
            </a:r>
            <a:endParaRPr lang="en-GB" sz="17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sz="17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sz="17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sz="17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sz="17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700" b="0" i="0" u="none" strike="noStrike" dirty="0">
                <a:effectLst/>
                <a:latin typeface="Arial" panose="020B0604020202020204" pitchFamily="34" charset="0"/>
              </a:rPr>
              <a:t>Mentorship by </a:t>
            </a:r>
            <a:r>
              <a:rPr lang="en-GB" sz="1700" dirty="0">
                <a:latin typeface="Arial" panose="020B0604020202020204" pitchFamily="34" charset="0"/>
              </a:rPr>
              <a:t>Stefan Popov</a:t>
            </a:r>
            <a:endParaRPr lang="en-US" sz="1700" dirty="0"/>
          </a:p>
        </p:txBody>
      </p:sp>
      <p:pic>
        <p:nvPicPr>
          <p:cNvPr id="27" name="Picture 26" descr="A black logo with a hexagon&#10;&#10;Description automatically generated">
            <a:extLst>
              <a:ext uri="{FF2B5EF4-FFF2-40B4-BE49-F238E27FC236}">
                <a16:creationId xmlns:a16="http://schemas.microsoft.com/office/drawing/2014/main" id="{209919C6-EC9F-4032-40E6-D4C1F4685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140" y="643234"/>
            <a:ext cx="2624899" cy="2624899"/>
          </a:xfrm>
          <a:prstGeom prst="rect">
            <a:avLst/>
          </a:prstGeom>
        </p:spPr>
      </p:pic>
      <p:pic>
        <p:nvPicPr>
          <p:cNvPr id="5" name="Content Placeholder 4" descr="A green circle with a word in it&#10;&#10;Description automatically generated">
            <a:extLst>
              <a:ext uri="{FF2B5EF4-FFF2-40B4-BE49-F238E27FC236}">
                <a16:creationId xmlns:a16="http://schemas.microsoft.com/office/drawing/2014/main" id="{580275C2-68BD-F5DA-B778-84D92D02E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818" y="3589867"/>
            <a:ext cx="2587542" cy="25875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CAD0539-54DE-0526-7A94-DBBB477652C4}"/>
              </a:ext>
            </a:extLst>
          </p:cNvPr>
          <p:cNvSpPr txBox="1"/>
          <p:nvPr/>
        </p:nvSpPr>
        <p:spPr>
          <a:xfrm>
            <a:off x="5236196" y="617696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December 2023</a:t>
            </a:r>
          </a:p>
        </p:txBody>
      </p:sp>
    </p:spTree>
    <p:extLst>
      <p:ext uri="{BB962C8B-B14F-4D97-AF65-F5344CB8AC3E}">
        <p14:creationId xmlns:p14="http://schemas.microsoft.com/office/powerpoint/2010/main" val="2698612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47F62D-04FB-F734-C8AF-9582C42FF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64" y="544506"/>
            <a:ext cx="9114502" cy="570177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8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2337697-6042-1A15-777A-96025E49D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7" y="1178187"/>
            <a:ext cx="7627139" cy="2408129"/>
          </a:xfrm>
        </p:spPr>
      </p:pic>
      <p:pic>
        <p:nvPicPr>
          <p:cNvPr id="7" name="Picture 6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E3E2C21E-2986-84B8-B222-EA966B52D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7" y="3864921"/>
            <a:ext cx="7627139" cy="22802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AC6873-833D-1413-F551-0F0242B890CE}"/>
              </a:ext>
            </a:extLst>
          </p:cNvPr>
          <p:cNvSpPr txBox="1"/>
          <p:nvPr/>
        </p:nvSpPr>
        <p:spPr>
          <a:xfrm>
            <a:off x="580102" y="253251"/>
            <a:ext cx="10844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Input: text image without barcode on it, does not read text, input barcode, no barcode in database, no result</a:t>
            </a:r>
          </a:p>
        </p:txBody>
      </p:sp>
      <p:pic>
        <p:nvPicPr>
          <p:cNvPr id="4" name="Picture 3" descr="A hand holding an orange box&#10;&#10;Description automatically generated">
            <a:extLst>
              <a:ext uri="{FF2B5EF4-FFF2-40B4-BE49-F238E27FC236}">
                <a16:creationId xmlns:a16="http://schemas.microsoft.com/office/drawing/2014/main" id="{50A79C17-9506-9569-7591-EAAE23D0E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031" y="745967"/>
            <a:ext cx="1804913" cy="292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5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A37C0383-9C15-608B-DCBB-BA175F9E7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92E0A-28EA-85B7-94D9-F2085AFE2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579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D2091-3189-7E76-7131-104F55434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831" y="216310"/>
            <a:ext cx="7393004" cy="6322602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Task1</a:t>
            </a:r>
          </a:p>
          <a:p>
            <a:r>
              <a:rPr lang="en-GB" sz="2600" dirty="0"/>
              <a:t>Basic text cleaning from unnecessary strings, duplicates, lower, upper case, rough analyses;</a:t>
            </a:r>
          </a:p>
          <a:p>
            <a:r>
              <a:rPr lang="en-GB" sz="2600" dirty="0"/>
              <a:t>Applying word2vec NLP pre-trained model on massive Google news data used to match synonyms – solution 1;</a:t>
            </a:r>
          </a:p>
          <a:p>
            <a:r>
              <a:rPr lang="en-GB" sz="2600" dirty="0">
                <a:solidFill>
                  <a:srgbClr val="212121"/>
                </a:solidFill>
              </a:rPr>
              <a:t>With </a:t>
            </a:r>
            <a:r>
              <a:rPr lang="en-GB" sz="2600" b="0" i="0" dirty="0" err="1">
                <a:solidFill>
                  <a:srgbClr val="212121"/>
                </a:solidFill>
                <a:effectLst/>
              </a:rPr>
              <a:t>PubChemPy</a:t>
            </a:r>
            <a:r>
              <a:rPr lang="en-GB" sz="2600" b="0" i="0" dirty="0">
                <a:solidFill>
                  <a:srgbClr val="212121"/>
                </a:solidFill>
                <a:effectLst/>
              </a:rPr>
              <a:t> </a:t>
            </a:r>
            <a:r>
              <a:rPr lang="en-GB" sz="2600" dirty="0">
                <a:solidFill>
                  <a:srgbClr val="212121"/>
                </a:solidFill>
              </a:rPr>
              <a:t>a</a:t>
            </a:r>
            <a:r>
              <a:rPr lang="en-GB" sz="2600" b="0" i="0" dirty="0">
                <a:solidFill>
                  <a:srgbClr val="212121"/>
                </a:solidFill>
                <a:effectLst/>
              </a:rPr>
              <a:t>ccessing chemical information from the PubChem database, which is part of the National Institutes of Health, and </a:t>
            </a:r>
            <a:r>
              <a:rPr lang="en-GB" sz="2600" b="0" i="0" dirty="0" err="1">
                <a:solidFill>
                  <a:srgbClr val="212121"/>
                </a:solidFill>
                <a:effectLst/>
              </a:rPr>
              <a:t>wich</a:t>
            </a:r>
            <a:r>
              <a:rPr lang="en-GB" sz="2600" b="0" i="0" dirty="0">
                <a:solidFill>
                  <a:srgbClr val="212121"/>
                </a:solidFill>
                <a:effectLst/>
              </a:rPr>
              <a:t> is free (NIH) – solution 2;</a:t>
            </a:r>
            <a:endParaRPr lang="en-GB" sz="2600" dirty="0"/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Task 2</a:t>
            </a:r>
          </a:p>
          <a:p>
            <a:r>
              <a:rPr lang="en-GB" sz="2600" dirty="0"/>
              <a:t>Applying OCR (optical character recognition) in terms of recognizing text from image;</a:t>
            </a:r>
          </a:p>
          <a:p>
            <a:r>
              <a:rPr lang="en-GB" sz="2600" dirty="0"/>
              <a:t>Barcode reader;</a:t>
            </a:r>
          </a:p>
          <a:p>
            <a:r>
              <a:rPr lang="en-GB" sz="2600" dirty="0"/>
              <a:t>Training word2vec NLP on our dataset to return confident results;</a:t>
            </a:r>
          </a:p>
          <a:p>
            <a:r>
              <a:rPr lang="en-GB" sz="2600" dirty="0"/>
              <a:t>Representing each distinct word with a particular list of numbers called a vector;</a:t>
            </a:r>
          </a:p>
          <a:p>
            <a:r>
              <a:rPr lang="en-GB" sz="2600" dirty="0"/>
              <a:t>Mathematical function cosine similarity defines the level of semantic similarity between vectors;</a:t>
            </a:r>
          </a:p>
          <a:p>
            <a:r>
              <a:rPr lang="en-GB" sz="2600" dirty="0"/>
              <a:t>See diagram of how solution is structured;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2511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of the cosmos&#10;&#10;Description automatically generated with medium confidence">
            <a:extLst>
              <a:ext uri="{FF2B5EF4-FFF2-40B4-BE49-F238E27FC236}">
                <a16:creationId xmlns:a16="http://schemas.microsoft.com/office/drawing/2014/main" id="{15FD6297-A616-AD99-2902-60EEF51A0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7"/>
          <a:stretch/>
        </p:blipFill>
        <p:spPr>
          <a:xfrm>
            <a:off x="-1504" y="0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9CAB57-38A8-2393-3074-AFDFDD75C5A3}"/>
              </a:ext>
            </a:extLst>
          </p:cNvPr>
          <p:cNvSpPr txBox="1"/>
          <p:nvPr/>
        </p:nvSpPr>
        <p:spPr>
          <a:xfrm>
            <a:off x="314632" y="157315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WORD2VEC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92F561-61CF-4F54-2B2A-FE466B69804D}"/>
              </a:ext>
            </a:extLst>
          </p:cNvPr>
          <p:cNvSpPr txBox="1"/>
          <p:nvPr/>
        </p:nvSpPr>
        <p:spPr>
          <a:xfrm>
            <a:off x="314631" y="837850"/>
            <a:ext cx="172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How it works? </a:t>
            </a:r>
          </a:p>
        </p:txBody>
      </p:sp>
    </p:spTree>
    <p:extLst>
      <p:ext uri="{BB962C8B-B14F-4D97-AF65-F5344CB8AC3E}">
        <p14:creationId xmlns:p14="http://schemas.microsoft.com/office/powerpoint/2010/main" val="143859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device with a screen and a computer&#10;&#10;Description automatically generated">
            <a:extLst>
              <a:ext uri="{FF2B5EF4-FFF2-40B4-BE49-F238E27FC236}">
                <a16:creationId xmlns:a16="http://schemas.microsoft.com/office/drawing/2014/main" id="{6CB9B8FB-B9C7-D37F-EA18-D27D2FBB2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r="398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8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diagram of a company&#10;&#10;Description automatically generated">
            <a:extLst>
              <a:ext uri="{FF2B5EF4-FFF2-40B4-BE49-F238E27FC236}">
                <a16:creationId xmlns:a16="http://schemas.microsoft.com/office/drawing/2014/main" id="{2EFF838D-E450-C2E3-39DE-BEB071E68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6" y="314632"/>
            <a:ext cx="10284542" cy="61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5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97E2DD-EDA4-DE4F-BF29-BB7652401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00" y="643467"/>
            <a:ext cx="839401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79EE4F-03BC-BFC5-C8E8-C4050F5C4523}"/>
              </a:ext>
            </a:extLst>
          </p:cNvPr>
          <p:cNvSpPr txBox="1"/>
          <p:nvPr/>
        </p:nvSpPr>
        <p:spPr>
          <a:xfrm>
            <a:off x="235778" y="114196"/>
            <a:ext cx="411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Input: text image, reads text, return result</a:t>
            </a:r>
          </a:p>
        </p:txBody>
      </p:sp>
      <p:pic>
        <p:nvPicPr>
          <p:cNvPr id="4" name="Picture 3" descr="A hand holding an orange box&#10;&#10;Description automatically generated">
            <a:extLst>
              <a:ext uri="{FF2B5EF4-FFF2-40B4-BE49-F238E27FC236}">
                <a16:creationId xmlns:a16="http://schemas.microsoft.com/office/drawing/2014/main" id="{892435EC-76FD-5ED0-A665-A46256CB7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046" y="298862"/>
            <a:ext cx="1504814" cy="243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9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90AF14-CB30-00F3-DB1F-524BCD6A5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81" y="643467"/>
            <a:ext cx="940263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03540-5DE1-27B4-8929-197C807DE470}"/>
              </a:ext>
            </a:extLst>
          </p:cNvPr>
          <p:cNvSpPr txBox="1"/>
          <p:nvPr/>
        </p:nvSpPr>
        <p:spPr>
          <a:xfrm>
            <a:off x="306954" y="52873"/>
            <a:ext cx="8112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Input: text image with barcode on it, does not read text, reads barcode, return result</a:t>
            </a:r>
          </a:p>
          <a:p>
            <a:endParaRPr lang="en-GB" dirty="0"/>
          </a:p>
        </p:txBody>
      </p:sp>
      <p:pic>
        <p:nvPicPr>
          <p:cNvPr id="4" name="Picture 3" descr="A person holding a blue bottle&#10;&#10;Description automatically generated">
            <a:extLst>
              <a:ext uri="{FF2B5EF4-FFF2-40B4-BE49-F238E27FC236}">
                <a16:creationId xmlns:a16="http://schemas.microsoft.com/office/drawing/2014/main" id="{48F68E29-047D-AEFD-C566-474AD70B4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579" y="376038"/>
            <a:ext cx="1834399" cy="253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9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EFAD59-62DE-EB3A-BC6B-6F2C8AA86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89101"/>
            <a:ext cx="10905066" cy="547979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963AA7-6F18-ED13-0A5E-E63585C68602}"/>
              </a:ext>
            </a:extLst>
          </p:cNvPr>
          <p:cNvSpPr txBox="1"/>
          <p:nvPr/>
        </p:nvSpPr>
        <p:spPr>
          <a:xfrm>
            <a:off x="570271" y="288485"/>
            <a:ext cx="1006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Input: text image with barcode on it, does not read text, reads barcode, no barcode in database, no result</a:t>
            </a:r>
          </a:p>
          <a:p>
            <a:endParaRPr lang="en-GB" dirty="0"/>
          </a:p>
        </p:txBody>
      </p:sp>
      <p:pic>
        <p:nvPicPr>
          <p:cNvPr id="4" name="Picture 3" descr="A close up of a product&#10;&#10;Description automatically generated">
            <a:extLst>
              <a:ext uri="{FF2B5EF4-FFF2-40B4-BE49-F238E27FC236}">
                <a16:creationId xmlns:a16="http://schemas.microsoft.com/office/drawing/2014/main" id="{FCFB45E6-69D0-F7CF-CD6B-6191D06A5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738" y="800090"/>
            <a:ext cx="2530059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0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close up of a box&#10;&#10;Description automatically generated">
            <a:extLst>
              <a:ext uri="{FF2B5EF4-FFF2-40B4-BE49-F238E27FC236}">
                <a16:creationId xmlns:a16="http://schemas.microsoft.com/office/drawing/2014/main" id="{455C2099-0FCC-84ED-1AC2-9C62741AC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27" y="761769"/>
            <a:ext cx="8702794" cy="2667231"/>
          </a:xfrm>
        </p:spPr>
      </p:pic>
      <p:pic>
        <p:nvPicPr>
          <p:cNvPr id="13" name="Picture 12" descr="A close up of a box&#10;&#10;Description automatically generated">
            <a:extLst>
              <a:ext uri="{FF2B5EF4-FFF2-40B4-BE49-F238E27FC236}">
                <a16:creationId xmlns:a16="http://schemas.microsoft.com/office/drawing/2014/main" id="{A9637974-D0A7-1293-3C06-9ECC1AE31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27" y="3688904"/>
            <a:ext cx="8702794" cy="2812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E1B69F-7CF0-E198-2EC0-C910DA1FFC00}"/>
              </a:ext>
            </a:extLst>
          </p:cNvPr>
          <p:cNvSpPr txBox="1"/>
          <p:nvPr/>
        </p:nvSpPr>
        <p:spPr>
          <a:xfrm>
            <a:off x="512427" y="178699"/>
            <a:ext cx="953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Input: text image without barcode on it, does not read text, no barcode, input barcode, return result</a:t>
            </a:r>
          </a:p>
          <a:p>
            <a:endParaRPr lang="en-GB" dirty="0"/>
          </a:p>
        </p:txBody>
      </p:sp>
      <p:pic>
        <p:nvPicPr>
          <p:cNvPr id="4" name="Picture 3" descr="A hand holding a box of cream&#10;&#10;Description automatically generated">
            <a:extLst>
              <a:ext uri="{FF2B5EF4-FFF2-40B4-BE49-F238E27FC236}">
                <a16:creationId xmlns:a16="http://schemas.microsoft.com/office/drawing/2014/main" id="{AE5B1040-546D-BDF5-6C81-943F56FAD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815" y="761768"/>
            <a:ext cx="2309062" cy="309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4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277</Words>
  <Application>Microsoft Office PowerPoint</Application>
  <PresentationFormat>Widescreen</PresentationFormat>
  <Paragraphs>30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Slobodanka Kirovska</dc:creator>
  <cp:lastModifiedBy>Slobodanka Kirovska</cp:lastModifiedBy>
  <cp:revision>1</cp:revision>
  <dcterms:created xsi:type="dcterms:W3CDTF">2023-12-21T18:41:52Z</dcterms:created>
  <dcterms:modified xsi:type="dcterms:W3CDTF">2023-12-23T17:02:50Z</dcterms:modified>
</cp:coreProperties>
</file>