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67" autoAdjust="0"/>
  </p:normalViewPr>
  <p:slideViewPr>
    <p:cSldViewPr>
      <p:cViewPr varScale="1">
        <p:scale>
          <a:sx n="67" d="100"/>
          <a:sy n="67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61087-052C-49DB-9BB1-F60B62E4D0B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A3C22-0E45-4FA3-BB6B-14084CB083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A3C22-0E45-4FA3-BB6B-14084CB083D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3F94D1-AA6D-407C-8B09-7333EB65B66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374085-9FFE-471D-89BA-E671D9BB3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94D1-AA6D-407C-8B09-7333EB65B66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74085-9FFE-471D-89BA-E671D9BB3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94D1-AA6D-407C-8B09-7333EB65B66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74085-9FFE-471D-89BA-E671D9BB3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94D1-AA6D-407C-8B09-7333EB65B66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74085-9FFE-471D-89BA-E671D9BB3A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94D1-AA6D-407C-8B09-7333EB65B66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74085-9FFE-471D-89BA-E671D9BB3A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94D1-AA6D-407C-8B09-7333EB65B66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74085-9FFE-471D-89BA-E671D9BB3A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94D1-AA6D-407C-8B09-7333EB65B66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74085-9FFE-471D-89BA-E671D9BB3A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94D1-AA6D-407C-8B09-7333EB65B66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74085-9FFE-471D-89BA-E671D9BB3A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94D1-AA6D-407C-8B09-7333EB65B66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74085-9FFE-471D-89BA-E671D9BB3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93F94D1-AA6D-407C-8B09-7333EB65B66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74085-9FFE-471D-89BA-E671D9BB3A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3F94D1-AA6D-407C-8B09-7333EB65B66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374085-9FFE-471D-89BA-E671D9BB3A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93F94D1-AA6D-407C-8B09-7333EB65B66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374085-9FFE-471D-89BA-E671D9BB3A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8382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i="1" u="sng" dirty="0" err="1"/>
              <a:t>Унивезитетски</a:t>
            </a:r>
            <a:r>
              <a:rPr lang="en-US" sz="3600" b="1" i="1" u="sng" dirty="0"/>
              <a:t> </a:t>
            </a:r>
            <a:r>
              <a:rPr lang="en-US" sz="3600" b="1" i="1" u="sng" dirty="0" err="1"/>
              <a:t>Студентски</a:t>
            </a:r>
            <a:r>
              <a:rPr lang="en-US" sz="3600" b="1" i="1" u="sng" dirty="0"/>
              <a:t> </a:t>
            </a:r>
            <a:r>
              <a:rPr lang="en-US" sz="3600" b="1" i="1" u="sng" dirty="0" err="1"/>
              <a:t>Клуб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image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62237" y="2297906"/>
            <a:ext cx="3819525" cy="2262188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7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8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1600"/>
            <a:ext cx="8077200" cy="3886201"/>
          </a:xfrm>
        </p:spPr>
        <p:txBody>
          <a:bodyPr>
            <a:normAutofit/>
          </a:bodyPr>
          <a:lstStyle/>
          <a:p>
            <a:r>
              <a:rPr lang="mk-MK" sz="1600" dirty="0" smtClean="0"/>
              <a:t>Системот се користи за студентите на универзитетот,односно клиентите и модераторите на апликацијата.</a:t>
            </a:r>
          </a:p>
          <a:p>
            <a:pPr>
              <a:buNone/>
            </a:pPr>
            <a:endParaRPr lang="mk-MK" sz="1600" dirty="0" smtClean="0"/>
          </a:p>
          <a:p>
            <a:r>
              <a:rPr lang="mk-MK" sz="1600" dirty="0" smtClean="0"/>
              <a:t>Модераторите управуваат со апликацијата.Вршат обновување,подобрување,проверка на корисниците како и одговорност за постирањата на постови од страна на корисниците.</a:t>
            </a:r>
          </a:p>
          <a:p>
            <a:pPr>
              <a:buNone/>
            </a:pPr>
            <a:endParaRPr lang="mk-MK" sz="1600" dirty="0" smtClean="0"/>
          </a:p>
          <a:p>
            <a:r>
              <a:rPr lang="mk-MK" sz="1600" dirty="0" smtClean="0"/>
              <a:t>Клиентите за користење на апликацијата мора да платат за членство.Тие имаат можност да постираат постови поврзани со студирањето или студенскиот живот.</a:t>
            </a:r>
          </a:p>
          <a:p>
            <a:pPr>
              <a:buNone/>
            </a:pPr>
            <a:endParaRPr lang="mk-MK" sz="1600" dirty="0" smtClean="0"/>
          </a:p>
          <a:p>
            <a:r>
              <a:rPr lang="mk-MK" sz="1600" dirty="0" smtClean="0"/>
              <a:t>Информации за дневните членства и профили се зачувуваат во база на податоци на системот,пристапот до информации го има само администраторот на системот.</a:t>
            </a:r>
          </a:p>
          <a:p>
            <a:endParaRPr lang="mk-MK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Вовед во нашиот проект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dirty="0" smtClean="0"/>
              <a:t>Мотивација и цели на нашиот проект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Мотивацијата</a:t>
            </a:r>
            <a:r>
              <a:rPr lang="en-US" sz="2000" dirty="0" smtClean="0"/>
              <a:t> </a:t>
            </a:r>
            <a:r>
              <a:rPr lang="en-US" sz="2000" dirty="0" err="1" smtClean="0"/>
              <a:t>за</a:t>
            </a:r>
            <a:r>
              <a:rPr lang="en-US" sz="2000" dirty="0" smtClean="0"/>
              <a:t> </a:t>
            </a:r>
            <a:r>
              <a:rPr lang="en-US" sz="2000" dirty="0" err="1" smtClean="0"/>
              <a:t>овој</a:t>
            </a:r>
            <a:r>
              <a:rPr lang="en-US" sz="2000" dirty="0" smtClean="0"/>
              <a:t> </a:t>
            </a:r>
            <a:r>
              <a:rPr lang="en-US" sz="2000" dirty="0" err="1" smtClean="0"/>
              <a:t>проект</a:t>
            </a:r>
            <a:r>
              <a:rPr lang="en-US" sz="2000" dirty="0" smtClean="0"/>
              <a:t> </a:t>
            </a:r>
            <a:r>
              <a:rPr lang="en-US" sz="2000" dirty="0" err="1" smtClean="0"/>
              <a:t>ни</a:t>
            </a:r>
            <a:r>
              <a:rPr lang="en-US" sz="2000" dirty="0" smtClean="0"/>
              <a:t> </a:t>
            </a:r>
            <a:r>
              <a:rPr lang="en-US" sz="2000" dirty="0" err="1" smtClean="0"/>
              <a:t>беше</a:t>
            </a:r>
            <a:r>
              <a:rPr lang="en-US" sz="2000" dirty="0" smtClean="0"/>
              <a:t> </a:t>
            </a:r>
            <a:r>
              <a:rPr lang="en-US" sz="2000" dirty="0" err="1" smtClean="0"/>
              <a:t>да</a:t>
            </a:r>
            <a:r>
              <a:rPr lang="en-US" sz="2000" dirty="0" smtClean="0"/>
              <a:t> </a:t>
            </a:r>
            <a:r>
              <a:rPr lang="en-US" sz="2000" dirty="0" err="1" smtClean="0"/>
              <a:t>се</a:t>
            </a:r>
            <a:r>
              <a:rPr lang="en-US" sz="2000" dirty="0" smtClean="0"/>
              <a:t> </a:t>
            </a:r>
            <a:r>
              <a:rPr lang="en-US" sz="2000" dirty="0" err="1" smtClean="0"/>
              <a:t>подобри</a:t>
            </a:r>
            <a:r>
              <a:rPr lang="en-US" sz="2000" dirty="0" smtClean="0"/>
              <a:t> </a:t>
            </a:r>
            <a:r>
              <a:rPr lang="en-US" sz="2000" dirty="0" err="1" smtClean="0"/>
              <a:t>комуникацијата</a:t>
            </a:r>
            <a:r>
              <a:rPr lang="en-US" sz="2000" dirty="0" smtClean="0"/>
              <a:t> </a:t>
            </a:r>
            <a:r>
              <a:rPr lang="en-US" sz="2000" dirty="0" err="1" smtClean="0"/>
              <a:t>меѓу</a:t>
            </a:r>
            <a:r>
              <a:rPr lang="en-US" sz="2000" dirty="0" smtClean="0"/>
              <a:t> </a:t>
            </a:r>
            <a:r>
              <a:rPr lang="en-US" sz="2000" dirty="0" err="1" smtClean="0"/>
              <a:t>студентите</a:t>
            </a:r>
            <a:r>
              <a:rPr lang="en-US" sz="2000" dirty="0" smtClean="0"/>
              <a:t> </a:t>
            </a:r>
            <a:r>
              <a:rPr lang="en-US" sz="2000" dirty="0" err="1" smtClean="0"/>
              <a:t>како</a:t>
            </a:r>
            <a:r>
              <a:rPr lang="en-US" sz="2000" dirty="0" smtClean="0"/>
              <a:t> и </a:t>
            </a:r>
            <a:r>
              <a:rPr lang="en-US" sz="2000" dirty="0" err="1" smtClean="0"/>
              <a:t>со</a:t>
            </a:r>
            <a:r>
              <a:rPr lang="en-US" sz="2000" dirty="0" smtClean="0"/>
              <a:t> </a:t>
            </a:r>
            <a:r>
              <a:rPr lang="en-US" sz="2000" dirty="0" err="1" smtClean="0"/>
              <a:t>оние</a:t>
            </a:r>
            <a:r>
              <a:rPr lang="en-US" sz="2000" dirty="0" smtClean="0"/>
              <a:t> </a:t>
            </a:r>
            <a:r>
              <a:rPr lang="en-US" sz="2000" dirty="0" err="1" smtClean="0"/>
              <a:t>кои</a:t>
            </a:r>
            <a:r>
              <a:rPr lang="en-US" sz="2000" dirty="0" smtClean="0"/>
              <a:t> </a:t>
            </a:r>
            <a:r>
              <a:rPr lang="en-US" sz="2000" dirty="0" err="1" smtClean="0"/>
              <a:t>веќе</a:t>
            </a:r>
            <a:r>
              <a:rPr lang="en-US" sz="2000" dirty="0" smtClean="0"/>
              <a:t> </a:t>
            </a:r>
            <a:r>
              <a:rPr lang="en-US" sz="2000" dirty="0" err="1" smtClean="0"/>
              <a:t>дипломирале,да</a:t>
            </a:r>
            <a:r>
              <a:rPr lang="en-US" sz="2000" dirty="0" smtClean="0"/>
              <a:t> </a:t>
            </a:r>
            <a:r>
              <a:rPr lang="en-US" sz="2000" dirty="0" err="1" smtClean="0"/>
              <a:t>си</a:t>
            </a:r>
            <a:r>
              <a:rPr lang="en-US" sz="2000" dirty="0" smtClean="0"/>
              <a:t> </a:t>
            </a:r>
            <a:r>
              <a:rPr lang="en-US" sz="2000" dirty="0" err="1" smtClean="0"/>
              <a:t>помагаат</a:t>
            </a:r>
            <a:r>
              <a:rPr lang="en-US" sz="2000" dirty="0" smtClean="0"/>
              <a:t> </a:t>
            </a:r>
            <a:r>
              <a:rPr lang="en-US" sz="2000" dirty="0" err="1" smtClean="0"/>
              <a:t>меѓусебно,да</a:t>
            </a:r>
            <a:r>
              <a:rPr lang="en-US" sz="2000" dirty="0" smtClean="0"/>
              <a:t> </a:t>
            </a:r>
            <a:r>
              <a:rPr lang="en-US" sz="2000" dirty="0" err="1" smtClean="0"/>
              <a:t>бидат</a:t>
            </a:r>
            <a:r>
              <a:rPr lang="en-US" sz="2000" dirty="0" smtClean="0"/>
              <a:t> </a:t>
            </a:r>
            <a:r>
              <a:rPr lang="en-US" sz="2000" dirty="0" err="1" smtClean="0"/>
              <a:t>информирани</a:t>
            </a:r>
            <a:r>
              <a:rPr lang="en-US" sz="2000" dirty="0" smtClean="0"/>
              <a:t> </a:t>
            </a:r>
            <a:r>
              <a:rPr lang="en-US" sz="2000" dirty="0" err="1" smtClean="0"/>
              <a:t>за</a:t>
            </a:r>
            <a:r>
              <a:rPr lang="en-US" sz="2000" dirty="0" smtClean="0"/>
              <a:t> </a:t>
            </a:r>
            <a:r>
              <a:rPr lang="en-US" sz="2000" dirty="0" err="1" smtClean="0"/>
              <a:t>новостите</a:t>
            </a:r>
            <a:r>
              <a:rPr lang="en-US" sz="2000" dirty="0" smtClean="0"/>
              <a:t> и </a:t>
            </a:r>
            <a:r>
              <a:rPr lang="en-US" sz="2000" dirty="0" err="1" smtClean="0"/>
              <a:t>напредокот</a:t>
            </a:r>
            <a:r>
              <a:rPr lang="en-US" sz="2000" dirty="0" smtClean="0"/>
              <a:t> </a:t>
            </a:r>
            <a:r>
              <a:rPr lang="en-US" sz="2000" dirty="0" err="1" smtClean="0"/>
              <a:t>не</a:t>
            </a:r>
            <a:r>
              <a:rPr lang="en-US" sz="2000" dirty="0" smtClean="0"/>
              <a:t> </a:t>
            </a:r>
            <a:r>
              <a:rPr lang="en-US" sz="2000" dirty="0" err="1" smtClean="0"/>
              <a:t>само</a:t>
            </a:r>
            <a:r>
              <a:rPr lang="en-US" sz="2000" dirty="0" smtClean="0"/>
              <a:t> </a:t>
            </a:r>
            <a:r>
              <a:rPr lang="en-US" sz="2000" dirty="0" err="1" smtClean="0"/>
              <a:t>во</a:t>
            </a:r>
            <a:r>
              <a:rPr lang="en-US" sz="2000" dirty="0" smtClean="0"/>
              <a:t> </a:t>
            </a:r>
            <a:r>
              <a:rPr lang="en-US" sz="2000" dirty="0" err="1" smtClean="0"/>
              <a:t>светот</a:t>
            </a:r>
            <a:r>
              <a:rPr lang="en-US" sz="2000" dirty="0" smtClean="0"/>
              <a:t> </a:t>
            </a:r>
            <a:r>
              <a:rPr lang="en-US" sz="2000" dirty="0" err="1" smtClean="0"/>
              <a:t>на</a:t>
            </a:r>
            <a:r>
              <a:rPr lang="en-US" sz="2000" dirty="0" smtClean="0"/>
              <a:t> </a:t>
            </a:r>
            <a:r>
              <a:rPr lang="en-US" sz="2000" dirty="0" err="1" smtClean="0"/>
              <a:t>информатиката</a:t>
            </a:r>
            <a:r>
              <a:rPr lang="en-US" sz="2000" dirty="0" smtClean="0"/>
              <a:t> </a:t>
            </a:r>
            <a:r>
              <a:rPr lang="en-US" sz="2000" dirty="0" err="1" smtClean="0"/>
              <a:t>туку</a:t>
            </a:r>
            <a:r>
              <a:rPr lang="en-US" sz="2000" dirty="0" smtClean="0"/>
              <a:t> и </a:t>
            </a:r>
            <a:r>
              <a:rPr lang="en-US" sz="2000" dirty="0" err="1" smtClean="0"/>
              <a:t>за</a:t>
            </a:r>
            <a:r>
              <a:rPr lang="en-US" sz="2000" dirty="0" smtClean="0"/>
              <a:t> </a:t>
            </a:r>
            <a:r>
              <a:rPr lang="en-US" sz="2000" dirty="0" err="1" smtClean="0"/>
              <a:t>некои</a:t>
            </a:r>
            <a:r>
              <a:rPr lang="en-US" sz="2000" dirty="0" smtClean="0"/>
              <a:t> </a:t>
            </a:r>
            <a:r>
              <a:rPr lang="en-US" sz="2000" dirty="0" err="1" smtClean="0"/>
              <a:t>други</a:t>
            </a:r>
            <a:r>
              <a:rPr lang="en-US" sz="2000" dirty="0" smtClean="0"/>
              <a:t> </a:t>
            </a:r>
            <a:r>
              <a:rPr lang="en-US" sz="2000" dirty="0" err="1" smtClean="0"/>
              <a:t>пофесии</a:t>
            </a:r>
            <a:r>
              <a:rPr lang="en-US" sz="2000" dirty="0" smtClean="0"/>
              <a:t>.</a:t>
            </a:r>
            <a:endParaRPr lang="mk-MK" sz="2000" dirty="0" smtClean="0"/>
          </a:p>
          <a:p>
            <a:pPr>
              <a:buNone/>
            </a:pPr>
            <a:endParaRPr lang="mk-MK" sz="2000" dirty="0" smtClean="0"/>
          </a:p>
          <a:p>
            <a:pPr>
              <a:buNone/>
            </a:pPr>
            <a:r>
              <a:rPr lang="mk-MK" sz="2000" dirty="0" smtClean="0"/>
              <a:t>Цели на проектот:</a:t>
            </a:r>
            <a:endParaRPr lang="en-US" sz="2000" dirty="0" smtClean="0"/>
          </a:p>
          <a:p>
            <a:r>
              <a:rPr lang="en-US" sz="1700" dirty="0" smtClean="0"/>
              <a:t>1.Апликацијата </a:t>
            </a:r>
            <a:r>
              <a:rPr lang="en-US" sz="1700" dirty="0" err="1" smtClean="0"/>
              <a:t>да</a:t>
            </a:r>
            <a:r>
              <a:rPr lang="en-US" sz="1700" dirty="0" smtClean="0"/>
              <a:t> </a:t>
            </a:r>
            <a:r>
              <a:rPr lang="en-US" sz="1700" dirty="0" err="1" smtClean="0"/>
              <a:t>работи</a:t>
            </a:r>
            <a:r>
              <a:rPr lang="en-US" sz="1700" dirty="0" smtClean="0"/>
              <a:t> </a:t>
            </a:r>
            <a:r>
              <a:rPr lang="en-US" sz="1700" dirty="0" err="1" smtClean="0"/>
              <a:t>без</a:t>
            </a:r>
            <a:r>
              <a:rPr lang="en-US" sz="1700" dirty="0" smtClean="0"/>
              <a:t> </a:t>
            </a:r>
            <a:r>
              <a:rPr lang="en-US" sz="1700" dirty="0" err="1" smtClean="0"/>
              <a:t>проблем</a:t>
            </a:r>
            <a:r>
              <a:rPr lang="en-US" sz="1700" dirty="0" smtClean="0"/>
              <a:t> и </a:t>
            </a:r>
            <a:r>
              <a:rPr lang="en-US" sz="1700" dirty="0" err="1" smtClean="0"/>
              <a:t>да</a:t>
            </a:r>
            <a:r>
              <a:rPr lang="en-US" sz="1700" dirty="0" smtClean="0"/>
              <a:t> </a:t>
            </a:r>
            <a:r>
              <a:rPr lang="en-US" sz="1700" dirty="0" err="1" smtClean="0"/>
              <a:t>биде</a:t>
            </a:r>
            <a:r>
              <a:rPr lang="en-US" sz="1700" dirty="0" smtClean="0"/>
              <a:t> </a:t>
            </a:r>
            <a:r>
              <a:rPr lang="en-US" sz="1700" dirty="0" err="1" smtClean="0"/>
              <a:t>достапна</a:t>
            </a:r>
            <a:r>
              <a:rPr lang="en-US" sz="1700" dirty="0" smtClean="0"/>
              <a:t> и </a:t>
            </a:r>
            <a:r>
              <a:rPr lang="en-US" sz="1700" dirty="0" err="1" smtClean="0"/>
              <a:t>лесна</a:t>
            </a:r>
            <a:r>
              <a:rPr lang="en-US" sz="1700" dirty="0" smtClean="0"/>
              <a:t> </a:t>
            </a:r>
            <a:r>
              <a:rPr lang="en-US" sz="1700" dirty="0" err="1" smtClean="0"/>
              <a:t>за</a:t>
            </a:r>
            <a:r>
              <a:rPr lang="en-US" sz="1700" dirty="0" smtClean="0"/>
              <a:t> </a:t>
            </a:r>
            <a:r>
              <a:rPr lang="en-US" sz="1700" dirty="0" err="1" smtClean="0"/>
              <a:t>употреба</a:t>
            </a:r>
            <a:r>
              <a:rPr lang="en-US" sz="1700" dirty="0" smtClean="0"/>
              <a:t> </a:t>
            </a:r>
            <a:r>
              <a:rPr lang="en-US" sz="1700" dirty="0" err="1" smtClean="0"/>
              <a:t>за</a:t>
            </a:r>
            <a:r>
              <a:rPr lang="en-US" sz="1700" dirty="0" smtClean="0"/>
              <a:t> </a:t>
            </a:r>
            <a:r>
              <a:rPr lang="en-US" sz="1700" dirty="0" err="1" smtClean="0"/>
              <a:t>нејзините</a:t>
            </a:r>
            <a:r>
              <a:rPr lang="en-US" sz="1700" dirty="0" smtClean="0"/>
              <a:t> </a:t>
            </a:r>
            <a:r>
              <a:rPr lang="en-US" sz="1700" dirty="0" err="1" smtClean="0"/>
              <a:t>корисници</a:t>
            </a:r>
            <a:r>
              <a:rPr lang="en-US" sz="1700" dirty="0" smtClean="0"/>
              <a:t>.</a:t>
            </a:r>
          </a:p>
          <a:p>
            <a:r>
              <a:rPr lang="en-US" sz="1700" dirty="0" smtClean="0"/>
              <a:t>2.Комуникацијата </a:t>
            </a:r>
            <a:r>
              <a:rPr lang="en-US" sz="1700" dirty="0" err="1" smtClean="0"/>
              <a:t>помеѓу</a:t>
            </a:r>
            <a:r>
              <a:rPr lang="en-US" sz="1700" dirty="0" smtClean="0"/>
              <a:t> </a:t>
            </a:r>
            <a:r>
              <a:rPr lang="en-US" sz="1700" dirty="0" err="1" smtClean="0"/>
              <a:t>студентите</a:t>
            </a:r>
            <a:r>
              <a:rPr lang="en-US" sz="1700" dirty="0" smtClean="0"/>
              <a:t>(</a:t>
            </a:r>
            <a:r>
              <a:rPr lang="en-US" sz="1700" dirty="0" err="1" smtClean="0"/>
              <a:t>сегашни</a:t>
            </a:r>
            <a:r>
              <a:rPr lang="en-US" sz="1700" dirty="0" smtClean="0"/>
              <a:t> и </a:t>
            </a:r>
            <a:r>
              <a:rPr lang="en-US" sz="1700" dirty="0" err="1" smtClean="0"/>
              <a:t>дипломирани</a:t>
            </a:r>
            <a:r>
              <a:rPr lang="en-US" sz="1700" dirty="0" smtClean="0"/>
              <a:t>) </a:t>
            </a:r>
            <a:r>
              <a:rPr lang="en-US" sz="1700" dirty="0" err="1" smtClean="0"/>
              <a:t>да</a:t>
            </a:r>
            <a:r>
              <a:rPr lang="en-US" sz="1700" dirty="0" smtClean="0"/>
              <a:t> </a:t>
            </a:r>
            <a:r>
              <a:rPr lang="en-US" sz="1700" dirty="0" err="1" smtClean="0"/>
              <a:t>се</a:t>
            </a:r>
            <a:r>
              <a:rPr lang="en-US" sz="1700" dirty="0" smtClean="0"/>
              <a:t> </a:t>
            </a:r>
            <a:r>
              <a:rPr lang="en-US" sz="1700" dirty="0" err="1" smtClean="0"/>
              <a:t>донесе</a:t>
            </a:r>
            <a:r>
              <a:rPr lang="en-US" sz="1700" dirty="0" smtClean="0"/>
              <a:t> </a:t>
            </a:r>
            <a:r>
              <a:rPr lang="en-US" sz="1700" dirty="0" err="1" smtClean="0"/>
              <a:t>на</a:t>
            </a:r>
            <a:r>
              <a:rPr lang="en-US" sz="1700" dirty="0" smtClean="0"/>
              <a:t> </a:t>
            </a:r>
            <a:r>
              <a:rPr lang="en-US" sz="1700" dirty="0" err="1" smtClean="0"/>
              <a:t>повисоко</a:t>
            </a:r>
            <a:r>
              <a:rPr lang="en-US" sz="1700" dirty="0" smtClean="0"/>
              <a:t> </a:t>
            </a:r>
            <a:r>
              <a:rPr lang="en-US" sz="1700" dirty="0" err="1" smtClean="0"/>
              <a:t>ниво</a:t>
            </a:r>
            <a:r>
              <a:rPr lang="en-US" sz="1700" dirty="0" smtClean="0"/>
              <a:t>.</a:t>
            </a:r>
          </a:p>
          <a:p>
            <a:r>
              <a:rPr lang="en-US" sz="1700" dirty="0" smtClean="0"/>
              <a:t>3.Ние </a:t>
            </a:r>
            <a:r>
              <a:rPr lang="en-US" sz="1700" dirty="0" err="1" smtClean="0"/>
              <a:t>да</a:t>
            </a:r>
            <a:r>
              <a:rPr lang="en-US" sz="1700" dirty="0" smtClean="0"/>
              <a:t> </a:t>
            </a:r>
            <a:r>
              <a:rPr lang="en-US" sz="1700" dirty="0" err="1" smtClean="0"/>
              <a:t>се</a:t>
            </a:r>
            <a:r>
              <a:rPr lang="en-US" sz="1700" dirty="0" smtClean="0"/>
              <a:t> </a:t>
            </a:r>
            <a:r>
              <a:rPr lang="en-US" sz="1700" dirty="0" err="1" smtClean="0"/>
              <a:t>стекнеме</a:t>
            </a:r>
            <a:r>
              <a:rPr lang="en-US" sz="1700" dirty="0" smtClean="0"/>
              <a:t> </a:t>
            </a:r>
            <a:r>
              <a:rPr lang="en-US" sz="1700" dirty="0" err="1" smtClean="0"/>
              <a:t>со</a:t>
            </a:r>
            <a:r>
              <a:rPr lang="en-US" sz="1700" dirty="0" smtClean="0"/>
              <a:t> </a:t>
            </a:r>
            <a:r>
              <a:rPr lang="en-US" sz="1700" dirty="0" err="1" smtClean="0"/>
              <a:t>знаење,нови</a:t>
            </a:r>
            <a:r>
              <a:rPr lang="en-US" sz="1700" dirty="0" smtClean="0"/>
              <a:t> </a:t>
            </a:r>
            <a:r>
              <a:rPr lang="en-US" sz="1700" dirty="0" err="1" smtClean="0"/>
              <a:t>вештини</a:t>
            </a:r>
            <a:r>
              <a:rPr lang="en-US" sz="1700" dirty="0" smtClean="0"/>
              <a:t> и </a:t>
            </a:r>
            <a:r>
              <a:rPr lang="en-US" sz="1700" dirty="0" err="1" smtClean="0"/>
              <a:t>јазици</a:t>
            </a:r>
            <a:r>
              <a:rPr lang="en-US" sz="1700" dirty="0" smtClean="0"/>
              <a:t> </a:t>
            </a:r>
            <a:r>
              <a:rPr lang="en-US" sz="1700" dirty="0" err="1" smtClean="0"/>
              <a:t>од</a:t>
            </a:r>
            <a:r>
              <a:rPr lang="en-US" sz="1700" dirty="0" smtClean="0"/>
              <a:t> </a:t>
            </a:r>
            <a:r>
              <a:rPr lang="en-US" sz="1700" dirty="0" err="1" smtClean="0"/>
              <a:t>информатиката</a:t>
            </a:r>
            <a:r>
              <a:rPr lang="en-US" sz="1700" dirty="0" smtClean="0"/>
              <a:t> </a:t>
            </a:r>
            <a:r>
              <a:rPr lang="en-US" sz="1700" dirty="0" err="1" smtClean="0"/>
              <a:t>со</a:t>
            </a:r>
            <a:r>
              <a:rPr lang="en-US" sz="1700" dirty="0" smtClean="0"/>
              <a:t> </a:t>
            </a:r>
            <a:r>
              <a:rPr lang="en-US" sz="1700" dirty="0" err="1" smtClean="0"/>
              <a:t>развивањето</a:t>
            </a:r>
            <a:r>
              <a:rPr lang="en-US" sz="1700" dirty="0" smtClean="0"/>
              <a:t> </a:t>
            </a:r>
            <a:r>
              <a:rPr lang="en-US" sz="1700" dirty="0" err="1" smtClean="0"/>
              <a:t>на</a:t>
            </a:r>
            <a:r>
              <a:rPr lang="en-US" sz="1700" dirty="0" smtClean="0"/>
              <a:t> </a:t>
            </a:r>
            <a:r>
              <a:rPr lang="en-US" sz="1700" dirty="0" err="1" smtClean="0"/>
              <a:t>оваа</a:t>
            </a:r>
            <a:r>
              <a:rPr lang="en-US" sz="1700" dirty="0" smtClean="0"/>
              <a:t> </a:t>
            </a:r>
            <a:r>
              <a:rPr lang="en-US" sz="1700" dirty="0" err="1" smtClean="0"/>
              <a:t>апликација</a:t>
            </a:r>
            <a:r>
              <a:rPr lang="en-US" sz="1700" dirty="0" smtClean="0"/>
              <a:t> и </a:t>
            </a:r>
            <a:r>
              <a:rPr lang="en-US" sz="1700" dirty="0" err="1" smtClean="0"/>
              <a:t>да</a:t>
            </a:r>
            <a:r>
              <a:rPr lang="en-US" sz="1700" dirty="0" smtClean="0"/>
              <a:t> </a:t>
            </a:r>
            <a:r>
              <a:rPr lang="en-US" sz="1700" dirty="0" err="1" smtClean="0"/>
              <a:t>ги</a:t>
            </a:r>
            <a:r>
              <a:rPr lang="en-US" sz="1700" dirty="0" smtClean="0"/>
              <a:t> </a:t>
            </a:r>
            <a:r>
              <a:rPr lang="en-US" sz="1700" dirty="0" err="1" smtClean="0"/>
              <a:t>подобриме</a:t>
            </a:r>
            <a:r>
              <a:rPr lang="en-US" sz="1700" dirty="0" smtClean="0"/>
              <a:t> и </a:t>
            </a:r>
            <a:r>
              <a:rPr lang="en-US" sz="1700" dirty="0" err="1" smtClean="0"/>
              <a:t>збогатиме</a:t>
            </a:r>
            <a:r>
              <a:rPr lang="en-US" sz="1700" dirty="0" smtClean="0"/>
              <a:t> </a:t>
            </a:r>
            <a:r>
              <a:rPr lang="en-US" sz="1700" dirty="0" err="1" smtClean="0"/>
              <a:t>нашите</a:t>
            </a:r>
            <a:r>
              <a:rPr lang="en-US" sz="1700" dirty="0" smtClean="0"/>
              <a:t> </a:t>
            </a:r>
            <a:r>
              <a:rPr lang="en-US" sz="1700" dirty="0" err="1" smtClean="0"/>
              <a:t>познавања</a:t>
            </a:r>
            <a:r>
              <a:rPr lang="en-US" sz="17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Гант дијаграм</a:t>
            </a:r>
            <a:endParaRPr lang="en-US" dirty="0"/>
          </a:p>
        </p:txBody>
      </p:sp>
      <p:pic>
        <p:nvPicPr>
          <p:cNvPr id="4" name="image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373596"/>
            <a:ext cx="8229600" cy="2741045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Распределба на барања</a:t>
            </a:r>
            <a:endParaRPr lang="en-US" dirty="0"/>
          </a:p>
        </p:txBody>
      </p:sp>
      <p:pic>
        <p:nvPicPr>
          <p:cNvPr id="4" name="image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96340" y="1644809"/>
            <a:ext cx="6751320" cy="4198620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Кориснички потреби</a:t>
            </a:r>
            <a:endParaRPr lang="en-US" dirty="0"/>
          </a:p>
        </p:txBody>
      </p:sp>
      <p:pic>
        <p:nvPicPr>
          <p:cNvPr id="4" name="image5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49830" y="1568609"/>
            <a:ext cx="4244340" cy="4351020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База на податоци</a:t>
            </a:r>
            <a:endParaRPr lang="en-US" dirty="0"/>
          </a:p>
        </p:txBody>
      </p:sp>
      <p:pic>
        <p:nvPicPr>
          <p:cNvPr id="6" name="Content Placeholder 5" descr="https://scontent.fskp1-1.fna.fbcdn.net/v/t1.15752-9/48423200_343543303137623_5677394393863028736_n.png?_nc_cat=101&amp;_nc_ht=scontent.fskp1-1.fna&amp;oh=5d292d660d38934e77f3286d431daf6c&amp;oe=5CFF4EBD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86000"/>
            <a:ext cx="6400800" cy="2490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86"/>
            <a:ext cx="9144000" cy="687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9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6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</TotalTime>
  <Words>201</Words>
  <Application>Microsoft Office PowerPoint</Application>
  <PresentationFormat>On-screen Show (4:3)</PresentationFormat>
  <Paragraphs>21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Lucida Sans Unicode</vt:lpstr>
      <vt:lpstr>Verdana</vt:lpstr>
      <vt:lpstr>Wingdings 2</vt:lpstr>
      <vt:lpstr>Wingdings 3</vt:lpstr>
      <vt:lpstr>Concourse</vt:lpstr>
      <vt:lpstr>Унивезитетски Студентски Клуб </vt:lpstr>
      <vt:lpstr>Вовед во нашиот проект</vt:lpstr>
      <vt:lpstr>Мотивација и цели на нашиот проект</vt:lpstr>
      <vt:lpstr>Гант дијаграм</vt:lpstr>
      <vt:lpstr>Распределба на барања</vt:lpstr>
      <vt:lpstr>Кориснички потреби</vt:lpstr>
      <vt:lpstr>База на податоци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Унивезитетски Студентски Клуб </dc:title>
  <dc:creator>Windows User</dc:creator>
  <cp:lastModifiedBy>Slobodanka</cp:lastModifiedBy>
  <cp:revision>3</cp:revision>
  <dcterms:created xsi:type="dcterms:W3CDTF">2019-02-06T15:18:59Z</dcterms:created>
  <dcterms:modified xsi:type="dcterms:W3CDTF">2019-02-10T17:14:17Z</dcterms:modified>
</cp:coreProperties>
</file>