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0" r:id="rId3"/>
    <p:sldId id="298" r:id="rId4"/>
    <p:sldId id="299" r:id="rId5"/>
    <p:sldId id="263" r:id="rId6"/>
    <p:sldId id="257" r:id="rId7"/>
    <p:sldId id="300" r:id="rId8"/>
  </p:sldIdLst>
  <p:sldSz cx="9144000" cy="5143500" type="screen16x9"/>
  <p:notesSz cx="6858000" cy="9144000"/>
  <p:embeddedFontLst>
    <p:embeddedFont>
      <p:font typeface="Manrope Light" panose="020B0604020202020204" charset="0"/>
      <p:regular r:id="rId10"/>
      <p:bold r:id="rId11"/>
    </p:embeddedFont>
    <p:embeddedFont>
      <p:font typeface="Manrope Medium" panose="020B0604020202020204" charset="0"/>
      <p:regular r:id="rId12"/>
      <p:bold r:id="rId13"/>
    </p:embeddedFont>
    <p:embeddedFont>
      <p:font typeface="Manrope SemiBold" panose="020B0604020202020204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altre persone iscritte alla piattaforma in base ai propri gusti e interessi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pubblicazione e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Applicazione mobile per l’intrattenimento </a:t>
            </a:r>
          </a:p>
          <a:p>
            <a:r>
              <a:rPr lang="it-IT" sz="1800" dirty="0"/>
              <a:t>e la pubblicazione di video TEDx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 e criticità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Filtraggio e ricerca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i video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2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a quelle dei propri amici 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1"/>
            <a:ext cx="1812300" cy="123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tutti i video TEDx senza limiti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Messaggi e commenti</a:t>
            </a: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12300" cy="130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Possibilità di scambiare messaggi predefiniti con altri utenti e commentare video con le reaction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rivolta ad un pubblico con un forte interesse per la scienza e per la cultura generale,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D311D5-DDBC-97A2-33BD-60E7A531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51" y="1017725"/>
            <a:ext cx="6685062" cy="38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4E096F-A37E-F71B-20B8-9108B53D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1256906"/>
            <a:ext cx="7456449" cy="37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273</Words>
  <Application>Microsoft Office PowerPoint</Application>
  <PresentationFormat>Presentazione su schermo (16:9)</PresentationFormat>
  <Paragraphs>38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Manrope SemiBold</vt:lpstr>
      <vt:lpstr>Manrope Medium</vt:lpstr>
      <vt:lpstr>Montserrat</vt:lpstr>
      <vt:lpstr>Nunito Light</vt:lpstr>
      <vt:lpstr>Wingdings</vt:lpstr>
      <vt:lpstr>Arial</vt:lpstr>
      <vt:lpstr>Raleway</vt:lpstr>
      <vt:lpstr>Manrope Light</vt:lpstr>
      <vt:lpstr>UX App Designer Portfolio by Slidesgo</vt:lpstr>
      <vt:lpstr>CommuniTEDx Applicazione Mobile</vt:lpstr>
      <vt:lpstr>Descrizione e obiettivo  di CommuniTEDx</vt:lpstr>
      <vt:lpstr>Funzioni principali e criticità</vt:lpstr>
      <vt:lpstr>A chi è rivolto CommuniTEDx?</vt:lpstr>
      <vt:lpstr>Note sull’app e sull’interfaccia grafica</vt:lpstr>
      <vt:lpstr>Architettura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54</cp:revision>
  <cp:lastPrinted>2024-04-02T07:59:11Z</cp:lastPrinted>
  <dcterms:modified xsi:type="dcterms:W3CDTF">2024-04-02T07:59:32Z</dcterms:modified>
</cp:coreProperties>
</file>