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55"/>
  </p:notesMasterIdLst>
  <p:sldIdLst>
    <p:sldId id="256" r:id="rId2"/>
    <p:sldId id="260" r:id="rId3"/>
    <p:sldId id="298" r:id="rId4"/>
    <p:sldId id="304" r:id="rId5"/>
    <p:sldId id="299" r:id="rId6"/>
    <p:sldId id="263" r:id="rId7"/>
    <p:sldId id="306" r:id="rId8"/>
    <p:sldId id="302" r:id="rId9"/>
    <p:sldId id="257" r:id="rId10"/>
    <p:sldId id="301" r:id="rId11"/>
    <p:sldId id="303" r:id="rId12"/>
    <p:sldId id="300" r:id="rId13"/>
    <p:sldId id="308" r:id="rId14"/>
    <p:sldId id="307" r:id="rId15"/>
    <p:sldId id="309" r:id="rId16"/>
    <p:sldId id="310" r:id="rId17"/>
    <p:sldId id="311" r:id="rId18"/>
    <p:sldId id="312" r:id="rId19"/>
    <p:sldId id="313" r:id="rId20"/>
    <p:sldId id="314" r:id="rId21"/>
    <p:sldId id="315" r:id="rId22"/>
    <p:sldId id="316" r:id="rId23"/>
    <p:sldId id="317" r:id="rId24"/>
    <p:sldId id="318" r:id="rId25"/>
    <p:sldId id="319" r:id="rId26"/>
    <p:sldId id="323" r:id="rId27"/>
    <p:sldId id="320" r:id="rId28"/>
    <p:sldId id="321" r:id="rId29"/>
    <p:sldId id="328" r:id="rId30"/>
    <p:sldId id="322" r:id="rId31"/>
    <p:sldId id="324" r:id="rId32"/>
    <p:sldId id="325" r:id="rId33"/>
    <p:sldId id="326" r:id="rId34"/>
    <p:sldId id="327" r:id="rId35"/>
    <p:sldId id="329" r:id="rId36"/>
    <p:sldId id="330" r:id="rId37"/>
    <p:sldId id="331" r:id="rId38"/>
    <p:sldId id="332" r:id="rId39"/>
    <p:sldId id="333" r:id="rId40"/>
    <p:sldId id="334" r:id="rId41"/>
    <p:sldId id="335" r:id="rId42"/>
    <p:sldId id="337" r:id="rId43"/>
    <p:sldId id="338" r:id="rId44"/>
    <p:sldId id="339" r:id="rId45"/>
    <p:sldId id="340" r:id="rId46"/>
    <p:sldId id="341" r:id="rId47"/>
    <p:sldId id="342" r:id="rId48"/>
    <p:sldId id="343" r:id="rId49"/>
    <p:sldId id="344" r:id="rId50"/>
    <p:sldId id="345" r:id="rId51"/>
    <p:sldId id="346" r:id="rId52"/>
    <p:sldId id="347" r:id="rId53"/>
    <p:sldId id="348" r:id="rId54"/>
  </p:sldIdLst>
  <p:sldSz cx="9144000" cy="5143500" type="screen16x9"/>
  <p:notesSz cx="6858000" cy="9144000"/>
  <p:embeddedFontLst>
    <p:embeddedFont>
      <p:font typeface="Manrope Light" panose="020B0604020202020204" charset="0"/>
      <p:regular r:id="rId56"/>
      <p:bold r:id="rId57"/>
    </p:embeddedFont>
    <p:embeddedFont>
      <p:font typeface="Manrope Medium" panose="020B0604020202020204" charset="0"/>
      <p:regular r:id="rId58"/>
      <p:bold r:id="rId59"/>
    </p:embeddedFont>
    <p:embeddedFont>
      <p:font typeface="Manrope SemiBold" panose="020B0604020202020204" charset="0"/>
      <p:regular r:id="rId60"/>
      <p:bold r:id="rId61"/>
    </p:embeddedFont>
    <p:embeddedFont>
      <p:font typeface="Montserrat" panose="00000500000000000000" pitchFamily="2" charset="0"/>
      <p:regular r:id="rId62"/>
      <p:bold r:id="rId63"/>
      <p:italic r:id="rId64"/>
      <p:boldItalic r:id="rId65"/>
    </p:embeddedFont>
    <p:embeddedFont>
      <p:font typeface="Nunito Light" pitchFamily="2" charset="0"/>
      <p:regular r:id="rId66"/>
      <p:italic r:id="rId67"/>
    </p:embeddedFont>
    <p:embeddedFont>
      <p:font typeface="Raleway" pitchFamily="2" charset="0"/>
      <p:regular r:id="rId68"/>
      <p:bold r:id="rId69"/>
      <p:italic r:id="rId70"/>
      <p:boldItalic r:id="rId7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2472623-1237-4E64-A975-F4647EB56789}">
  <a:tblStyle styleId="{12472623-1237-4E64-A975-F4647EB5678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D5AEBBB-94AE-446F-90CA-8D0980475721}"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525" y="39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63" Type="http://schemas.openxmlformats.org/officeDocument/2006/relationships/font" Target="fonts/font8.fntdata"/><Relationship Id="rId68" Type="http://schemas.openxmlformats.org/officeDocument/2006/relationships/font" Target="fonts/font13.fntdata"/><Relationship Id="rId7" Type="http://schemas.openxmlformats.org/officeDocument/2006/relationships/slide" Target="slides/slide6.xml"/><Relationship Id="rId71" Type="http://schemas.openxmlformats.org/officeDocument/2006/relationships/font" Target="fonts/font16.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3.fntdata"/><Relationship Id="rId66" Type="http://schemas.openxmlformats.org/officeDocument/2006/relationships/font" Target="fonts/font11.fntdata"/><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2.fntdata"/><Relationship Id="rId61"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5.fntdata"/><Relationship Id="rId65" Type="http://schemas.openxmlformats.org/officeDocument/2006/relationships/font" Target="fonts/font10.fntdata"/><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1.fntdata"/><Relationship Id="rId64" Type="http://schemas.openxmlformats.org/officeDocument/2006/relationships/font" Target="fonts/font9.fntdata"/><Relationship Id="rId69" Type="http://schemas.openxmlformats.org/officeDocument/2006/relationships/font" Target="fonts/font14.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4.fntdata"/><Relationship Id="rId67"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7.fntdata"/><Relationship Id="rId70" Type="http://schemas.openxmlformats.org/officeDocument/2006/relationships/font" Target="fonts/font15.fntdata"/><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2"/>
        <p:cNvGrpSpPr/>
        <p:nvPr/>
      </p:nvGrpSpPr>
      <p:grpSpPr>
        <a:xfrm>
          <a:off x="0" y="0"/>
          <a:ext cx="0" cy="0"/>
          <a:chOff x="0" y="0"/>
          <a:chExt cx="0" cy="0"/>
        </a:xfrm>
      </p:grpSpPr>
      <p:sp>
        <p:nvSpPr>
          <p:cNvPr id="883" name="Google Shape;883;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4" name="Google Shape;884;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8"/>
        <p:cNvGrpSpPr/>
        <p:nvPr/>
      </p:nvGrpSpPr>
      <p:grpSpPr>
        <a:xfrm>
          <a:off x="0" y="0"/>
          <a:ext cx="0" cy="0"/>
          <a:chOff x="0" y="0"/>
          <a:chExt cx="0" cy="0"/>
        </a:xfrm>
      </p:grpSpPr>
      <p:sp>
        <p:nvSpPr>
          <p:cNvPr id="1069" name="Google Shape;1069;g1910c9cffe2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0" name="Google Shape;1070;g1910c9cffe2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57705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2"/>
        <p:cNvGrpSpPr/>
        <p:nvPr/>
      </p:nvGrpSpPr>
      <p:grpSpPr>
        <a:xfrm>
          <a:off x="0" y="0"/>
          <a:ext cx="0" cy="0"/>
          <a:chOff x="0" y="0"/>
          <a:chExt cx="0" cy="0"/>
        </a:xfrm>
      </p:grpSpPr>
      <p:sp>
        <p:nvSpPr>
          <p:cNvPr id="883" name="Google Shape;883;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4" name="Google Shape;884;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37364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8"/>
        <p:cNvGrpSpPr/>
        <p:nvPr/>
      </p:nvGrpSpPr>
      <p:grpSpPr>
        <a:xfrm>
          <a:off x="0" y="0"/>
          <a:ext cx="0" cy="0"/>
          <a:chOff x="0" y="0"/>
          <a:chExt cx="0" cy="0"/>
        </a:xfrm>
      </p:grpSpPr>
      <p:sp>
        <p:nvSpPr>
          <p:cNvPr id="1069" name="Google Shape;1069;g1910c9cffe2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0" name="Google Shape;1070;g1910c9cffe2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37411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8"/>
        <p:cNvGrpSpPr/>
        <p:nvPr/>
      </p:nvGrpSpPr>
      <p:grpSpPr>
        <a:xfrm>
          <a:off x="0" y="0"/>
          <a:ext cx="0" cy="0"/>
          <a:chOff x="0" y="0"/>
          <a:chExt cx="0" cy="0"/>
        </a:xfrm>
      </p:grpSpPr>
      <p:sp>
        <p:nvSpPr>
          <p:cNvPr id="1069" name="Google Shape;1069;g1910c9cffe2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0" name="Google Shape;1070;g1910c9cffe2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29767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8"/>
        <p:cNvGrpSpPr/>
        <p:nvPr/>
      </p:nvGrpSpPr>
      <p:grpSpPr>
        <a:xfrm>
          <a:off x="0" y="0"/>
          <a:ext cx="0" cy="0"/>
          <a:chOff x="0" y="0"/>
          <a:chExt cx="0" cy="0"/>
        </a:xfrm>
      </p:grpSpPr>
      <p:sp>
        <p:nvSpPr>
          <p:cNvPr id="1069" name="Google Shape;1069;g1910c9cffe2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0" name="Google Shape;1070;g1910c9cffe2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50035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2"/>
        <p:cNvGrpSpPr/>
        <p:nvPr/>
      </p:nvGrpSpPr>
      <p:grpSpPr>
        <a:xfrm>
          <a:off x="0" y="0"/>
          <a:ext cx="0" cy="0"/>
          <a:chOff x="0" y="0"/>
          <a:chExt cx="0" cy="0"/>
        </a:xfrm>
      </p:grpSpPr>
      <p:sp>
        <p:nvSpPr>
          <p:cNvPr id="883" name="Google Shape;883;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4" name="Google Shape;884;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45556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8"/>
        <p:cNvGrpSpPr/>
        <p:nvPr/>
      </p:nvGrpSpPr>
      <p:grpSpPr>
        <a:xfrm>
          <a:off x="0" y="0"/>
          <a:ext cx="0" cy="0"/>
          <a:chOff x="0" y="0"/>
          <a:chExt cx="0" cy="0"/>
        </a:xfrm>
      </p:grpSpPr>
      <p:sp>
        <p:nvSpPr>
          <p:cNvPr id="1069" name="Google Shape;1069;g1910c9cffe2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0" name="Google Shape;1070;g1910c9cffe2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45387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8"/>
        <p:cNvGrpSpPr/>
        <p:nvPr/>
      </p:nvGrpSpPr>
      <p:grpSpPr>
        <a:xfrm>
          <a:off x="0" y="0"/>
          <a:ext cx="0" cy="0"/>
          <a:chOff x="0" y="0"/>
          <a:chExt cx="0" cy="0"/>
        </a:xfrm>
      </p:grpSpPr>
      <p:sp>
        <p:nvSpPr>
          <p:cNvPr id="1069" name="Google Shape;1069;g1910c9cffe2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0" name="Google Shape;1070;g1910c9cffe2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5310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4"/>
        <p:cNvGrpSpPr/>
        <p:nvPr/>
      </p:nvGrpSpPr>
      <p:grpSpPr>
        <a:xfrm>
          <a:off x="0" y="0"/>
          <a:ext cx="0" cy="0"/>
          <a:chOff x="0" y="0"/>
          <a:chExt cx="0" cy="0"/>
        </a:xfrm>
      </p:grpSpPr>
      <p:sp>
        <p:nvSpPr>
          <p:cNvPr id="1245" name="Google Shape;1245;g54dda1946d_4_27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6" name="Google Shape;1246;g54dda1946d_4_2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7400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8"/>
        <p:cNvGrpSpPr/>
        <p:nvPr/>
      </p:nvGrpSpPr>
      <p:grpSpPr>
        <a:xfrm>
          <a:off x="0" y="0"/>
          <a:ext cx="0" cy="0"/>
          <a:chOff x="0" y="0"/>
          <a:chExt cx="0" cy="0"/>
        </a:xfrm>
      </p:grpSpPr>
      <p:sp>
        <p:nvSpPr>
          <p:cNvPr id="1069" name="Google Shape;1069;g1910c9cffe2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0" name="Google Shape;1070;g1910c9cffe2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61312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8"/>
        <p:cNvGrpSpPr/>
        <p:nvPr/>
      </p:nvGrpSpPr>
      <p:grpSpPr>
        <a:xfrm>
          <a:off x="0" y="0"/>
          <a:ext cx="0" cy="0"/>
          <a:chOff x="0" y="0"/>
          <a:chExt cx="0" cy="0"/>
        </a:xfrm>
      </p:grpSpPr>
      <p:sp>
        <p:nvSpPr>
          <p:cNvPr id="1069" name="Google Shape;1069;g1910c9cffe2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0" name="Google Shape;1070;g1910c9cffe2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4"/>
        <p:cNvGrpSpPr/>
        <p:nvPr/>
      </p:nvGrpSpPr>
      <p:grpSpPr>
        <a:xfrm>
          <a:off x="0" y="0"/>
          <a:ext cx="0" cy="0"/>
          <a:chOff x="0" y="0"/>
          <a:chExt cx="0" cy="0"/>
        </a:xfrm>
      </p:grpSpPr>
      <p:sp>
        <p:nvSpPr>
          <p:cNvPr id="925" name="Google Shape;925;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6" name="Google Shape;926;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4"/>
        <p:cNvGrpSpPr/>
        <p:nvPr/>
      </p:nvGrpSpPr>
      <p:grpSpPr>
        <a:xfrm>
          <a:off x="0" y="0"/>
          <a:ext cx="0" cy="0"/>
          <a:chOff x="0" y="0"/>
          <a:chExt cx="0" cy="0"/>
        </a:xfrm>
      </p:grpSpPr>
      <p:sp>
        <p:nvSpPr>
          <p:cNvPr id="925" name="Google Shape;925;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6" name="Google Shape;926;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6052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2"/>
        <p:cNvGrpSpPr/>
        <p:nvPr/>
      </p:nvGrpSpPr>
      <p:grpSpPr>
        <a:xfrm>
          <a:off x="0" y="0"/>
          <a:ext cx="0" cy="0"/>
          <a:chOff x="0" y="0"/>
          <a:chExt cx="0" cy="0"/>
        </a:xfrm>
      </p:grpSpPr>
      <p:sp>
        <p:nvSpPr>
          <p:cNvPr id="883" name="Google Shape;883;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4" name="Google Shape;884;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39457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8"/>
        <p:cNvGrpSpPr/>
        <p:nvPr/>
      </p:nvGrpSpPr>
      <p:grpSpPr>
        <a:xfrm>
          <a:off x="0" y="0"/>
          <a:ext cx="0" cy="0"/>
          <a:chOff x="0" y="0"/>
          <a:chExt cx="0" cy="0"/>
        </a:xfrm>
      </p:grpSpPr>
      <p:sp>
        <p:nvSpPr>
          <p:cNvPr id="1069" name="Google Shape;1069;g1910c9cffe2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0" name="Google Shape;1070;g1910c9cffe2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900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407750" y="5225"/>
            <a:ext cx="10394000" cy="5679973"/>
            <a:chOff x="-407750" y="5225"/>
            <a:chExt cx="10394000" cy="5679973"/>
          </a:xfrm>
        </p:grpSpPr>
        <p:grpSp>
          <p:nvGrpSpPr>
            <p:cNvPr id="10" name="Google Shape;10;p2"/>
            <p:cNvGrpSpPr/>
            <p:nvPr/>
          </p:nvGrpSpPr>
          <p:grpSpPr>
            <a:xfrm>
              <a:off x="713225" y="181325"/>
              <a:ext cx="878700" cy="212400"/>
              <a:chOff x="713225" y="181325"/>
              <a:chExt cx="878700" cy="212400"/>
            </a:xfrm>
          </p:grpSpPr>
          <p:sp>
            <p:nvSpPr>
              <p:cNvPr id="11" name="Google Shape;11;p2"/>
              <p:cNvSpPr/>
              <p:nvPr/>
            </p:nvSpPr>
            <p:spPr>
              <a:xfrm>
                <a:off x="713225" y="181325"/>
                <a:ext cx="212400" cy="2124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12" name="Google Shape;12;p2"/>
              <p:cNvSpPr/>
              <p:nvPr/>
            </p:nvSpPr>
            <p:spPr>
              <a:xfrm>
                <a:off x="713225" y="181325"/>
                <a:ext cx="878700" cy="2124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sp>
          <p:nvSpPr>
            <p:cNvPr id="13" name="Google Shape;13;p2"/>
            <p:cNvSpPr/>
            <p:nvPr/>
          </p:nvSpPr>
          <p:spPr>
            <a:xfrm>
              <a:off x="-407750" y="4603998"/>
              <a:ext cx="2357400" cy="10812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14" name="Google Shape;14;p2"/>
            <p:cNvSpPr/>
            <p:nvPr/>
          </p:nvSpPr>
          <p:spPr>
            <a:xfrm>
              <a:off x="7147350" y="2758850"/>
              <a:ext cx="2838900" cy="2838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15" name="Google Shape;15;p2"/>
            <p:cNvSpPr/>
            <p:nvPr/>
          </p:nvSpPr>
          <p:spPr>
            <a:xfrm>
              <a:off x="8321725" y="1263725"/>
              <a:ext cx="218100" cy="218100"/>
            </a:xfrm>
            <a:prstGeom prst="ellipse">
              <a:avLst/>
            </a:prstGeom>
            <a:solidFill>
              <a:schemeClr val="lt2"/>
            </a:solidFill>
            <a:ln w="9525" cap="flat" cmpd="sng">
              <a:solidFill>
                <a:schemeClr val="dk1"/>
              </a:solidFill>
              <a:prstDash val="solid"/>
              <a:round/>
              <a:headEnd type="none" w="sm" len="sm"/>
              <a:tailEnd type="none" w="sm" len="sm"/>
            </a:ln>
            <a:effectLst>
              <a:outerShdw dist="28575" dir="5280000" algn="bl" rotWithShape="0">
                <a:schemeClr val="dk1"/>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cxnSp>
          <p:nvCxnSpPr>
            <p:cNvPr id="16" name="Google Shape;16;p2"/>
            <p:cNvCxnSpPr>
              <a:stCxn id="15" idx="0"/>
            </p:cNvCxnSpPr>
            <p:nvPr/>
          </p:nvCxnSpPr>
          <p:spPr>
            <a:xfrm rot="10800000">
              <a:off x="8430775" y="5225"/>
              <a:ext cx="0" cy="1258500"/>
            </a:xfrm>
            <a:prstGeom prst="straightConnector1">
              <a:avLst/>
            </a:prstGeom>
            <a:noFill/>
            <a:ln w="9525" cap="flat" cmpd="sng">
              <a:solidFill>
                <a:schemeClr val="dk1"/>
              </a:solidFill>
              <a:prstDash val="solid"/>
              <a:round/>
              <a:headEnd type="none" w="med" len="med"/>
              <a:tailEnd type="none" w="med" len="med"/>
            </a:ln>
          </p:spPr>
        </p:cxnSp>
      </p:grpSp>
      <p:sp>
        <p:nvSpPr>
          <p:cNvPr id="17" name="Google Shape;17;p2"/>
          <p:cNvSpPr txBox="1">
            <a:spLocks noGrp="1"/>
          </p:cNvSpPr>
          <p:nvPr>
            <p:ph type="ctrTitle"/>
          </p:nvPr>
        </p:nvSpPr>
        <p:spPr>
          <a:xfrm>
            <a:off x="713225" y="1255325"/>
            <a:ext cx="5177100" cy="17550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5000">
                <a:latin typeface="Manrope Medium"/>
                <a:ea typeface="Manrope Medium"/>
                <a:cs typeface="Manrope Medium"/>
                <a:sym typeface="Manrope Medium"/>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8" name="Google Shape;18;p2"/>
          <p:cNvSpPr txBox="1">
            <a:spLocks noGrp="1"/>
          </p:cNvSpPr>
          <p:nvPr>
            <p:ph type="subTitle" idx="1"/>
          </p:nvPr>
        </p:nvSpPr>
        <p:spPr>
          <a:xfrm>
            <a:off x="713225" y="3203263"/>
            <a:ext cx="2799600" cy="684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798"/>
        <p:cNvGrpSpPr/>
        <p:nvPr/>
      </p:nvGrpSpPr>
      <p:grpSpPr>
        <a:xfrm>
          <a:off x="0" y="0"/>
          <a:ext cx="0" cy="0"/>
          <a:chOff x="0" y="0"/>
          <a:chExt cx="0" cy="0"/>
        </a:xfrm>
      </p:grpSpPr>
      <p:grpSp>
        <p:nvGrpSpPr>
          <p:cNvPr id="799" name="Google Shape;799;p29"/>
          <p:cNvGrpSpPr/>
          <p:nvPr/>
        </p:nvGrpSpPr>
        <p:grpSpPr>
          <a:xfrm>
            <a:off x="-1132121" y="-569150"/>
            <a:ext cx="11105246" cy="6207500"/>
            <a:chOff x="-1132121" y="-569150"/>
            <a:chExt cx="11105246" cy="6207500"/>
          </a:xfrm>
        </p:grpSpPr>
        <p:sp>
          <p:nvSpPr>
            <p:cNvPr id="800" name="Google Shape;800;p29"/>
            <p:cNvSpPr/>
            <p:nvPr/>
          </p:nvSpPr>
          <p:spPr>
            <a:xfrm>
              <a:off x="-1132121" y="4399264"/>
              <a:ext cx="2357400" cy="10812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801" name="Google Shape;801;p29"/>
            <p:cNvSpPr/>
            <p:nvPr/>
          </p:nvSpPr>
          <p:spPr>
            <a:xfrm>
              <a:off x="7615725" y="-541702"/>
              <a:ext cx="2357400" cy="10812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nvGrpSpPr>
            <p:cNvPr id="802" name="Google Shape;802;p29"/>
            <p:cNvGrpSpPr/>
            <p:nvPr/>
          </p:nvGrpSpPr>
          <p:grpSpPr>
            <a:xfrm rot="5400000" flipH="1">
              <a:off x="-358934" y="3740165"/>
              <a:ext cx="1603833" cy="338561"/>
              <a:chOff x="294065" y="4525659"/>
              <a:chExt cx="1603833" cy="338561"/>
            </a:xfrm>
          </p:grpSpPr>
          <p:sp>
            <p:nvSpPr>
              <p:cNvPr id="803" name="Google Shape;803;p29"/>
              <p:cNvSpPr/>
              <p:nvPr/>
            </p:nvSpPr>
            <p:spPr>
              <a:xfrm>
                <a:off x="1275226" y="4525659"/>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04" name="Google Shape;804;p29"/>
              <p:cNvSpPr/>
              <p:nvPr/>
            </p:nvSpPr>
            <p:spPr>
              <a:xfrm>
                <a:off x="1079203" y="4525659"/>
                <a:ext cx="30399" cy="30397"/>
              </a:xfrm>
              <a:custGeom>
                <a:avLst/>
                <a:gdLst/>
                <a:ahLst/>
                <a:cxnLst/>
                <a:rect l="l" t="t" r="r" b="b"/>
                <a:pathLst>
                  <a:path w="29" h="29" extrusionOk="0">
                    <a:moveTo>
                      <a:pt x="0" y="15"/>
                    </a:moveTo>
                    <a:cubicBezTo>
                      <a:pt x="0" y="7"/>
                      <a:pt x="7" y="0"/>
                      <a:pt x="15" y="0"/>
                    </a:cubicBezTo>
                    <a:cubicBezTo>
                      <a:pt x="24" y="0"/>
                      <a:pt x="29" y="7"/>
                      <a:pt x="29" y="15"/>
                    </a:cubicBezTo>
                    <a:cubicBezTo>
                      <a:pt x="29" y="23"/>
                      <a:pt x="24"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05" name="Google Shape;805;p29"/>
              <p:cNvSpPr/>
              <p:nvPr/>
            </p:nvSpPr>
            <p:spPr>
              <a:xfrm>
                <a:off x="883181" y="4525659"/>
                <a:ext cx="30399" cy="30397"/>
              </a:xfrm>
              <a:custGeom>
                <a:avLst/>
                <a:gdLst/>
                <a:ahLst/>
                <a:cxnLst/>
                <a:rect l="l" t="t" r="r" b="b"/>
                <a:pathLst>
                  <a:path w="29" h="29" extrusionOk="0">
                    <a:moveTo>
                      <a:pt x="0" y="15"/>
                    </a:moveTo>
                    <a:cubicBezTo>
                      <a:pt x="0" y="7"/>
                      <a:pt x="6" y="0"/>
                      <a:pt x="14" y="0"/>
                    </a:cubicBezTo>
                    <a:cubicBezTo>
                      <a:pt x="23" y="0"/>
                      <a:pt x="29" y="7"/>
                      <a:pt x="29" y="15"/>
                    </a:cubicBezTo>
                    <a:cubicBezTo>
                      <a:pt x="29" y="23"/>
                      <a:pt x="23" y="29"/>
                      <a:pt x="14" y="29"/>
                    </a:cubicBezTo>
                    <a:cubicBezTo>
                      <a:pt x="6"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06" name="Google Shape;806;p29"/>
              <p:cNvSpPr/>
              <p:nvPr/>
            </p:nvSpPr>
            <p:spPr>
              <a:xfrm>
                <a:off x="686110" y="4525659"/>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07" name="Google Shape;807;p29"/>
              <p:cNvSpPr/>
              <p:nvPr/>
            </p:nvSpPr>
            <p:spPr>
              <a:xfrm>
                <a:off x="490088" y="4525659"/>
                <a:ext cx="30399" cy="30397"/>
              </a:xfrm>
              <a:custGeom>
                <a:avLst/>
                <a:gdLst/>
                <a:ahLst/>
                <a:cxnLst/>
                <a:rect l="l" t="t" r="r" b="b"/>
                <a:pathLst>
                  <a:path w="29" h="29" extrusionOk="0">
                    <a:moveTo>
                      <a:pt x="0" y="15"/>
                    </a:moveTo>
                    <a:cubicBezTo>
                      <a:pt x="0" y="7"/>
                      <a:pt x="7" y="0"/>
                      <a:pt x="15" y="0"/>
                    </a:cubicBezTo>
                    <a:cubicBezTo>
                      <a:pt x="23" y="0"/>
                      <a:pt x="29" y="7"/>
                      <a:pt x="29" y="15"/>
                    </a:cubicBezTo>
                    <a:cubicBezTo>
                      <a:pt x="29"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08" name="Google Shape;808;p29"/>
              <p:cNvSpPr/>
              <p:nvPr/>
            </p:nvSpPr>
            <p:spPr>
              <a:xfrm>
                <a:off x="294065" y="4525659"/>
                <a:ext cx="30399" cy="30397"/>
              </a:xfrm>
              <a:custGeom>
                <a:avLst/>
                <a:gdLst/>
                <a:ahLst/>
                <a:cxnLst/>
                <a:rect l="l" t="t" r="r" b="b"/>
                <a:pathLst>
                  <a:path w="29" h="29" extrusionOk="0">
                    <a:moveTo>
                      <a:pt x="0" y="15"/>
                    </a:moveTo>
                    <a:cubicBezTo>
                      <a:pt x="0" y="7"/>
                      <a:pt x="6" y="0"/>
                      <a:pt x="14" y="0"/>
                    </a:cubicBezTo>
                    <a:cubicBezTo>
                      <a:pt x="23" y="0"/>
                      <a:pt x="29" y="7"/>
                      <a:pt x="29" y="15"/>
                    </a:cubicBezTo>
                    <a:cubicBezTo>
                      <a:pt x="29" y="23"/>
                      <a:pt x="23" y="29"/>
                      <a:pt x="14" y="29"/>
                    </a:cubicBezTo>
                    <a:cubicBezTo>
                      <a:pt x="6"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09" name="Google Shape;809;p29"/>
              <p:cNvSpPr/>
              <p:nvPr/>
            </p:nvSpPr>
            <p:spPr>
              <a:xfrm>
                <a:off x="1275226" y="4679741"/>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10" name="Google Shape;810;p29"/>
              <p:cNvSpPr/>
              <p:nvPr/>
            </p:nvSpPr>
            <p:spPr>
              <a:xfrm>
                <a:off x="1079203" y="4679741"/>
                <a:ext cx="30399" cy="30397"/>
              </a:xfrm>
              <a:custGeom>
                <a:avLst/>
                <a:gdLst/>
                <a:ahLst/>
                <a:cxnLst/>
                <a:rect l="l" t="t" r="r" b="b"/>
                <a:pathLst>
                  <a:path w="29" h="29" extrusionOk="0">
                    <a:moveTo>
                      <a:pt x="0" y="15"/>
                    </a:moveTo>
                    <a:cubicBezTo>
                      <a:pt x="0" y="7"/>
                      <a:pt x="7" y="0"/>
                      <a:pt x="15" y="0"/>
                    </a:cubicBezTo>
                    <a:cubicBezTo>
                      <a:pt x="24" y="0"/>
                      <a:pt x="29" y="7"/>
                      <a:pt x="29" y="15"/>
                    </a:cubicBezTo>
                    <a:cubicBezTo>
                      <a:pt x="29" y="23"/>
                      <a:pt x="24"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11" name="Google Shape;811;p29"/>
              <p:cNvSpPr/>
              <p:nvPr/>
            </p:nvSpPr>
            <p:spPr>
              <a:xfrm>
                <a:off x="883181" y="4679741"/>
                <a:ext cx="30399" cy="30397"/>
              </a:xfrm>
              <a:custGeom>
                <a:avLst/>
                <a:gdLst/>
                <a:ahLst/>
                <a:cxnLst/>
                <a:rect l="l" t="t" r="r" b="b"/>
                <a:pathLst>
                  <a:path w="29" h="29" extrusionOk="0">
                    <a:moveTo>
                      <a:pt x="0" y="15"/>
                    </a:moveTo>
                    <a:cubicBezTo>
                      <a:pt x="0" y="7"/>
                      <a:pt x="6" y="0"/>
                      <a:pt x="14" y="0"/>
                    </a:cubicBezTo>
                    <a:cubicBezTo>
                      <a:pt x="23" y="0"/>
                      <a:pt x="29" y="7"/>
                      <a:pt x="29" y="15"/>
                    </a:cubicBezTo>
                    <a:cubicBezTo>
                      <a:pt x="29" y="23"/>
                      <a:pt x="23" y="29"/>
                      <a:pt x="14" y="29"/>
                    </a:cubicBezTo>
                    <a:cubicBezTo>
                      <a:pt x="6"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12" name="Google Shape;812;p29"/>
              <p:cNvSpPr/>
              <p:nvPr/>
            </p:nvSpPr>
            <p:spPr>
              <a:xfrm>
                <a:off x="686110" y="4679741"/>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13" name="Google Shape;813;p29"/>
              <p:cNvSpPr/>
              <p:nvPr/>
            </p:nvSpPr>
            <p:spPr>
              <a:xfrm>
                <a:off x="490088" y="4679741"/>
                <a:ext cx="30399" cy="30397"/>
              </a:xfrm>
              <a:custGeom>
                <a:avLst/>
                <a:gdLst/>
                <a:ahLst/>
                <a:cxnLst/>
                <a:rect l="l" t="t" r="r" b="b"/>
                <a:pathLst>
                  <a:path w="29" h="29" extrusionOk="0">
                    <a:moveTo>
                      <a:pt x="0" y="15"/>
                    </a:moveTo>
                    <a:cubicBezTo>
                      <a:pt x="0" y="7"/>
                      <a:pt x="7" y="0"/>
                      <a:pt x="15" y="0"/>
                    </a:cubicBezTo>
                    <a:cubicBezTo>
                      <a:pt x="23" y="0"/>
                      <a:pt x="29" y="7"/>
                      <a:pt x="29" y="15"/>
                    </a:cubicBezTo>
                    <a:cubicBezTo>
                      <a:pt x="29"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14" name="Google Shape;814;p29"/>
              <p:cNvSpPr/>
              <p:nvPr/>
            </p:nvSpPr>
            <p:spPr>
              <a:xfrm>
                <a:off x="294065" y="4679741"/>
                <a:ext cx="30399" cy="30397"/>
              </a:xfrm>
              <a:custGeom>
                <a:avLst/>
                <a:gdLst/>
                <a:ahLst/>
                <a:cxnLst/>
                <a:rect l="l" t="t" r="r" b="b"/>
                <a:pathLst>
                  <a:path w="29" h="29" extrusionOk="0">
                    <a:moveTo>
                      <a:pt x="0" y="15"/>
                    </a:moveTo>
                    <a:cubicBezTo>
                      <a:pt x="0" y="7"/>
                      <a:pt x="6" y="0"/>
                      <a:pt x="14" y="0"/>
                    </a:cubicBezTo>
                    <a:cubicBezTo>
                      <a:pt x="23" y="0"/>
                      <a:pt x="29" y="7"/>
                      <a:pt x="29" y="15"/>
                    </a:cubicBezTo>
                    <a:cubicBezTo>
                      <a:pt x="29" y="23"/>
                      <a:pt x="23" y="29"/>
                      <a:pt x="14" y="29"/>
                    </a:cubicBezTo>
                    <a:cubicBezTo>
                      <a:pt x="6"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15" name="Google Shape;815;p29"/>
              <p:cNvSpPr/>
              <p:nvPr/>
            </p:nvSpPr>
            <p:spPr>
              <a:xfrm>
                <a:off x="1275226" y="4833823"/>
                <a:ext cx="31447" cy="30397"/>
              </a:xfrm>
              <a:custGeom>
                <a:avLst/>
                <a:gdLst/>
                <a:ahLst/>
                <a:cxnLst/>
                <a:rect l="l" t="t" r="r" b="b"/>
                <a:pathLst>
                  <a:path w="30" h="29" extrusionOk="0">
                    <a:moveTo>
                      <a:pt x="0" y="15"/>
                    </a:moveTo>
                    <a:cubicBezTo>
                      <a:pt x="0" y="7"/>
                      <a:pt x="7" y="0"/>
                      <a:pt x="15" y="0"/>
                    </a:cubicBezTo>
                    <a:cubicBezTo>
                      <a:pt x="23" y="0"/>
                      <a:pt x="30" y="6"/>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16" name="Google Shape;816;p29"/>
              <p:cNvSpPr/>
              <p:nvPr/>
            </p:nvSpPr>
            <p:spPr>
              <a:xfrm>
                <a:off x="1079203" y="4833823"/>
                <a:ext cx="30399" cy="30397"/>
              </a:xfrm>
              <a:custGeom>
                <a:avLst/>
                <a:gdLst/>
                <a:ahLst/>
                <a:cxnLst/>
                <a:rect l="l" t="t" r="r" b="b"/>
                <a:pathLst>
                  <a:path w="29" h="29" extrusionOk="0">
                    <a:moveTo>
                      <a:pt x="0" y="15"/>
                    </a:moveTo>
                    <a:cubicBezTo>
                      <a:pt x="0" y="7"/>
                      <a:pt x="7" y="0"/>
                      <a:pt x="15" y="0"/>
                    </a:cubicBezTo>
                    <a:cubicBezTo>
                      <a:pt x="24" y="0"/>
                      <a:pt x="29" y="6"/>
                      <a:pt x="29" y="15"/>
                    </a:cubicBezTo>
                    <a:cubicBezTo>
                      <a:pt x="29" y="23"/>
                      <a:pt x="24"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17" name="Google Shape;817;p29"/>
              <p:cNvSpPr/>
              <p:nvPr/>
            </p:nvSpPr>
            <p:spPr>
              <a:xfrm>
                <a:off x="883181" y="4833823"/>
                <a:ext cx="30399" cy="30397"/>
              </a:xfrm>
              <a:custGeom>
                <a:avLst/>
                <a:gdLst/>
                <a:ahLst/>
                <a:cxnLst/>
                <a:rect l="l" t="t" r="r" b="b"/>
                <a:pathLst>
                  <a:path w="29" h="29" extrusionOk="0">
                    <a:moveTo>
                      <a:pt x="0" y="15"/>
                    </a:moveTo>
                    <a:cubicBezTo>
                      <a:pt x="0" y="7"/>
                      <a:pt x="6" y="0"/>
                      <a:pt x="14" y="0"/>
                    </a:cubicBezTo>
                    <a:cubicBezTo>
                      <a:pt x="23" y="0"/>
                      <a:pt x="29" y="6"/>
                      <a:pt x="29" y="15"/>
                    </a:cubicBezTo>
                    <a:cubicBezTo>
                      <a:pt x="29" y="23"/>
                      <a:pt x="23" y="29"/>
                      <a:pt x="14" y="29"/>
                    </a:cubicBezTo>
                    <a:cubicBezTo>
                      <a:pt x="6"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18" name="Google Shape;818;p29"/>
              <p:cNvSpPr/>
              <p:nvPr/>
            </p:nvSpPr>
            <p:spPr>
              <a:xfrm>
                <a:off x="686110" y="4833823"/>
                <a:ext cx="31447" cy="30397"/>
              </a:xfrm>
              <a:custGeom>
                <a:avLst/>
                <a:gdLst/>
                <a:ahLst/>
                <a:cxnLst/>
                <a:rect l="l" t="t" r="r" b="b"/>
                <a:pathLst>
                  <a:path w="30" h="29" extrusionOk="0">
                    <a:moveTo>
                      <a:pt x="0" y="15"/>
                    </a:moveTo>
                    <a:cubicBezTo>
                      <a:pt x="0" y="7"/>
                      <a:pt x="7" y="0"/>
                      <a:pt x="15" y="0"/>
                    </a:cubicBezTo>
                    <a:cubicBezTo>
                      <a:pt x="23" y="0"/>
                      <a:pt x="30" y="6"/>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19" name="Google Shape;819;p29"/>
              <p:cNvSpPr/>
              <p:nvPr/>
            </p:nvSpPr>
            <p:spPr>
              <a:xfrm>
                <a:off x="490088" y="4833823"/>
                <a:ext cx="30399" cy="30397"/>
              </a:xfrm>
              <a:custGeom>
                <a:avLst/>
                <a:gdLst/>
                <a:ahLst/>
                <a:cxnLst/>
                <a:rect l="l" t="t" r="r" b="b"/>
                <a:pathLst>
                  <a:path w="29" h="29" extrusionOk="0">
                    <a:moveTo>
                      <a:pt x="0" y="15"/>
                    </a:moveTo>
                    <a:cubicBezTo>
                      <a:pt x="0" y="7"/>
                      <a:pt x="7" y="0"/>
                      <a:pt x="15" y="0"/>
                    </a:cubicBezTo>
                    <a:cubicBezTo>
                      <a:pt x="23" y="0"/>
                      <a:pt x="29" y="6"/>
                      <a:pt x="29" y="15"/>
                    </a:cubicBezTo>
                    <a:cubicBezTo>
                      <a:pt x="29"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20" name="Google Shape;820;p29"/>
              <p:cNvSpPr/>
              <p:nvPr/>
            </p:nvSpPr>
            <p:spPr>
              <a:xfrm>
                <a:off x="294065" y="4833823"/>
                <a:ext cx="30399" cy="30397"/>
              </a:xfrm>
              <a:custGeom>
                <a:avLst/>
                <a:gdLst/>
                <a:ahLst/>
                <a:cxnLst/>
                <a:rect l="l" t="t" r="r" b="b"/>
                <a:pathLst>
                  <a:path w="29" h="29" extrusionOk="0">
                    <a:moveTo>
                      <a:pt x="0" y="15"/>
                    </a:moveTo>
                    <a:cubicBezTo>
                      <a:pt x="0" y="7"/>
                      <a:pt x="6" y="0"/>
                      <a:pt x="14" y="0"/>
                    </a:cubicBezTo>
                    <a:cubicBezTo>
                      <a:pt x="23" y="0"/>
                      <a:pt x="29" y="6"/>
                      <a:pt x="29" y="15"/>
                    </a:cubicBezTo>
                    <a:cubicBezTo>
                      <a:pt x="29" y="23"/>
                      <a:pt x="23" y="29"/>
                      <a:pt x="14" y="29"/>
                    </a:cubicBezTo>
                    <a:cubicBezTo>
                      <a:pt x="6"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21" name="Google Shape;821;p29"/>
              <p:cNvSpPr/>
              <p:nvPr/>
            </p:nvSpPr>
            <p:spPr>
              <a:xfrm>
                <a:off x="1472301" y="4525659"/>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22" name="Google Shape;822;p29"/>
              <p:cNvSpPr/>
              <p:nvPr/>
            </p:nvSpPr>
            <p:spPr>
              <a:xfrm>
                <a:off x="1472301" y="4679741"/>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23" name="Google Shape;823;p29"/>
              <p:cNvSpPr/>
              <p:nvPr/>
            </p:nvSpPr>
            <p:spPr>
              <a:xfrm>
                <a:off x="1472301" y="4833823"/>
                <a:ext cx="31447" cy="30397"/>
              </a:xfrm>
              <a:custGeom>
                <a:avLst/>
                <a:gdLst/>
                <a:ahLst/>
                <a:cxnLst/>
                <a:rect l="l" t="t" r="r" b="b"/>
                <a:pathLst>
                  <a:path w="30" h="29" extrusionOk="0">
                    <a:moveTo>
                      <a:pt x="0" y="15"/>
                    </a:moveTo>
                    <a:cubicBezTo>
                      <a:pt x="0" y="7"/>
                      <a:pt x="7" y="0"/>
                      <a:pt x="15" y="0"/>
                    </a:cubicBezTo>
                    <a:cubicBezTo>
                      <a:pt x="23" y="0"/>
                      <a:pt x="30" y="6"/>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24" name="Google Shape;824;p29"/>
              <p:cNvSpPr/>
              <p:nvPr/>
            </p:nvSpPr>
            <p:spPr>
              <a:xfrm>
                <a:off x="1669376" y="4525659"/>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25" name="Google Shape;825;p29"/>
              <p:cNvSpPr/>
              <p:nvPr/>
            </p:nvSpPr>
            <p:spPr>
              <a:xfrm>
                <a:off x="1669376" y="4679741"/>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26" name="Google Shape;826;p29"/>
              <p:cNvSpPr/>
              <p:nvPr/>
            </p:nvSpPr>
            <p:spPr>
              <a:xfrm>
                <a:off x="1669376" y="4833823"/>
                <a:ext cx="31447" cy="30397"/>
              </a:xfrm>
              <a:custGeom>
                <a:avLst/>
                <a:gdLst/>
                <a:ahLst/>
                <a:cxnLst/>
                <a:rect l="l" t="t" r="r" b="b"/>
                <a:pathLst>
                  <a:path w="30" h="29" extrusionOk="0">
                    <a:moveTo>
                      <a:pt x="0" y="15"/>
                    </a:moveTo>
                    <a:cubicBezTo>
                      <a:pt x="0" y="7"/>
                      <a:pt x="7" y="0"/>
                      <a:pt x="15" y="0"/>
                    </a:cubicBezTo>
                    <a:cubicBezTo>
                      <a:pt x="23" y="0"/>
                      <a:pt x="30" y="6"/>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27" name="Google Shape;827;p29"/>
              <p:cNvSpPr/>
              <p:nvPr/>
            </p:nvSpPr>
            <p:spPr>
              <a:xfrm>
                <a:off x="1866451" y="4525659"/>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28" name="Google Shape;828;p29"/>
              <p:cNvSpPr/>
              <p:nvPr/>
            </p:nvSpPr>
            <p:spPr>
              <a:xfrm>
                <a:off x="1866451" y="4679741"/>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29" name="Google Shape;829;p29"/>
              <p:cNvSpPr/>
              <p:nvPr/>
            </p:nvSpPr>
            <p:spPr>
              <a:xfrm>
                <a:off x="1866451" y="4833823"/>
                <a:ext cx="31447" cy="30397"/>
              </a:xfrm>
              <a:custGeom>
                <a:avLst/>
                <a:gdLst/>
                <a:ahLst/>
                <a:cxnLst/>
                <a:rect l="l" t="t" r="r" b="b"/>
                <a:pathLst>
                  <a:path w="30" h="29" extrusionOk="0">
                    <a:moveTo>
                      <a:pt x="0" y="15"/>
                    </a:moveTo>
                    <a:cubicBezTo>
                      <a:pt x="0" y="7"/>
                      <a:pt x="7" y="0"/>
                      <a:pt x="15" y="0"/>
                    </a:cubicBezTo>
                    <a:cubicBezTo>
                      <a:pt x="23" y="0"/>
                      <a:pt x="30" y="6"/>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830" name="Google Shape;830;p29"/>
            <p:cNvSpPr/>
            <p:nvPr/>
          </p:nvSpPr>
          <p:spPr>
            <a:xfrm>
              <a:off x="-643550" y="1060650"/>
              <a:ext cx="1104900" cy="1104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nvGrpSpPr>
            <p:cNvPr id="831" name="Google Shape;831;p29"/>
            <p:cNvGrpSpPr/>
            <p:nvPr/>
          </p:nvGrpSpPr>
          <p:grpSpPr>
            <a:xfrm>
              <a:off x="322154" y="425200"/>
              <a:ext cx="591646" cy="720033"/>
              <a:chOff x="3883186" y="1687261"/>
              <a:chExt cx="465900" cy="567000"/>
            </a:xfrm>
          </p:grpSpPr>
          <p:cxnSp>
            <p:nvCxnSpPr>
              <p:cNvPr id="832" name="Google Shape;832;p29"/>
              <p:cNvCxnSpPr/>
              <p:nvPr/>
            </p:nvCxnSpPr>
            <p:spPr>
              <a:xfrm>
                <a:off x="4116580" y="1687261"/>
                <a:ext cx="0" cy="567000"/>
              </a:xfrm>
              <a:prstGeom prst="straightConnector1">
                <a:avLst/>
              </a:prstGeom>
              <a:noFill/>
              <a:ln w="19050" cap="flat" cmpd="sng">
                <a:solidFill>
                  <a:schemeClr val="accent2"/>
                </a:solidFill>
                <a:prstDash val="solid"/>
                <a:round/>
                <a:headEnd type="none" w="sm" len="sm"/>
                <a:tailEnd type="none" w="sm" len="sm"/>
              </a:ln>
            </p:spPr>
          </p:cxnSp>
          <p:cxnSp>
            <p:nvCxnSpPr>
              <p:cNvPr id="833" name="Google Shape;833;p29"/>
              <p:cNvCxnSpPr/>
              <p:nvPr/>
            </p:nvCxnSpPr>
            <p:spPr>
              <a:xfrm rot="10800000">
                <a:off x="3883186" y="1970346"/>
                <a:ext cx="465900" cy="0"/>
              </a:xfrm>
              <a:prstGeom prst="straightConnector1">
                <a:avLst/>
              </a:prstGeom>
              <a:noFill/>
              <a:ln w="19050" cap="flat" cmpd="sng">
                <a:solidFill>
                  <a:schemeClr val="accent2"/>
                </a:solidFill>
                <a:prstDash val="solid"/>
                <a:round/>
                <a:headEnd type="none" w="sm" len="sm"/>
                <a:tailEnd type="none" w="sm" len="sm"/>
              </a:ln>
            </p:spPr>
          </p:cxnSp>
          <p:cxnSp>
            <p:nvCxnSpPr>
              <p:cNvPr id="834" name="Google Shape;834;p29"/>
              <p:cNvCxnSpPr/>
              <p:nvPr/>
            </p:nvCxnSpPr>
            <p:spPr>
              <a:xfrm flipH="1">
                <a:off x="3952046" y="1806534"/>
                <a:ext cx="329100" cy="328500"/>
              </a:xfrm>
              <a:prstGeom prst="straightConnector1">
                <a:avLst/>
              </a:prstGeom>
              <a:noFill/>
              <a:ln w="19050" cap="flat" cmpd="sng">
                <a:solidFill>
                  <a:schemeClr val="accent2"/>
                </a:solidFill>
                <a:prstDash val="solid"/>
                <a:round/>
                <a:headEnd type="none" w="sm" len="sm"/>
                <a:tailEnd type="none" w="sm" len="sm"/>
              </a:ln>
            </p:spPr>
          </p:cxnSp>
          <p:cxnSp>
            <p:nvCxnSpPr>
              <p:cNvPr id="835" name="Google Shape;835;p29"/>
              <p:cNvCxnSpPr/>
              <p:nvPr/>
            </p:nvCxnSpPr>
            <p:spPr>
              <a:xfrm rot="10800000">
                <a:off x="3952046" y="1806413"/>
                <a:ext cx="329100" cy="328500"/>
              </a:xfrm>
              <a:prstGeom prst="straightConnector1">
                <a:avLst/>
              </a:prstGeom>
              <a:noFill/>
              <a:ln w="19050" cap="flat" cmpd="sng">
                <a:solidFill>
                  <a:schemeClr val="accent2"/>
                </a:solidFill>
                <a:prstDash val="solid"/>
                <a:round/>
                <a:headEnd type="none" w="sm" len="sm"/>
                <a:tailEnd type="none" w="sm" len="sm"/>
              </a:ln>
            </p:spPr>
          </p:cxnSp>
        </p:grpSp>
        <p:sp>
          <p:nvSpPr>
            <p:cNvPr id="836" name="Google Shape;836;p29"/>
            <p:cNvSpPr/>
            <p:nvPr/>
          </p:nvSpPr>
          <p:spPr>
            <a:xfrm rot="5400000">
              <a:off x="7875937" y="205359"/>
              <a:ext cx="2357400" cy="10812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837" name="Google Shape;837;p29"/>
            <p:cNvSpPr/>
            <p:nvPr/>
          </p:nvSpPr>
          <p:spPr>
            <a:xfrm>
              <a:off x="8256025" y="4041150"/>
              <a:ext cx="1597200" cy="1597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838" name="Google Shape;838;p29"/>
            <p:cNvSpPr/>
            <p:nvPr/>
          </p:nvSpPr>
          <p:spPr>
            <a:xfrm>
              <a:off x="8685375" y="2486050"/>
              <a:ext cx="218100" cy="218100"/>
            </a:xfrm>
            <a:prstGeom prst="ellipse">
              <a:avLst/>
            </a:prstGeom>
            <a:solidFill>
              <a:schemeClr val="dk2"/>
            </a:solidFill>
            <a:ln w="9525" cap="flat" cmpd="sng">
              <a:solidFill>
                <a:schemeClr val="dk1"/>
              </a:solidFill>
              <a:prstDash val="solid"/>
              <a:round/>
              <a:headEnd type="none" w="sm" len="sm"/>
              <a:tailEnd type="none" w="sm" len="sm"/>
            </a:ln>
            <a:effectLst>
              <a:outerShdw dist="28575" dir="5280000" algn="bl" rotWithShape="0">
                <a:schemeClr val="dk1"/>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cxnSp>
          <p:nvCxnSpPr>
            <p:cNvPr id="839" name="Google Shape;839;p29"/>
            <p:cNvCxnSpPr>
              <a:stCxn id="838" idx="0"/>
            </p:cNvCxnSpPr>
            <p:nvPr/>
          </p:nvCxnSpPr>
          <p:spPr>
            <a:xfrm rot="10800000">
              <a:off x="8794425" y="-569150"/>
              <a:ext cx="0" cy="3055200"/>
            </a:xfrm>
            <a:prstGeom prst="straightConnector1">
              <a:avLst/>
            </a:prstGeom>
            <a:noFill/>
            <a:ln w="9525" cap="flat" cmpd="sng">
              <a:solidFill>
                <a:schemeClr val="dk1"/>
              </a:solidFill>
              <a:prstDash val="solid"/>
              <a:round/>
              <a:headEnd type="none" w="med" len="med"/>
              <a:tailEnd type="none" w="med" len="med"/>
            </a:ln>
          </p:spPr>
        </p:cxnSp>
        <p:grpSp>
          <p:nvGrpSpPr>
            <p:cNvPr id="840" name="Google Shape;840;p29"/>
            <p:cNvGrpSpPr/>
            <p:nvPr/>
          </p:nvGrpSpPr>
          <p:grpSpPr>
            <a:xfrm>
              <a:off x="6983608" y="370222"/>
              <a:ext cx="1603833" cy="338561"/>
              <a:chOff x="294065" y="4525659"/>
              <a:chExt cx="1603833" cy="338561"/>
            </a:xfrm>
          </p:grpSpPr>
          <p:sp>
            <p:nvSpPr>
              <p:cNvPr id="841" name="Google Shape;841;p29"/>
              <p:cNvSpPr/>
              <p:nvPr/>
            </p:nvSpPr>
            <p:spPr>
              <a:xfrm>
                <a:off x="1275226" y="4525659"/>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42" name="Google Shape;842;p29"/>
              <p:cNvSpPr/>
              <p:nvPr/>
            </p:nvSpPr>
            <p:spPr>
              <a:xfrm>
                <a:off x="1079203" y="4525659"/>
                <a:ext cx="30399" cy="30397"/>
              </a:xfrm>
              <a:custGeom>
                <a:avLst/>
                <a:gdLst/>
                <a:ahLst/>
                <a:cxnLst/>
                <a:rect l="l" t="t" r="r" b="b"/>
                <a:pathLst>
                  <a:path w="29" h="29" extrusionOk="0">
                    <a:moveTo>
                      <a:pt x="0" y="15"/>
                    </a:moveTo>
                    <a:cubicBezTo>
                      <a:pt x="0" y="7"/>
                      <a:pt x="7" y="0"/>
                      <a:pt x="15" y="0"/>
                    </a:cubicBezTo>
                    <a:cubicBezTo>
                      <a:pt x="24" y="0"/>
                      <a:pt x="29" y="7"/>
                      <a:pt x="29" y="15"/>
                    </a:cubicBezTo>
                    <a:cubicBezTo>
                      <a:pt x="29" y="23"/>
                      <a:pt x="24"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43" name="Google Shape;843;p29"/>
              <p:cNvSpPr/>
              <p:nvPr/>
            </p:nvSpPr>
            <p:spPr>
              <a:xfrm>
                <a:off x="883181" y="4525659"/>
                <a:ext cx="30399" cy="30397"/>
              </a:xfrm>
              <a:custGeom>
                <a:avLst/>
                <a:gdLst/>
                <a:ahLst/>
                <a:cxnLst/>
                <a:rect l="l" t="t" r="r" b="b"/>
                <a:pathLst>
                  <a:path w="29" h="29" extrusionOk="0">
                    <a:moveTo>
                      <a:pt x="0" y="15"/>
                    </a:moveTo>
                    <a:cubicBezTo>
                      <a:pt x="0" y="7"/>
                      <a:pt x="6" y="0"/>
                      <a:pt x="14" y="0"/>
                    </a:cubicBezTo>
                    <a:cubicBezTo>
                      <a:pt x="23" y="0"/>
                      <a:pt x="29" y="7"/>
                      <a:pt x="29" y="15"/>
                    </a:cubicBezTo>
                    <a:cubicBezTo>
                      <a:pt x="29" y="23"/>
                      <a:pt x="23" y="29"/>
                      <a:pt x="14" y="29"/>
                    </a:cubicBezTo>
                    <a:cubicBezTo>
                      <a:pt x="6"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44" name="Google Shape;844;p29"/>
              <p:cNvSpPr/>
              <p:nvPr/>
            </p:nvSpPr>
            <p:spPr>
              <a:xfrm>
                <a:off x="686110" y="4525659"/>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45" name="Google Shape;845;p29"/>
              <p:cNvSpPr/>
              <p:nvPr/>
            </p:nvSpPr>
            <p:spPr>
              <a:xfrm>
                <a:off x="490088" y="4525659"/>
                <a:ext cx="30399" cy="30397"/>
              </a:xfrm>
              <a:custGeom>
                <a:avLst/>
                <a:gdLst/>
                <a:ahLst/>
                <a:cxnLst/>
                <a:rect l="l" t="t" r="r" b="b"/>
                <a:pathLst>
                  <a:path w="29" h="29" extrusionOk="0">
                    <a:moveTo>
                      <a:pt x="0" y="15"/>
                    </a:moveTo>
                    <a:cubicBezTo>
                      <a:pt x="0" y="7"/>
                      <a:pt x="7" y="0"/>
                      <a:pt x="15" y="0"/>
                    </a:cubicBezTo>
                    <a:cubicBezTo>
                      <a:pt x="23" y="0"/>
                      <a:pt x="29" y="7"/>
                      <a:pt x="29" y="15"/>
                    </a:cubicBezTo>
                    <a:cubicBezTo>
                      <a:pt x="29"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46" name="Google Shape;846;p29"/>
              <p:cNvSpPr/>
              <p:nvPr/>
            </p:nvSpPr>
            <p:spPr>
              <a:xfrm>
                <a:off x="294065" y="4525659"/>
                <a:ext cx="30399" cy="30397"/>
              </a:xfrm>
              <a:custGeom>
                <a:avLst/>
                <a:gdLst/>
                <a:ahLst/>
                <a:cxnLst/>
                <a:rect l="l" t="t" r="r" b="b"/>
                <a:pathLst>
                  <a:path w="29" h="29" extrusionOk="0">
                    <a:moveTo>
                      <a:pt x="0" y="15"/>
                    </a:moveTo>
                    <a:cubicBezTo>
                      <a:pt x="0" y="7"/>
                      <a:pt x="6" y="0"/>
                      <a:pt x="14" y="0"/>
                    </a:cubicBezTo>
                    <a:cubicBezTo>
                      <a:pt x="23" y="0"/>
                      <a:pt x="29" y="7"/>
                      <a:pt x="29" y="15"/>
                    </a:cubicBezTo>
                    <a:cubicBezTo>
                      <a:pt x="29" y="23"/>
                      <a:pt x="23" y="29"/>
                      <a:pt x="14" y="29"/>
                    </a:cubicBezTo>
                    <a:cubicBezTo>
                      <a:pt x="6"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47" name="Google Shape;847;p29"/>
              <p:cNvSpPr/>
              <p:nvPr/>
            </p:nvSpPr>
            <p:spPr>
              <a:xfrm>
                <a:off x="1275226" y="4679741"/>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48" name="Google Shape;848;p29"/>
              <p:cNvSpPr/>
              <p:nvPr/>
            </p:nvSpPr>
            <p:spPr>
              <a:xfrm>
                <a:off x="1079203" y="4679741"/>
                <a:ext cx="30399" cy="30397"/>
              </a:xfrm>
              <a:custGeom>
                <a:avLst/>
                <a:gdLst/>
                <a:ahLst/>
                <a:cxnLst/>
                <a:rect l="l" t="t" r="r" b="b"/>
                <a:pathLst>
                  <a:path w="29" h="29" extrusionOk="0">
                    <a:moveTo>
                      <a:pt x="0" y="15"/>
                    </a:moveTo>
                    <a:cubicBezTo>
                      <a:pt x="0" y="7"/>
                      <a:pt x="7" y="0"/>
                      <a:pt x="15" y="0"/>
                    </a:cubicBezTo>
                    <a:cubicBezTo>
                      <a:pt x="24" y="0"/>
                      <a:pt x="29" y="7"/>
                      <a:pt x="29" y="15"/>
                    </a:cubicBezTo>
                    <a:cubicBezTo>
                      <a:pt x="29" y="23"/>
                      <a:pt x="24"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49" name="Google Shape;849;p29"/>
              <p:cNvSpPr/>
              <p:nvPr/>
            </p:nvSpPr>
            <p:spPr>
              <a:xfrm>
                <a:off x="883181" y="4679741"/>
                <a:ext cx="30399" cy="30397"/>
              </a:xfrm>
              <a:custGeom>
                <a:avLst/>
                <a:gdLst/>
                <a:ahLst/>
                <a:cxnLst/>
                <a:rect l="l" t="t" r="r" b="b"/>
                <a:pathLst>
                  <a:path w="29" h="29" extrusionOk="0">
                    <a:moveTo>
                      <a:pt x="0" y="15"/>
                    </a:moveTo>
                    <a:cubicBezTo>
                      <a:pt x="0" y="7"/>
                      <a:pt x="6" y="0"/>
                      <a:pt x="14" y="0"/>
                    </a:cubicBezTo>
                    <a:cubicBezTo>
                      <a:pt x="23" y="0"/>
                      <a:pt x="29" y="7"/>
                      <a:pt x="29" y="15"/>
                    </a:cubicBezTo>
                    <a:cubicBezTo>
                      <a:pt x="29" y="23"/>
                      <a:pt x="23" y="29"/>
                      <a:pt x="14" y="29"/>
                    </a:cubicBezTo>
                    <a:cubicBezTo>
                      <a:pt x="6"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50" name="Google Shape;850;p29"/>
              <p:cNvSpPr/>
              <p:nvPr/>
            </p:nvSpPr>
            <p:spPr>
              <a:xfrm>
                <a:off x="686110" y="4679741"/>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51" name="Google Shape;851;p29"/>
              <p:cNvSpPr/>
              <p:nvPr/>
            </p:nvSpPr>
            <p:spPr>
              <a:xfrm>
                <a:off x="490088" y="4679741"/>
                <a:ext cx="30399" cy="30397"/>
              </a:xfrm>
              <a:custGeom>
                <a:avLst/>
                <a:gdLst/>
                <a:ahLst/>
                <a:cxnLst/>
                <a:rect l="l" t="t" r="r" b="b"/>
                <a:pathLst>
                  <a:path w="29" h="29" extrusionOk="0">
                    <a:moveTo>
                      <a:pt x="0" y="15"/>
                    </a:moveTo>
                    <a:cubicBezTo>
                      <a:pt x="0" y="7"/>
                      <a:pt x="7" y="0"/>
                      <a:pt x="15" y="0"/>
                    </a:cubicBezTo>
                    <a:cubicBezTo>
                      <a:pt x="23" y="0"/>
                      <a:pt x="29" y="7"/>
                      <a:pt x="29" y="15"/>
                    </a:cubicBezTo>
                    <a:cubicBezTo>
                      <a:pt x="29"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52" name="Google Shape;852;p29"/>
              <p:cNvSpPr/>
              <p:nvPr/>
            </p:nvSpPr>
            <p:spPr>
              <a:xfrm>
                <a:off x="294065" y="4679741"/>
                <a:ext cx="30399" cy="30397"/>
              </a:xfrm>
              <a:custGeom>
                <a:avLst/>
                <a:gdLst/>
                <a:ahLst/>
                <a:cxnLst/>
                <a:rect l="l" t="t" r="r" b="b"/>
                <a:pathLst>
                  <a:path w="29" h="29" extrusionOk="0">
                    <a:moveTo>
                      <a:pt x="0" y="15"/>
                    </a:moveTo>
                    <a:cubicBezTo>
                      <a:pt x="0" y="7"/>
                      <a:pt x="6" y="0"/>
                      <a:pt x="14" y="0"/>
                    </a:cubicBezTo>
                    <a:cubicBezTo>
                      <a:pt x="23" y="0"/>
                      <a:pt x="29" y="7"/>
                      <a:pt x="29" y="15"/>
                    </a:cubicBezTo>
                    <a:cubicBezTo>
                      <a:pt x="29" y="23"/>
                      <a:pt x="23" y="29"/>
                      <a:pt x="14" y="29"/>
                    </a:cubicBezTo>
                    <a:cubicBezTo>
                      <a:pt x="6"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53" name="Google Shape;853;p29"/>
              <p:cNvSpPr/>
              <p:nvPr/>
            </p:nvSpPr>
            <p:spPr>
              <a:xfrm>
                <a:off x="1275226" y="4833823"/>
                <a:ext cx="31447" cy="30397"/>
              </a:xfrm>
              <a:custGeom>
                <a:avLst/>
                <a:gdLst/>
                <a:ahLst/>
                <a:cxnLst/>
                <a:rect l="l" t="t" r="r" b="b"/>
                <a:pathLst>
                  <a:path w="30" h="29" extrusionOk="0">
                    <a:moveTo>
                      <a:pt x="0" y="15"/>
                    </a:moveTo>
                    <a:cubicBezTo>
                      <a:pt x="0" y="7"/>
                      <a:pt x="7" y="0"/>
                      <a:pt x="15" y="0"/>
                    </a:cubicBezTo>
                    <a:cubicBezTo>
                      <a:pt x="23" y="0"/>
                      <a:pt x="30" y="6"/>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54" name="Google Shape;854;p29"/>
              <p:cNvSpPr/>
              <p:nvPr/>
            </p:nvSpPr>
            <p:spPr>
              <a:xfrm>
                <a:off x="1079203" y="4833823"/>
                <a:ext cx="30399" cy="30397"/>
              </a:xfrm>
              <a:custGeom>
                <a:avLst/>
                <a:gdLst/>
                <a:ahLst/>
                <a:cxnLst/>
                <a:rect l="l" t="t" r="r" b="b"/>
                <a:pathLst>
                  <a:path w="29" h="29" extrusionOk="0">
                    <a:moveTo>
                      <a:pt x="0" y="15"/>
                    </a:moveTo>
                    <a:cubicBezTo>
                      <a:pt x="0" y="7"/>
                      <a:pt x="7" y="0"/>
                      <a:pt x="15" y="0"/>
                    </a:cubicBezTo>
                    <a:cubicBezTo>
                      <a:pt x="24" y="0"/>
                      <a:pt x="29" y="6"/>
                      <a:pt x="29" y="15"/>
                    </a:cubicBezTo>
                    <a:cubicBezTo>
                      <a:pt x="29" y="23"/>
                      <a:pt x="24"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55" name="Google Shape;855;p29"/>
              <p:cNvSpPr/>
              <p:nvPr/>
            </p:nvSpPr>
            <p:spPr>
              <a:xfrm>
                <a:off x="883181" y="4833823"/>
                <a:ext cx="30399" cy="30397"/>
              </a:xfrm>
              <a:custGeom>
                <a:avLst/>
                <a:gdLst/>
                <a:ahLst/>
                <a:cxnLst/>
                <a:rect l="l" t="t" r="r" b="b"/>
                <a:pathLst>
                  <a:path w="29" h="29" extrusionOk="0">
                    <a:moveTo>
                      <a:pt x="0" y="15"/>
                    </a:moveTo>
                    <a:cubicBezTo>
                      <a:pt x="0" y="7"/>
                      <a:pt x="6" y="0"/>
                      <a:pt x="14" y="0"/>
                    </a:cubicBezTo>
                    <a:cubicBezTo>
                      <a:pt x="23" y="0"/>
                      <a:pt x="29" y="6"/>
                      <a:pt x="29" y="15"/>
                    </a:cubicBezTo>
                    <a:cubicBezTo>
                      <a:pt x="29" y="23"/>
                      <a:pt x="23" y="29"/>
                      <a:pt x="14" y="29"/>
                    </a:cubicBezTo>
                    <a:cubicBezTo>
                      <a:pt x="6"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56" name="Google Shape;856;p29"/>
              <p:cNvSpPr/>
              <p:nvPr/>
            </p:nvSpPr>
            <p:spPr>
              <a:xfrm>
                <a:off x="686110" y="4833823"/>
                <a:ext cx="31447" cy="30397"/>
              </a:xfrm>
              <a:custGeom>
                <a:avLst/>
                <a:gdLst/>
                <a:ahLst/>
                <a:cxnLst/>
                <a:rect l="l" t="t" r="r" b="b"/>
                <a:pathLst>
                  <a:path w="30" h="29" extrusionOk="0">
                    <a:moveTo>
                      <a:pt x="0" y="15"/>
                    </a:moveTo>
                    <a:cubicBezTo>
                      <a:pt x="0" y="7"/>
                      <a:pt x="7" y="0"/>
                      <a:pt x="15" y="0"/>
                    </a:cubicBezTo>
                    <a:cubicBezTo>
                      <a:pt x="23" y="0"/>
                      <a:pt x="30" y="6"/>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57" name="Google Shape;857;p29"/>
              <p:cNvSpPr/>
              <p:nvPr/>
            </p:nvSpPr>
            <p:spPr>
              <a:xfrm>
                <a:off x="490088" y="4833823"/>
                <a:ext cx="30399" cy="30397"/>
              </a:xfrm>
              <a:custGeom>
                <a:avLst/>
                <a:gdLst/>
                <a:ahLst/>
                <a:cxnLst/>
                <a:rect l="l" t="t" r="r" b="b"/>
                <a:pathLst>
                  <a:path w="29" h="29" extrusionOk="0">
                    <a:moveTo>
                      <a:pt x="0" y="15"/>
                    </a:moveTo>
                    <a:cubicBezTo>
                      <a:pt x="0" y="7"/>
                      <a:pt x="7" y="0"/>
                      <a:pt x="15" y="0"/>
                    </a:cubicBezTo>
                    <a:cubicBezTo>
                      <a:pt x="23" y="0"/>
                      <a:pt x="29" y="6"/>
                      <a:pt x="29" y="15"/>
                    </a:cubicBezTo>
                    <a:cubicBezTo>
                      <a:pt x="29"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58" name="Google Shape;858;p29"/>
              <p:cNvSpPr/>
              <p:nvPr/>
            </p:nvSpPr>
            <p:spPr>
              <a:xfrm>
                <a:off x="294065" y="4833823"/>
                <a:ext cx="30399" cy="30397"/>
              </a:xfrm>
              <a:custGeom>
                <a:avLst/>
                <a:gdLst/>
                <a:ahLst/>
                <a:cxnLst/>
                <a:rect l="l" t="t" r="r" b="b"/>
                <a:pathLst>
                  <a:path w="29" h="29" extrusionOk="0">
                    <a:moveTo>
                      <a:pt x="0" y="15"/>
                    </a:moveTo>
                    <a:cubicBezTo>
                      <a:pt x="0" y="7"/>
                      <a:pt x="6" y="0"/>
                      <a:pt x="14" y="0"/>
                    </a:cubicBezTo>
                    <a:cubicBezTo>
                      <a:pt x="23" y="0"/>
                      <a:pt x="29" y="6"/>
                      <a:pt x="29" y="15"/>
                    </a:cubicBezTo>
                    <a:cubicBezTo>
                      <a:pt x="29" y="23"/>
                      <a:pt x="23" y="29"/>
                      <a:pt x="14" y="29"/>
                    </a:cubicBezTo>
                    <a:cubicBezTo>
                      <a:pt x="6"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59" name="Google Shape;859;p29"/>
              <p:cNvSpPr/>
              <p:nvPr/>
            </p:nvSpPr>
            <p:spPr>
              <a:xfrm>
                <a:off x="1472301" y="4525659"/>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60" name="Google Shape;860;p29"/>
              <p:cNvSpPr/>
              <p:nvPr/>
            </p:nvSpPr>
            <p:spPr>
              <a:xfrm>
                <a:off x="1472301" y="4679741"/>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61" name="Google Shape;861;p29"/>
              <p:cNvSpPr/>
              <p:nvPr/>
            </p:nvSpPr>
            <p:spPr>
              <a:xfrm>
                <a:off x="1472301" y="4833823"/>
                <a:ext cx="31447" cy="30397"/>
              </a:xfrm>
              <a:custGeom>
                <a:avLst/>
                <a:gdLst/>
                <a:ahLst/>
                <a:cxnLst/>
                <a:rect l="l" t="t" r="r" b="b"/>
                <a:pathLst>
                  <a:path w="30" h="29" extrusionOk="0">
                    <a:moveTo>
                      <a:pt x="0" y="15"/>
                    </a:moveTo>
                    <a:cubicBezTo>
                      <a:pt x="0" y="7"/>
                      <a:pt x="7" y="0"/>
                      <a:pt x="15" y="0"/>
                    </a:cubicBezTo>
                    <a:cubicBezTo>
                      <a:pt x="23" y="0"/>
                      <a:pt x="30" y="6"/>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62" name="Google Shape;862;p29"/>
              <p:cNvSpPr/>
              <p:nvPr/>
            </p:nvSpPr>
            <p:spPr>
              <a:xfrm>
                <a:off x="1669376" y="4525659"/>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63" name="Google Shape;863;p29"/>
              <p:cNvSpPr/>
              <p:nvPr/>
            </p:nvSpPr>
            <p:spPr>
              <a:xfrm>
                <a:off x="1669376" y="4679741"/>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64" name="Google Shape;864;p29"/>
              <p:cNvSpPr/>
              <p:nvPr/>
            </p:nvSpPr>
            <p:spPr>
              <a:xfrm>
                <a:off x="1669376" y="4833823"/>
                <a:ext cx="31447" cy="30397"/>
              </a:xfrm>
              <a:custGeom>
                <a:avLst/>
                <a:gdLst/>
                <a:ahLst/>
                <a:cxnLst/>
                <a:rect l="l" t="t" r="r" b="b"/>
                <a:pathLst>
                  <a:path w="30" h="29" extrusionOk="0">
                    <a:moveTo>
                      <a:pt x="0" y="15"/>
                    </a:moveTo>
                    <a:cubicBezTo>
                      <a:pt x="0" y="7"/>
                      <a:pt x="7" y="0"/>
                      <a:pt x="15" y="0"/>
                    </a:cubicBezTo>
                    <a:cubicBezTo>
                      <a:pt x="23" y="0"/>
                      <a:pt x="30" y="6"/>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65" name="Google Shape;865;p29"/>
              <p:cNvSpPr/>
              <p:nvPr/>
            </p:nvSpPr>
            <p:spPr>
              <a:xfrm>
                <a:off x="1866451" y="4525659"/>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66" name="Google Shape;866;p29"/>
              <p:cNvSpPr/>
              <p:nvPr/>
            </p:nvSpPr>
            <p:spPr>
              <a:xfrm>
                <a:off x="1866451" y="4679741"/>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67" name="Google Shape;867;p29"/>
              <p:cNvSpPr/>
              <p:nvPr/>
            </p:nvSpPr>
            <p:spPr>
              <a:xfrm>
                <a:off x="1866451" y="4833823"/>
                <a:ext cx="31447" cy="30397"/>
              </a:xfrm>
              <a:custGeom>
                <a:avLst/>
                <a:gdLst/>
                <a:ahLst/>
                <a:cxnLst/>
                <a:rect l="l" t="t" r="r" b="b"/>
                <a:pathLst>
                  <a:path w="30" h="29" extrusionOk="0">
                    <a:moveTo>
                      <a:pt x="0" y="15"/>
                    </a:moveTo>
                    <a:cubicBezTo>
                      <a:pt x="0" y="7"/>
                      <a:pt x="7" y="0"/>
                      <a:pt x="15" y="0"/>
                    </a:cubicBezTo>
                    <a:cubicBezTo>
                      <a:pt x="23" y="0"/>
                      <a:pt x="30" y="6"/>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868" name="Google Shape;868;p29"/>
            <p:cNvGrpSpPr/>
            <p:nvPr/>
          </p:nvGrpSpPr>
          <p:grpSpPr>
            <a:xfrm>
              <a:off x="8539275" y="3791850"/>
              <a:ext cx="510300" cy="1105000"/>
              <a:chOff x="62646" y="2769450"/>
              <a:chExt cx="510300" cy="1105000"/>
            </a:xfrm>
          </p:grpSpPr>
          <p:sp>
            <p:nvSpPr>
              <p:cNvPr id="869" name="Google Shape;869;p29"/>
              <p:cNvSpPr/>
              <p:nvPr/>
            </p:nvSpPr>
            <p:spPr>
              <a:xfrm>
                <a:off x="62650" y="2769450"/>
                <a:ext cx="510275" cy="1105000"/>
              </a:xfrm>
              <a:custGeom>
                <a:avLst/>
                <a:gdLst/>
                <a:ahLst/>
                <a:cxnLst/>
                <a:rect l="l" t="t" r="r" b="b"/>
                <a:pathLst>
                  <a:path w="1331" h="891" extrusionOk="0">
                    <a:moveTo>
                      <a:pt x="0" y="0"/>
                    </a:moveTo>
                    <a:lnTo>
                      <a:pt x="1331" y="0"/>
                    </a:lnTo>
                    <a:lnTo>
                      <a:pt x="1331" y="891"/>
                    </a:lnTo>
                    <a:lnTo>
                      <a:pt x="0" y="891"/>
                    </a:lnTo>
                    <a:lnTo>
                      <a:pt x="0" y="0"/>
                    </a:lnTo>
                    <a:close/>
                  </a:path>
                </a:pathLst>
              </a:custGeom>
              <a:no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cxnSp>
            <p:nvCxnSpPr>
              <p:cNvPr id="870" name="Google Shape;870;p29"/>
              <p:cNvCxnSpPr/>
              <p:nvPr/>
            </p:nvCxnSpPr>
            <p:spPr>
              <a:xfrm>
                <a:off x="62646" y="2912597"/>
                <a:ext cx="510300" cy="0"/>
              </a:xfrm>
              <a:prstGeom prst="straightConnector1">
                <a:avLst/>
              </a:prstGeom>
              <a:noFill/>
              <a:ln w="9525" cap="flat" cmpd="sng">
                <a:solidFill>
                  <a:schemeClr val="dk1"/>
                </a:solidFill>
                <a:prstDash val="solid"/>
                <a:round/>
                <a:headEnd type="none" w="sm" len="sm"/>
                <a:tailEnd type="none" w="sm" len="sm"/>
              </a:ln>
            </p:spPr>
          </p:cxnSp>
          <p:sp>
            <p:nvSpPr>
              <p:cNvPr id="871" name="Google Shape;871;p29"/>
              <p:cNvSpPr/>
              <p:nvPr/>
            </p:nvSpPr>
            <p:spPr>
              <a:xfrm>
                <a:off x="110652" y="2814829"/>
                <a:ext cx="41900" cy="42773"/>
              </a:xfrm>
              <a:custGeom>
                <a:avLst/>
                <a:gdLst/>
                <a:ahLst/>
                <a:cxnLst/>
                <a:rect l="l" t="t" r="r" b="b"/>
                <a:pathLst>
                  <a:path w="48" h="49" extrusionOk="0">
                    <a:moveTo>
                      <a:pt x="48" y="24"/>
                    </a:moveTo>
                    <a:cubicBezTo>
                      <a:pt x="48" y="28"/>
                      <a:pt x="47" y="32"/>
                      <a:pt x="45" y="36"/>
                    </a:cubicBezTo>
                    <a:cubicBezTo>
                      <a:pt x="43" y="39"/>
                      <a:pt x="39" y="43"/>
                      <a:pt x="36" y="45"/>
                    </a:cubicBezTo>
                    <a:cubicBezTo>
                      <a:pt x="32" y="47"/>
                      <a:pt x="28" y="49"/>
                      <a:pt x="24" y="49"/>
                    </a:cubicBezTo>
                    <a:cubicBezTo>
                      <a:pt x="20" y="49"/>
                      <a:pt x="16" y="47"/>
                      <a:pt x="12" y="45"/>
                    </a:cubicBezTo>
                    <a:cubicBezTo>
                      <a:pt x="8" y="43"/>
                      <a:pt x="5" y="39"/>
                      <a:pt x="3" y="36"/>
                    </a:cubicBezTo>
                    <a:cubicBezTo>
                      <a:pt x="1" y="32"/>
                      <a:pt x="0" y="28"/>
                      <a:pt x="0" y="24"/>
                    </a:cubicBezTo>
                    <a:cubicBezTo>
                      <a:pt x="0" y="20"/>
                      <a:pt x="1" y="16"/>
                      <a:pt x="3" y="12"/>
                    </a:cubicBezTo>
                    <a:cubicBezTo>
                      <a:pt x="5" y="8"/>
                      <a:pt x="8" y="5"/>
                      <a:pt x="12" y="3"/>
                    </a:cubicBezTo>
                    <a:cubicBezTo>
                      <a:pt x="16" y="1"/>
                      <a:pt x="20" y="0"/>
                      <a:pt x="24" y="0"/>
                    </a:cubicBezTo>
                    <a:cubicBezTo>
                      <a:pt x="28" y="0"/>
                      <a:pt x="32" y="1"/>
                      <a:pt x="36" y="3"/>
                    </a:cubicBezTo>
                    <a:cubicBezTo>
                      <a:pt x="39" y="5"/>
                      <a:pt x="43" y="8"/>
                      <a:pt x="45" y="12"/>
                    </a:cubicBezTo>
                    <a:cubicBezTo>
                      <a:pt x="47" y="16"/>
                      <a:pt x="48" y="20"/>
                      <a:pt x="48" y="24"/>
                    </a:cubicBezTo>
                    <a:close/>
                  </a:path>
                </a:pathLst>
              </a:custGeom>
              <a:noFill/>
              <a:ln w="9525" cap="flat" cmpd="sng">
                <a:solidFill>
                  <a:schemeClr val="dk1"/>
                </a:solidFill>
                <a:prstDash val="solid"/>
                <a:round/>
                <a:headEnd type="none" w="sm" len="sm"/>
                <a:tailEnd type="none" w="sm" len="sm"/>
              </a:ln>
            </p:spPr>
            <p:txBody>
              <a:bodyPr spcFirstLastPara="1" wrap="square" lIns="92150" tIns="0" rIns="9215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72" name="Google Shape;872;p29"/>
              <p:cNvSpPr/>
              <p:nvPr/>
            </p:nvSpPr>
            <p:spPr>
              <a:xfrm>
                <a:off x="210164" y="2814829"/>
                <a:ext cx="42773" cy="42773"/>
              </a:xfrm>
              <a:custGeom>
                <a:avLst/>
                <a:gdLst/>
                <a:ahLst/>
                <a:cxnLst/>
                <a:rect l="l" t="t" r="r" b="b"/>
                <a:pathLst>
                  <a:path w="49" h="49" extrusionOk="0">
                    <a:moveTo>
                      <a:pt x="49" y="24"/>
                    </a:moveTo>
                    <a:cubicBezTo>
                      <a:pt x="49" y="28"/>
                      <a:pt x="48" y="32"/>
                      <a:pt x="46" y="36"/>
                    </a:cubicBezTo>
                    <a:cubicBezTo>
                      <a:pt x="43" y="39"/>
                      <a:pt x="40" y="43"/>
                      <a:pt x="37" y="45"/>
                    </a:cubicBezTo>
                    <a:cubicBezTo>
                      <a:pt x="33" y="47"/>
                      <a:pt x="29" y="49"/>
                      <a:pt x="25" y="49"/>
                    </a:cubicBezTo>
                    <a:cubicBezTo>
                      <a:pt x="20" y="49"/>
                      <a:pt x="15" y="47"/>
                      <a:pt x="12" y="45"/>
                    </a:cubicBezTo>
                    <a:cubicBezTo>
                      <a:pt x="8" y="43"/>
                      <a:pt x="6" y="39"/>
                      <a:pt x="4" y="36"/>
                    </a:cubicBezTo>
                    <a:cubicBezTo>
                      <a:pt x="1" y="32"/>
                      <a:pt x="0" y="28"/>
                      <a:pt x="0" y="24"/>
                    </a:cubicBezTo>
                    <a:cubicBezTo>
                      <a:pt x="0" y="20"/>
                      <a:pt x="1" y="16"/>
                      <a:pt x="4" y="12"/>
                    </a:cubicBezTo>
                    <a:cubicBezTo>
                      <a:pt x="6" y="8"/>
                      <a:pt x="8" y="5"/>
                      <a:pt x="12" y="3"/>
                    </a:cubicBezTo>
                    <a:cubicBezTo>
                      <a:pt x="15" y="1"/>
                      <a:pt x="20" y="0"/>
                      <a:pt x="25" y="0"/>
                    </a:cubicBezTo>
                    <a:cubicBezTo>
                      <a:pt x="29" y="0"/>
                      <a:pt x="33" y="1"/>
                      <a:pt x="37" y="3"/>
                    </a:cubicBezTo>
                    <a:cubicBezTo>
                      <a:pt x="40" y="5"/>
                      <a:pt x="44" y="8"/>
                      <a:pt x="46" y="12"/>
                    </a:cubicBezTo>
                    <a:cubicBezTo>
                      <a:pt x="48" y="16"/>
                      <a:pt x="49" y="20"/>
                      <a:pt x="49" y="24"/>
                    </a:cubicBezTo>
                    <a:close/>
                  </a:path>
                </a:pathLst>
              </a:custGeom>
              <a:noFill/>
              <a:ln w="9525" cap="flat" cmpd="sng">
                <a:solidFill>
                  <a:schemeClr val="dk1"/>
                </a:solidFill>
                <a:prstDash val="solid"/>
                <a:round/>
                <a:headEnd type="none" w="sm" len="sm"/>
                <a:tailEnd type="none" w="sm" len="sm"/>
              </a:ln>
            </p:spPr>
            <p:txBody>
              <a:bodyPr spcFirstLastPara="1" wrap="square" lIns="92150" tIns="0" rIns="9215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73" name="Google Shape;873;p29"/>
              <p:cNvSpPr/>
              <p:nvPr/>
            </p:nvSpPr>
            <p:spPr>
              <a:xfrm>
                <a:off x="309675" y="2814829"/>
                <a:ext cx="42773" cy="42773"/>
              </a:xfrm>
              <a:custGeom>
                <a:avLst/>
                <a:gdLst/>
                <a:ahLst/>
                <a:cxnLst/>
                <a:rect l="l" t="t" r="r" b="b"/>
                <a:pathLst>
                  <a:path w="49" h="49" extrusionOk="0">
                    <a:moveTo>
                      <a:pt x="49" y="24"/>
                    </a:moveTo>
                    <a:cubicBezTo>
                      <a:pt x="49" y="28"/>
                      <a:pt x="47" y="32"/>
                      <a:pt x="45" y="36"/>
                    </a:cubicBezTo>
                    <a:cubicBezTo>
                      <a:pt x="43" y="39"/>
                      <a:pt x="40" y="43"/>
                      <a:pt x="36" y="45"/>
                    </a:cubicBezTo>
                    <a:cubicBezTo>
                      <a:pt x="33" y="47"/>
                      <a:pt x="28" y="49"/>
                      <a:pt x="24" y="49"/>
                    </a:cubicBezTo>
                    <a:cubicBezTo>
                      <a:pt x="20" y="49"/>
                      <a:pt x="16" y="47"/>
                      <a:pt x="12" y="45"/>
                    </a:cubicBezTo>
                    <a:cubicBezTo>
                      <a:pt x="8" y="43"/>
                      <a:pt x="5" y="39"/>
                      <a:pt x="3" y="36"/>
                    </a:cubicBezTo>
                    <a:cubicBezTo>
                      <a:pt x="1" y="32"/>
                      <a:pt x="0" y="28"/>
                      <a:pt x="0" y="24"/>
                    </a:cubicBezTo>
                    <a:cubicBezTo>
                      <a:pt x="0" y="20"/>
                      <a:pt x="1" y="16"/>
                      <a:pt x="3" y="12"/>
                    </a:cubicBezTo>
                    <a:cubicBezTo>
                      <a:pt x="5" y="8"/>
                      <a:pt x="8" y="5"/>
                      <a:pt x="12" y="3"/>
                    </a:cubicBezTo>
                    <a:cubicBezTo>
                      <a:pt x="16" y="1"/>
                      <a:pt x="20" y="0"/>
                      <a:pt x="24" y="0"/>
                    </a:cubicBezTo>
                    <a:cubicBezTo>
                      <a:pt x="28" y="0"/>
                      <a:pt x="33" y="1"/>
                      <a:pt x="36" y="3"/>
                    </a:cubicBezTo>
                    <a:cubicBezTo>
                      <a:pt x="40" y="5"/>
                      <a:pt x="43" y="8"/>
                      <a:pt x="45" y="12"/>
                    </a:cubicBezTo>
                    <a:cubicBezTo>
                      <a:pt x="47" y="16"/>
                      <a:pt x="49" y="20"/>
                      <a:pt x="49" y="24"/>
                    </a:cubicBezTo>
                    <a:close/>
                  </a:path>
                </a:pathLst>
              </a:custGeom>
              <a:noFill/>
              <a:ln w="9525" cap="flat" cmpd="sng">
                <a:solidFill>
                  <a:schemeClr val="dk1"/>
                </a:solidFill>
                <a:prstDash val="solid"/>
                <a:round/>
                <a:headEnd type="none" w="sm" len="sm"/>
                <a:tailEnd type="none" w="sm" len="sm"/>
              </a:ln>
            </p:spPr>
            <p:txBody>
              <a:bodyPr spcFirstLastPara="1" wrap="square" lIns="92150" tIns="0" rIns="9215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874" name="Google Shape;874;p29"/>
            <p:cNvSpPr/>
            <p:nvPr/>
          </p:nvSpPr>
          <p:spPr>
            <a:xfrm>
              <a:off x="7747075" y="4201550"/>
              <a:ext cx="683700" cy="683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875" name="Google Shape;875;p29"/>
            <p:cNvSpPr/>
            <p:nvPr/>
          </p:nvSpPr>
          <p:spPr>
            <a:xfrm>
              <a:off x="913788" y="4463901"/>
              <a:ext cx="510299" cy="510299"/>
            </a:xfrm>
            <a:custGeom>
              <a:avLst/>
              <a:gdLst/>
              <a:ahLst/>
              <a:cxnLst/>
              <a:rect l="l" t="t" r="r" b="b"/>
              <a:pathLst>
                <a:path w="651" h="651" extrusionOk="0">
                  <a:moveTo>
                    <a:pt x="651" y="404"/>
                  </a:moveTo>
                  <a:lnTo>
                    <a:pt x="651" y="247"/>
                  </a:lnTo>
                  <a:lnTo>
                    <a:pt x="586" y="247"/>
                  </a:lnTo>
                  <a:cubicBezTo>
                    <a:pt x="580" y="230"/>
                    <a:pt x="573" y="213"/>
                    <a:pt x="565" y="197"/>
                  </a:cubicBezTo>
                  <a:lnTo>
                    <a:pt x="612" y="151"/>
                  </a:lnTo>
                  <a:lnTo>
                    <a:pt x="501" y="40"/>
                  </a:lnTo>
                  <a:lnTo>
                    <a:pt x="454" y="86"/>
                  </a:lnTo>
                  <a:cubicBezTo>
                    <a:pt x="438" y="78"/>
                    <a:pt x="422" y="71"/>
                    <a:pt x="404" y="66"/>
                  </a:cubicBezTo>
                  <a:lnTo>
                    <a:pt x="404" y="0"/>
                  </a:lnTo>
                  <a:lnTo>
                    <a:pt x="247" y="0"/>
                  </a:lnTo>
                  <a:lnTo>
                    <a:pt x="247" y="66"/>
                  </a:lnTo>
                  <a:cubicBezTo>
                    <a:pt x="230" y="71"/>
                    <a:pt x="213" y="78"/>
                    <a:pt x="197" y="86"/>
                  </a:cubicBezTo>
                  <a:lnTo>
                    <a:pt x="151" y="40"/>
                  </a:lnTo>
                  <a:lnTo>
                    <a:pt x="40" y="151"/>
                  </a:lnTo>
                  <a:lnTo>
                    <a:pt x="86" y="197"/>
                  </a:lnTo>
                  <a:cubicBezTo>
                    <a:pt x="78" y="213"/>
                    <a:pt x="71" y="230"/>
                    <a:pt x="66" y="247"/>
                  </a:cubicBezTo>
                  <a:lnTo>
                    <a:pt x="0" y="247"/>
                  </a:lnTo>
                  <a:lnTo>
                    <a:pt x="0" y="404"/>
                  </a:lnTo>
                  <a:lnTo>
                    <a:pt x="66" y="404"/>
                  </a:lnTo>
                  <a:cubicBezTo>
                    <a:pt x="71" y="422"/>
                    <a:pt x="78" y="438"/>
                    <a:pt x="86" y="454"/>
                  </a:cubicBezTo>
                  <a:lnTo>
                    <a:pt x="40" y="501"/>
                  </a:lnTo>
                  <a:lnTo>
                    <a:pt x="151" y="611"/>
                  </a:lnTo>
                  <a:lnTo>
                    <a:pt x="197" y="565"/>
                  </a:lnTo>
                  <a:cubicBezTo>
                    <a:pt x="213" y="573"/>
                    <a:pt x="230" y="580"/>
                    <a:pt x="247" y="586"/>
                  </a:cubicBezTo>
                  <a:lnTo>
                    <a:pt x="247" y="651"/>
                  </a:lnTo>
                  <a:lnTo>
                    <a:pt x="404" y="651"/>
                  </a:lnTo>
                  <a:lnTo>
                    <a:pt x="404" y="586"/>
                  </a:lnTo>
                  <a:cubicBezTo>
                    <a:pt x="422" y="580"/>
                    <a:pt x="439" y="573"/>
                    <a:pt x="454" y="565"/>
                  </a:cubicBezTo>
                  <a:lnTo>
                    <a:pt x="501" y="611"/>
                  </a:lnTo>
                  <a:lnTo>
                    <a:pt x="612" y="501"/>
                  </a:lnTo>
                  <a:lnTo>
                    <a:pt x="565" y="454"/>
                  </a:lnTo>
                  <a:cubicBezTo>
                    <a:pt x="573" y="438"/>
                    <a:pt x="580" y="422"/>
                    <a:pt x="586" y="404"/>
                  </a:cubicBezTo>
                  <a:lnTo>
                    <a:pt x="651" y="404"/>
                  </a:lnTo>
                  <a:moveTo>
                    <a:pt x="325" y="440"/>
                  </a:moveTo>
                  <a:cubicBezTo>
                    <a:pt x="262" y="440"/>
                    <a:pt x="210" y="389"/>
                    <a:pt x="210" y="325"/>
                  </a:cubicBezTo>
                  <a:cubicBezTo>
                    <a:pt x="210" y="262"/>
                    <a:pt x="262" y="211"/>
                    <a:pt x="325" y="211"/>
                  </a:cubicBezTo>
                  <a:cubicBezTo>
                    <a:pt x="389" y="211"/>
                    <a:pt x="440" y="262"/>
                    <a:pt x="440" y="325"/>
                  </a:cubicBezTo>
                  <a:cubicBezTo>
                    <a:pt x="440" y="389"/>
                    <a:pt x="389" y="440"/>
                    <a:pt x="325" y="44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4"/>
        <p:cNvGrpSpPr/>
        <p:nvPr/>
      </p:nvGrpSpPr>
      <p:grpSpPr>
        <a:xfrm>
          <a:off x="0" y="0"/>
          <a:ext cx="0" cy="0"/>
          <a:chOff x="0" y="0"/>
          <a:chExt cx="0" cy="0"/>
        </a:xfrm>
      </p:grpSpPr>
      <p:grpSp>
        <p:nvGrpSpPr>
          <p:cNvPr id="55" name="Google Shape;55;p4"/>
          <p:cNvGrpSpPr/>
          <p:nvPr/>
        </p:nvGrpSpPr>
        <p:grpSpPr>
          <a:xfrm>
            <a:off x="-309865" y="-411725"/>
            <a:ext cx="10330243" cy="7146808"/>
            <a:chOff x="-309865" y="-411725"/>
            <a:chExt cx="10330243" cy="7146808"/>
          </a:xfrm>
        </p:grpSpPr>
        <p:sp>
          <p:nvSpPr>
            <p:cNvPr id="56" name="Google Shape;56;p4"/>
            <p:cNvSpPr/>
            <p:nvPr/>
          </p:nvSpPr>
          <p:spPr>
            <a:xfrm>
              <a:off x="7662979" y="-411725"/>
              <a:ext cx="2357400" cy="10812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57" name="Google Shape;57;p4"/>
            <p:cNvSpPr/>
            <p:nvPr/>
          </p:nvSpPr>
          <p:spPr>
            <a:xfrm rot="5400437">
              <a:off x="-777265" y="4845233"/>
              <a:ext cx="2357400" cy="14223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nvGrpSpPr>
            <p:cNvPr id="58" name="Google Shape;58;p4"/>
            <p:cNvGrpSpPr/>
            <p:nvPr/>
          </p:nvGrpSpPr>
          <p:grpSpPr>
            <a:xfrm rot="5400118">
              <a:off x="8287813" y="605069"/>
              <a:ext cx="1012608" cy="492643"/>
              <a:chOff x="5354280" y="2120400"/>
              <a:chExt cx="347760" cy="169200"/>
            </a:xfrm>
          </p:grpSpPr>
          <p:sp>
            <p:nvSpPr>
              <p:cNvPr id="59" name="Google Shape;59;p4"/>
              <p:cNvSpPr/>
              <p:nvPr/>
            </p:nvSpPr>
            <p:spPr>
              <a:xfrm>
                <a:off x="5691240" y="2120400"/>
                <a:ext cx="10800" cy="10440"/>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0" name="Google Shape;60;p4"/>
              <p:cNvSpPr/>
              <p:nvPr/>
            </p:nvSpPr>
            <p:spPr>
              <a:xfrm>
                <a:off x="5623920" y="2120400"/>
                <a:ext cx="10440" cy="10440"/>
              </a:xfrm>
              <a:custGeom>
                <a:avLst/>
                <a:gdLst/>
                <a:ahLst/>
                <a:cxnLst/>
                <a:rect l="l" t="t" r="r" b="b"/>
                <a:pathLst>
                  <a:path w="29" h="29" extrusionOk="0">
                    <a:moveTo>
                      <a:pt x="0" y="15"/>
                    </a:moveTo>
                    <a:cubicBezTo>
                      <a:pt x="0" y="7"/>
                      <a:pt x="7" y="0"/>
                      <a:pt x="15" y="0"/>
                    </a:cubicBezTo>
                    <a:cubicBezTo>
                      <a:pt x="24" y="0"/>
                      <a:pt x="29" y="7"/>
                      <a:pt x="29" y="15"/>
                    </a:cubicBezTo>
                    <a:cubicBezTo>
                      <a:pt x="29" y="23"/>
                      <a:pt x="24"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1" name="Google Shape;61;p4"/>
              <p:cNvSpPr/>
              <p:nvPr/>
            </p:nvSpPr>
            <p:spPr>
              <a:xfrm>
                <a:off x="5556600" y="2120400"/>
                <a:ext cx="10440" cy="10440"/>
              </a:xfrm>
              <a:custGeom>
                <a:avLst/>
                <a:gdLst/>
                <a:ahLst/>
                <a:cxnLst/>
                <a:rect l="l" t="t" r="r" b="b"/>
                <a:pathLst>
                  <a:path w="29" h="29" extrusionOk="0">
                    <a:moveTo>
                      <a:pt x="0" y="15"/>
                    </a:moveTo>
                    <a:cubicBezTo>
                      <a:pt x="0" y="7"/>
                      <a:pt x="6" y="0"/>
                      <a:pt x="14" y="0"/>
                    </a:cubicBezTo>
                    <a:cubicBezTo>
                      <a:pt x="23" y="0"/>
                      <a:pt x="29" y="7"/>
                      <a:pt x="29" y="15"/>
                    </a:cubicBezTo>
                    <a:cubicBezTo>
                      <a:pt x="29" y="23"/>
                      <a:pt x="23" y="29"/>
                      <a:pt x="14" y="29"/>
                    </a:cubicBezTo>
                    <a:cubicBezTo>
                      <a:pt x="6"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2" name="Google Shape;62;p4"/>
              <p:cNvSpPr/>
              <p:nvPr/>
            </p:nvSpPr>
            <p:spPr>
              <a:xfrm>
                <a:off x="5488920" y="2120400"/>
                <a:ext cx="10800" cy="10440"/>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3" name="Google Shape;63;p4"/>
              <p:cNvSpPr/>
              <p:nvPr/>
            </p:nvSpPr>
            <p:spPr>
              <a:xfrm>
                <a:off x="5421600" y="2120400"/>
                <a:ext cx="10440" cy="10440"/>
              </a:xfrm>
              <a:custGeom>
                <a:avLst/>
                <a:gdLst/>
                <a:ahLst/>
                <a:cxnLst/>
                <a:rect l="l" t="t" r="r" b="b"/>
                <a:pathLst>
                  <a:path w="29" h="29" extrusionOk="0">
                    <a:moveTo>
                      <a:pt x="0" y="15"/>
                    </a:moveTo>
                    <a:cubicBezTo>
                      <a:pt x="0" y="7"/>
                      <a:pt x="7" y="0"/>
                      <a:pt x="15" y="0"/>
                    </a:cubicBezTo>
                    <a:cubicBezTo>
                      <a:pt x="23" y="0"/>
                      <a:pt x="29" y="7"/>
                      <a:pt x="29" y="15"/>
                    </a:cubicBezTo>
                    <a:cubicBezTo>
                      <a:pt x="29"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4" name="Google Shape;64;p4"/>
              <p:cNvSpPr/>
              <p:nvPr/>
            </p:nvSpPr>
            <p:spPr>
              <a:xfrm>
                <a:off x="5354280" y="2120400"/>
                <a:ext cx="10440" cy="10440"/>
              </a:xfrm>
              <a:custGeom>
                <a:avLst/>
                <a:gdLst/>
                <a:ahLst/>
                <a:cxnLst/>
                <a:rect l="l" t="t" r="r" b="b"/>
                <a:pathLst>
                  <a:path w="29" h="29" extrusionOk="0">
                    <a:moveTo>
                      <a:pt x="0" y="15"/>
                    </a:moveTo>
                    <a:cubicBezTo>
                      <a:pt x="0" y="7"/>
                      <a:pt x="6" y="0"/>
                      <a:pt x="14" y="0"/>
                    </a:cubicBezTo>
                    <a:cubicBezTo>
                      <a:pt x="23" y="0"/>
                      <a:pt x="29" y="7"/>
                      <a:pt x="29" y="15"/>
                    </a:cubicBezTo>
                    <a:cubicBezTo>
                      <a:pt x="29" y="23"/>
                      <a:pt x="23" y="29"/>
                      <a:pt x="14" y="29"/>
                    </a:cubicBezTo>
                    <a:cubicBezTo>
                      <a:pt x="6"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5" name="Google Shape;65;p4"/>
              <p:cNvSpPr/>
              <p:nvPr/>
            </p:nvSpPr>
            <p:spPr>
              <a:xfrm>
                <a:off x="5691240" y="2173320"/>
                <a:ext cx="10800" cy="10440"/>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6" name="Google Shape;66;p4"/>
              <p:cNvSpPr/>
              <p:nvPr/>
            </p:nvSpPr>
            <p:spPr>
              <a:xfrm>
                <a:off x="5623920" y="2173320"/>
                <a:ext cx="10440" cy="10440"/>
              </a:xfrm>
              <a:custGeom>
                <a:avLst/>
                <a:gdLst/>
                <a:ahLst/>
                <a:cxnLst/>
                <a:rect l="l" t="t" r="r" b="b"/>
                <a:pathLst>
                  <a:path w="29" h="29" extrusionOk="0">
                    <a:moveTo>
                      <a:pt x="0" y="15"/>
                    </a:moveTo>
                    <a:cubicBezTo>
                      <a:pt x="0" y="7"/>
                      <a:pt x="7" y="0"/>
                      <a:pt x="15" y="0"/>
                    </a:cubicBezTo>
                    <a:cubicBezTo>
                      <a:pt x="24" y="0"/>
                      <a:pt x="29" y="7"/>
                      <a:pt x="29" y="15"/>
                    </a:cubicBezTo>
                    <a:cubicBezTo>
                      <a:pt x="29" y="23"/>
                      <a:pt x="24"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7" name="Google Shape;67;p4"/>
              <p:cNvSpPr/>
              <p:nvPr/>
            </p:nvSpPr>
            <p:spPr>
              <a:xfrm>
                <a:off x="5556600" y="2173320"/>
                <a:ext cx="10440" cy="10440"/>
              </a:xfrm>
              <a:custGeom>
                <a:avLst/>
                <a:gdLst/>
                <a:ahLst/>
                <a:cxnLst/>
                <a:rect l="l" t="t" r="r" b="b"/>
                <a:pathLst>
                  <a:path w="29" h="29" extrusionOk="0">
                    <a:moveTo>
                      <a:pt x="0" y="15"/>
                    </a:moveTo>
                    <a:cubicBezTo>
                      <a:pt x="0" y="7"/>
                      <a:pt x="6" y="0"/>
                      <a:pt x="14" y="0"/>
                    </a:cubicBezTo>
                    <a:cubicBezTo>
                      <a:pt x="23" y="0"/>
                      <a:pt x="29" y="7"/>
                      <a:pt x="29" y="15"/>
                    </a:cubicBezTo>
                    <a:cubicBezTo>
                      <a:pt x="29" y="23"/>
                      <a:pt x="23" y="29"/>
                      <a:pt x="14" y="29"/>
                    </a:cubicBezTo>
                    <a:cubicBezTo>
                      <a:pt x="6"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8" name="Google Shape;68;p4"/>
              <p:cNvSpPr/>
              <p:nvPr/>
            </p:nvSpPr>
            <p:spPr>
              <a:xfrm>
                <a:off x="5488920" y="2173320"/>
                <a:ext cx="10800" cy="10440"/>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9" name="Google Shape;69;p4"/>
              <p:cNvSpPr/>
              <p:nvPr/>
            </p:nvSpPr>
            <p:spPr>
              <a:xfrm>
                <a:off x="5421600" y="2173320"/>
                <a:ext cx="10440" cy="10440"/>
              </a:xfrm>
              <a:custGeom>
                <a:avLst/>
                <a:gdLst/>
                <a:ahLst/>
                <a:cxnLst/>
                <a:rect l="l" t="t" r="r" b="b"/>
                <a:pathLst>
                  <a:path w="29" h="29" extrusionOk="0">
                    <a:moveTo>
                      <a:pt x="0" y="15"/>
                    </a:moveTo>
                    <a:cubicBezTo>
                      <a:pt x="0" y="7"/>
                      <a:pt x="7" y="0"/>
                      <a:pt x="15" y="0"/>
                    </a:cubicBezTo>
                    <a:cubicBezTo>
                      <a:pt x="23" y="0"/>
                      <a:pt x="29" y="7"/>
                      <a:pt x="29" y="15"/>
                    </a:cubicBezTo>
                    <a:cubicBezTo>
                      <a:pt x="29"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0" name="Google Shape;70;p4"/>
              <p:cNvSpPr/>
              <p:nvPr/>
            </p:nvSpPr>
            <p:spPr>
              <a:xfrm>
                <a:off x="5354280" y="2173320"/>
                <a:ext cx="10440" cy="10440"/>
              </a:xfrm>
              <a:custGeom>
                <a:avLst/>
                <a:gdLst/>
                <a:ahLst/>
                <a:cxnLst/>
                <a:rect l="l" t="t" r="r" b="b"/>
                <a:pathLst>
                  <a:path w="29" h="29" extrusionOk="0">
                    <a:moveTo>
                      <a:pt x="0" y="15"/>
                    </a:moveTo>
                    <a:cubicBezTo>
                      <a:pt x="0" y="7"/>
                      <a:pt x="6" y="0"/>
                      <a:pt x="14" y="0"/>
                    </a:cubicBezTo>
                    <a:cubicBezTo>
                      <a:pt x="23" y="0"/>
                      <a:pt x="29" y="7"/>
                      <a:pt x="29" y="15"/>
                    </a:cubicBezTo>
                    <a:cubicBezTo>
                      <a:pt x="29" y="23"/>
                      <a:pt x="23" y="29"/>
                      <a:pt x="14" y="29"/>
                    </a:cubicBezTo>
                    <a:cubicBezTo>
                      <a:pt x="6"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1" name="Google Shape;71;p4"/>
              <p:cNvSpPr/>
              <p:nvPr/>
            </p:nvSpPr>
            <p:spPr>
              <a:xfrm>
                <a:off x="5691240" y="2226240"/>
                <a:ext cx="10800" cy="10440"/>
              </a:xfrm>
              <a:custGeom>
                <a:avLst/>
                <a:gdLst/>
                <a:ahLst/>
                <a:cxnLst/>
                <a:rect l="l" t="t" r="r" b="b"/>
                <a:pathLst>
                  <a:path w="30" h="29" extrusionOk="0">
                    <a:moveTo>
                      <a:pt x="0" y="15"/>
                    </a:moveTo>
                    <a:cubicBezTo>
                      <a:pt x="0" y="7"/>
                      <a:pt x="7" y="0"/>
                      <a:pt x="15" y="0"/>
                    </a:cubicBezTo>
                    <a:cubicBezTo>
                      <a:pt x="23" y="0"/>
                      <a:pt x="30" y="6"/>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2" name="Google Shape;72;p4"/>
              <p:cNvSpPr/>
              <p:nvPr/>
            </p:nvSpPr>
            <p:spPr>
              <a:xfrm>
                <a:off x="5623920" y="2226240"/>
                <a:ext cx="10440" cy="10440"/>
              </a:xfrm>
              <a:custGeom>
                <a:avLst/>
                <a:gdLst/>
                <a:ahLst/>
                <a:cxnLst/>
                <a:rect l="l" t="t" r="r" b="b"/>
                <a:pathLst>
                  <a:path w="29" h="29" extrusionOk="0">
                    <a:moveTo>
                      <a:pt x="0" y="15"/>
                    </a:moveTo>
                    <a:cubicBezTo>
                      <a:pt x="0" y="7"/>
                      <a:pt x="7" y="0"/>
                      <a:pt x="15" y="0"/>
                    </a:cubicBezTo>
                    <a:cubicBezTo>
                      <a:pt x="24" y="0"/>
                      <a:pt x="29" y="6"/>
                      <a:pt x="29" y="15"/>
                    </a:cubicBezTo>
                    <a:cubicBezTo>
                      <a:pt x="29" y="23"/>
                      <a:pt x="24"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3" name="Google Shape;73;p4"/>
              <p:cNvSpPr/>
              <p:nvPr/>
            </p:nvSpPr>
            <p:spPr>
              <a:xfrm>
                <a:off x="5556600" y="2226240"/>
                <a:ext cx="10440" cy="10440"/>
              </a:xfrm>
              <a:custGeom>
                <a:avLst/>
                <a:gdLst/>
                <a:ahLst/>
                <a:cxnLst/>
                <a:rect l="l" t="t" r="r" b="b"/>
                <a:pathLst>
                  <a:path w="29" h="29" extrusionOk="0">
                    <a:moveTo>
                      <a:pt x="0" y="15"/>
                    </a:moveTo>
                    <a:cubicBezTo>
                      <a:pt x="0" y="7"/>
                      <a:pt x="6" y="0"/>
                      <a:pt x="14" y="0"/>
                    </a:cubicBezTo>
                    <a:cubicBezTo>
                      <a:pt x="23" y="0"/>
                      <a:pt x="29" y="6"/>
                      <a:pt x="29" y="15"/>
                    </a:cubicBezTo>
                    <a:cubicBezTo>
                      <a:pt x="29" y="23"/>
                      <a:pt x="23" y="29"/>
                      <a:pt x="14" y="29"/>
                    </a:cubicBezTo>
                    <a:cubicBezTo>
                      <a:pt x="6"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4" name="Google Shape;74;p4"/>
              <p:cNvSpPr/>
              <p:nvPr/>
            </p:nvSpPr>
            <p:spPr>
              <a:xfrm>
                <a:off x="5488920" y="2226240"/>
                <a:ext cx="10800" cy="10440"/>
              </a:xfrm>
              <a:custGeom>
                <a:avLst/>
                <a:gdLst/>
                <a:ahLst/>
                <a:cxnLst/>
                <a:rect l="l" t="t" r="r" b="b"/>
                <a:pathLst>
                  <a:path w="30" h="29" extrusionOk="0">
                    <a:moveTo>
                      <a:pt x="0" y="15"/>
                    </a:moveTo>
                    <a:cubicBezTo>
                      <a:pt x="0" y="7"/>
                      <a:pt x="7" y="0"/>
                      <a:pt x="15" y="0"/>
                    </a:cubicBezTo>
                    <a:cubicBezTo>
                      <a:pt x="23" y="0"/>
                      <a:pt x="30" y="6"/>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5" name="Google Shape;75;p4"/>
              <p:cNvSpPr/>
              <p:nvPr/>
            </p:nvSpPr>
            <p:spPr>
              <a:xfrm>
                <a:off x="5421600" y="2226240"/>
                <a:ext cx="10440" cy="10440"/>
              </a:xfrm>
              <a:custGeom>
                <a:avLst/>
                <a:gdLst/>
                <a:ahLst/>
                <a:cxnLst/>
                <a:rect l="l" t="t" r="r" b="b"/>
                <a:pathLst>
                  <a:path w="29" h="29" extrusionOk="0">
                    <a:moveTo>
                      <a:pt x="0" y="15"/>
                    </a:moveTo>
                    <a:cubicBezTo>
                      <a:pt x="0" y="7"/>
                      <a:pt x="7" y="0"/>
                      <a:pt x="15" y="0"/>
                    </a:cubicBezTo>
                    <a:cubicBezTo>
                      <a:pt x="23" y="0"/>
                      <a:pt x="29" y="6"/>
                      <a:pt x="29" y="15"/>
                    </a:cubicBezTo>
                    <a:cubicBezTo>
                      <a:pt x="29"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6" name="Google Shape;76;p4"/>
              <p:cNvSpPr/>
              <p:nvPr/>
            </p:nvSpPr>
            <p:spPr>
              <a:xfrm>
                <a:off x="5354280" y="2226240"/>
                <a:ext cx="10440" cy="10440"/>
              </a:xfrm>
              <a:custGeom>
                <a:avLst/>
                <a:gdLst/>
                <a:ahLst/>
                <a:cxnLst/>
                <a:rect l="l" t="t" r="r" b="b"/>
                <a:pathLst>
                  <a:path w="29" h="29" extrusionOk="0">
                    <a:moveTo>
                      <a:pt x="0" y="15"/>
                    </a:moveTo>
                    <a:cubicBezTo>
                      <a:pt x="0" y="7"/>
                      <a:pt x="6" y="0"/>
                      <a:pt x="14" y="0"/>
                    </a:cubicBezTo>
                    <a:cubicBezTo>
                      <a:pt x="23" y="0"/>
                      <a:pt x="29" y="6"/>
                      <a:pt x="29" y="15"/>
                    </a:cubicBezTo>
                    <a:cubicBezTo>
                      <a:pt x="29" y="23"/>
                      <a:pt x="23" y="29"/>
                      <a:pt x="14" y="29"/>
                    </a:cubicBezTo>
                    <a:cubicBezTo>
                      <a:pt x="6"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7" name="Google Shape;77;p4"/>
              <p:cNvSpPr/>
              <p:nvPr/>
            </p:nvSpPr>
            <p:spPr>
              <a:xfrm>
                <a:off x="5691240" y="2279160"/>
                <a:ext cx="10800" cy="10440"/>
              </a:xfrm>
              <a:custGeom>
                <a:avLst/>
                <a:gdLst/>
                <a:ahLst/>
                <a:cxnLst/>
                <a:rect l="l" t="t" r="r" b="b"/>
                <a:pathLst>
                  <a:path w="30" h="29" extrusionOk="0">
                    <a:moveTo>
                      <a:pt x="0" y="14"/>
                    </a:moveTo>
                    <a:cubicBezTo>
                      <a:pt x="0" y="6"/>
                      <a:pt x="7" y="0"/>
                      <a:pt x="15" y="0"/>
                    </a:cubicBezTo>
                    <a:cubicBezTo>
                      <a:pt x="23" y="0"/>
                      <a:pt x="30" y="5"/>
                      <a:pt x="30" y="14"/>
                    </a:cubicBezTo>
                    <a:cubicBezTo>
                      <a:pt x="30" y="22"/>
                      <a:pt x="23" y="29"/>
                      <a:pt x="15" y="29"/>
                    </a:cubicBezTo>
                    <a:cubicBezTo>
                      <a:pt x="7" y="29"/>
                      <a:pt x="0" y="23"/>
                      <a:pt x="0" y="1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8" name="Google Shape;78;p4"/>
              <p:cNvSpPr/>
              <p:nvPr/>
            </p:nvSpPr>
            <p:spPr>
              <a:xfrm>
                <a:off x="5623920" y="2279160"/>
                <a:ext cx="10440" cy="10440"/>
              </a:xfrm>
              <a:custGeom>
                <a:avLst/>
                <a:gdLst/>
                <a:ahLst/>
                <a:cxnLst/>
                <a:rect l="l" t="t" r="r" b="b"/>
                <a:pathLst>
                  <a:path w="29" h="29" extrusionOk="0">
                    <a:moveTo>
                      <a:pt x="0" y="14"/>
                    </a:moveTo>
                    <a:cubicBezTo>
                      <a:pt x="0" y="6"/>
                      <a:pt x="7" y="0"/>
                      <a:pt x="15" y="0"/>
                    </a:cubicBezTo>
                    <a:cubicBezTo>
                      <a:pt x="24" y="0"/>
                      <a:pt x="29" y="5"/>
                      <a:pt x="29" y="14"/>
                    </a:cubicBezTo>
                    <a:cubicBezTo>
                      <a:pt x="29" y="22"/>
                      <a:pt x="24" y="29"/>
                      <a:pt x="15" y="29"/>
                    </a:cubicBezTo>
                    <a:cubicBezTo>
                      <a:pt x="7" y="29"/>
                      <a:pt x="0" y="23"/>
                      <a:pt x="0" y="1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9" name="Google Shape;79;p4"/>
              <p:cNvSpPr/>
              <p:nvPr/>
            </p:nvSpPr>
            <p:spPr>
              <a:xfrm>
                <a:off x="5556600" y="2279160"/>
                <a:ext cx="10440" cy="10440"/>
              </a:xfrm>
              <a:custGeom>
                <a:avLst/>
                <a:gdLst/>
                <a:ahLst/>
                <a:cxnLst/>
                <a:rect l="l" t="t" r="r" b="b"/>
                <a:pathLst>
                  <a:path w="29" h="29" extrusionOk="0">
                    <a:moveTo>
                      <a:pt x="0" y="14"/>
                    </a:moveTo>
                    <a:cubicBezTo>
                      <a:pt x="0" y="6"/>
                      <a:pt x="6" y="0"/>
                      <a:pt x="14" y="0"/>
                    </a:cubicBezTo>
                    <a:cubicBezTo>
                      <a:pt x="23" y="0"/>
                      <a:pt x="29" y="5"/>
                      <a:pt x="29" y="14"/>
                    </a:cubicBezTo>
                    <a:cubicBezTo>
                      <a:pt x="29" y="22"/>
                      <a:pt x="23" y="29"/>
                      <a:pt x="14" y="29"/>
                    </a:cubicBezTo>
                    <a:cubicBezTo>
                      <a:pt x="6" y="29"/>
                      <a:pt x="0" y="23"/>
                      <a:pt x="0" y="1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0" name="Google Shape;80;p4"/>
              <p:cNvSpPr/>
              <p:nvPr/>
            </p:nvSpPr>
            <p:spPr>
              <a:xfrm>
                <a:off x="5488920" y="2279160"/>
                <a:ext cx="10800" cy="10440"/>
              </a:xfrm>
              <a:custGeom>
                <a:avLst/>
                <a:gdLst/>
                <a:ahLst/>
                <a:cxnLst/>
                <a:rect l="l" t="t" r="r" b="b"/>
                <a:pathLst>
                  <a:path w="30" h="29" extrusionOk="0">
                    <a:moveTo>
                      <a:pt x="0" y="14"/>
                    </a:moveTo>
                    <a:cubicBezTo>
                      <a:pt x="0" y="6"/>
                      <a:pt x="7" y="0"/>
                      <a:pt x="15" y="0"/>
                    </a:cubicBezTo>
                    <a:cubicBezTo>
                      <a:pt x="23" y="0"/>
                      <a:pt x="30" y="5"/>
                      <a:pt x="30" y="14"/>
                    </a:cubicBezTo>
                    <a:cubicBezTo>
                      <a:pt x="30" y="22"/>
                      <a:pt x="23" y="29"/>
                      <a:pt x="15" y="29"/>
                    </a:cubicBezTo>
                    <a:cubicBezTo>
                      <a:pt x="7" y="29"/>
                      <a:pt x="0" y="23"/>
                      <a:pt x="0" y="1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1" name="Google Shape;81;p4"/>
              <p:cNvSpPr/>
              <p:nvPr/>
            </p:nvSpPr>
            <p:spPr>
              <a:xfrm>
                <a:off x="5421600" y="2279160"/>
                <a:ext cx="10440" cy="10440"/>
              </a:xfrm>
              <a:custGeom>
                <a:avLst/>
                <a:gdLst/>
                <a:ahLst/>
                <a:cxnLst/>
                <a:rect l="l" t="t" r="r" b="b"/>
                <a:pathLst>
                  <a:path w="29" h="29" extrusionOk="0">
                    <a:moveTo>
                      <a:pt x="0" y="14"/>
                    </a:moveTo>
                    <a:cubicBezTo>
                      <a:pt x="0" y="6"/>
                      <a:pt x="7" y="0"/>
                      <a:pt x="15" y="0"/>
                    </a:cubicBezTo>
                    <a:cubicBezTo>
                      <a:pt x="23" y="0"/>
                      <a:pt x="29" y="5"/>
                      <a:pt x="29" y="14"/>
                    </a:cubicBezTo>
                    <a:cubicBezTo>
                      <a:pt x="29" y="22"/>
                      <a:pt x="23" y="29"/>
                      <a:pt x="15" y="29"/>
                    </a:cubicBezTo>
                    <a:cubicBezTo>
                      <a:pt x="7" y="29"/>
                      <a:pt x="0" y="23"/>
                      <a:pt x="0" y="1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2" name="Google Shape;82;p4"/>
              <p:cNvSpPr/>
              <p:nvPr/>
            </p:nvSpPr>
            <p:spPr>
              <a:xfrm>
                <a:off x="5354280" y="2279160"/>
                <a:ext cx="10440" cy="10440"/>
              </a:xfrm>
              <a:custGeom>
                <a:avLst/>
                <a:gdLst/>
                <a:ahLst/>
                <a:cxnLst/>
                <a:rect l="l" t="t" r="r" b="b"/>
                <a:pathLst>
                  <a:path w="29" h="29" extrusionOk="0">
                    <a:moveTo>
                      <a:pt x="0" y="14"/>
                    </a:moveTo>
                    <a:cubicBezTo>
                      <a:pt x="0" y="6"/>
                      <a:pt x="6" y="0"/>
                      <a:pt x="14" y="0"/>
                    </a:cubicBezTo>
                    <a:cubicBezTo>
                      <a:pt x="23" y="0"/>
                      <a:pt x="29" y="5"/>
                      <a:pt x="29" y="14"/>
                    </a:cubicBezTo>
                    <a:cubicBezTo>
                      <a:pt x="29" y="22"/>
                      <a:pt x="23" y="29"/>
                      <a:pt x="14" y="29"/>
                    </a:cubicBezTo>
                    <a:cubicBezTo>
                      <a:pt x="6" y="29"/>
                      <a:pt x="0" y="23"/>
                      <a:pt x="0" y="1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sp>
        <p:nvSpPr>
          <p:cNvPr id="83" name="Google Shape;83;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4" name="Google Shape;84;p4"/>
          <p:cNvSpPr txBox="1">
            <a:spLocks noGrp="1"/>
          </p:cNvSpPr>
          <p:nvPr>
            <p:ph type="body" idx="1"/>
          </p:nvPr>
        </p:nvSpPr>
        <p:spPr>
          <a:xfrm>
            <a:off x="720000" y="1150525"/>
            <a:ext cx="7704000" cy="4605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02"/>
        <p:cNvGrpSpPr/>
        <p:nvPr/>
      </p:nvGrpSpPr>
      <p:grpSpPr>
        <a:xfrm>
          <a:off x="0" y="0"/>
          <a:ext cx="0" cy="0"/>
          <a:chOff x="0" y="0"/>
          <a:chExt cx="0" cy="0"/>
        </a:xfrm>
      </p:grpSpPr>
      <p:sp>
        <p:nvSpPr>
          <p:cNvPr id="203" name="Google Shape;203;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grpSp>
        <p:nvGrpSpPr>
          <p:cNvPr id="204" name="Google Shape;204;p8"/>
          <p:cNvGrpSpPr/>
          <p:nvPr/>
        </p:nvGrpSpPr>
        <p:grpSpPr>
          <a:xfrm>
            <a:off x="-1132121" y="-541702"/>
            <a:ext cx="11105246" cy="5438552"/>
            <a:chOff x="-1132121" y="-541702"/>
            <a:chExt cx="11105246" cy="5438552"/>
          </a:xfrm>
        </p:grpSpPr>
        <p:sp>
          <p:nvSpPr>
            <p:cNvPr id="205" name="Google Shape;205;p8"/>
            <p:cNvSpPr/>
            <p:nvPr/>
          </p:nvSpPr>
          <p:spPr>
            <a:xfrm>
              <a:off x="8746888" y="3127250"/>
              <a:ext cx="1161000" cy="1161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206" name="Google Shape;206;p8"/>
            <p:cNvSpPr/>
            <p:nvPr/>
          </p:nvSpPr>
          <p:spPr>
            <a:xfrm>
              <a:off x="8531713" y="2992862"/>
              <a:ext cx="510299" cy="510299"/>
            </a:xfrm>
            <a:custGeom>
              <a:avLst/>
              <a:gdLst/>
              <a:ahLst/>
              <a:cxnLst/>
              <a:rect l="l" t="t" r="r" b="b"/>
              <a:pathLst>
                <a:path w="651" h="651" extrusionOk="0">
                  <a:moveTo>
                    <a:pt x="651" y="404"/>
                  </a:moveTo>
                  <a:lnTo>
                    <a:pt x="651" y="247"/>
                  </a:lnTo>
                  <a:lnTo>
                    <a:pt x="586" y="247"/>
                  </a:lnTo>
                  <a:cubicBezTo>
                    <a:pt x="580" y="230"/>
                    <a:pt x="573" y="213"/>
                    <a:pt x="565" y="197"/>
                  </a:cubicBezTo>
                  <a:lnTo>
                    <a:pt x="612" y="151"/>
                  </a:lnTo>
                  <a:lnTo>
                    <a:pt x="501" y="40"/>
                  </a:lnTo>
                  <a:lnTo>
                    <a:pt x="454" y="86"/>
                  </a:lnTo>
                  <a:cubicBezTo>
                    <a:pt x="438" y="78"/>
                    <a:pt x="422" y="71"/>
                    <a:pt x="404" y="66"/>
                  </a:cubicBezTo>
                  <a:lnTo>
                    <a:pt x="404" y="0"/>
                  </a:lnTo>
                  <a:lnTo>
                    <a:pt x="247" y="0"/>
                  </a:lnTo>
                  <a:lnTo>
                    <a:pt x="247" y="66"/>
                  </a:lnTo>
                  <a:cubicBezTo>
                    <a:pt x="230" y="71"/>
                    <a:pt x="213" y="78"/>
                    <a:pt x="197" y="86"/>
                  </a:cubicBezTo>
                  <a:lnTo>
                    <a:pt x="151" y="40"/>
                  </a:lnTo>
                  <a:lnTo>
                    <a:pt x="40" y="151"/>
                  </a:lnTo>
                  <a:lnTo>
                    <a:pt x="86" y="197"/>
                  </a:lnTo>
                  <a:cubicBezTo>
                    <a:pt x="78" y="213"/>
                    <a:pt x="71" y="230"/>
                    <a:pt x="66" y="247"/>
                  </a:cubicBezTo>
                  <a:lnTo>
                    <a:pt x="0" y="247"/>
                  </a:lnTo>
                  <a:lnTo>
                    <a:pt x="0" y="404"/>
                  </a:lnTo>
                  <a:lnTo>
                    <a:pt x="66" y="404"/>
                  </a:lnTo>
                  <a:cubicBezTo>
                    <a:pt x="71" y="422"/>
                    <a:pt x="78" y="438"/>
                    <a:pt x="86" y="454"/>
                  </a:cubicBezTo>
                  <a:lnTo>
                    <a:pt x="40" y="501"/>
                  </a:lnTo>
                  <a:lnTo>
                    <a:pt x="151" y="611"/>
                  </a:lnTo>
                  <a:lnTo>
                    <a:pt x="197" y="565"/>
                  </a:lnTo>
                  <a:cubicBezTo>
                    <a:pt x="213" y="573"/>
                    <a:pt x="230" y="580"/>
                    <a:pt x="247" y="586"/>
                  </a:cubicBezTo>
                  <a:lnTo>
                    <a:pt x="247" y="651"/>
                  </a:lnTo>
                  <a:lnTo>
                    <a:pt x="404" y="651"/>
                  </a:lnTo>
                  <a:lnTo>
                    <a:pt x="404" y="586"/>
                  </a:lnTo>
                  <a:cubicBezTo>
                    <a:pt x="422" y="580"/>
                    <a:pt x="439" y="573"/>
                    <a:pt x="454" y="565"/>
                  </a:cubicBezTo>
                  <a:lnTo>
                    <a:pt x="501" y="611"/>
                  </a:lnTo>
                  <a:lnTo>
                    <a:pt x="612" y="501"/>
                  </a:lnTo>
                  <a:lnTo>
                    <a:pt x="565" y="454"/>
                  </a:lnTo>
                  <a:cubicBezTo>
                    <a:pt x="573" y="438"/>
                    <a:pt x="580" y="422"/>
                    <a:pt x="586" y="404"/>
                  </a:cubicBezTo>
                  <a:lnTo>
                    <a:pt x="651" y="404"/>
                  </a:lnTo>
                  <a:moveTo>
                    <a:pt x="325" y="440"/>
                  </a:moveTo>
                  <a:cubicBezTo>
                    <a:pt x="262" y="440"/>
                    <a:pt x="210" y="389"/>
                    <a:pt x="210" y="325"/>
                  </a:cubicBezTo>
                  <a:cubicBezTo>
                    <a:pt x="210" y="262"/>
                    <a:pt x="262" y="211"/>
                    <a:pt x="325" y="211"/>
                  </a:cubicBezTo>
                  <a:cubicBezTo>
                    <a:pt x="389" y="211"/>
                    <a:pt x="440" y="262"/>
                    <a:pt x="440" y="325"/>
                  </a:cubicBezTo>
                  <a:cubicBezTo>
                    <a:pt x="440" y="389"/>
                    <a:pt x="389" y="440"/>
                    <a:pt x="325" y="44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207" name="Google Shape;207;p8"/>
            <p:cNvGrpSpPr/>
            <p:nvPr/>
          </p:nvGrpSpPr>
          <p:grpSpPr>
            <a:xfrm>
              <a:off x="8539275" y="3791850"/>
              <a:ext cx="510300" cy="1105000"/>
              <a:chOff x="62646" y="2769450"/>
              <a:chExt cx="510300" cy="1105000"/>
            </a:xfrm>
          </p:grpSpPr>
          <p:sp>
            <p:nvSpPr>
              <p:cNvPr id="208" name="Google Shape;208;p8"/>
              <p:cNvSpPr/>
              <p:nvPr/>
            </p:nvSpPr>
            <p:spPr>
              <a:xfrm>
                <a:off x="62650" y="2769450"/>
                <a:ext cx="510275" cy="1105000"/>
              </a:xfrm>
              <a:custGeom>
                <a:avLst/>
                <a:gdLst/>
                <a:ahLst/>
                <a:cxnLst/>
                <a:rect l="l" t="t" r="r" b="b"/>
                <a:pathLst>
                  <a:path w="1331" h="891" extrusionOk="0">
                    <a:moveTo>
                      <a:pt x="0" y="0"/>
                    </a:moveTo>
                    <a:lnTo>
                      <a:pt x="1331" y="0"/>
                    </a:lnTo>
                    <a:lnTo>
                      <a:pt x="1331" y="891"/>
                    </a:lnTo>
                    <a:lnTo>
                      <a:pt x="0" y="891"/>
                    </a:lnTo>
                    <a:lnTo>
                      <a:pt x="0" y="0"/>
                    </a:lnTo>
                    <a:close/>
                  </a:path>
                </a:pathLst>
              </a:custGeom>
              <a:no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cxnSp>
            <p:nvCxnSpPr>
              <p:cNvPr id="209" name="Google Shape;209;p8"/>
              <p:cNvCxnSpPr/>
              <p:nvPr/>
            </p:nvCxnSpPr>
            <p:spPr>
              <a:xfrm>
                <a:off x="62646" y="2912597"/>
                <a:ext cx="510300" cy="0"/>
              </a:xfrm>
              <a:prstGeom prst="straightConnector1">
                <a:avLst/>
              </a:prstGeom>
              <a:noFill/>
              <a:ln w="9525" cap="flat" cmpd="sng">
                <a:solidFill>
                  <a:schemeClr val="dk1"/>
                </a:solidFill>
                <a:prstDash val="solid"/>
                <a:round/>
                <a:headEnd type="none" w="sm" len="sm"/>
                <a:tailEnd type="none" w="sm" len="sm"/>
              </a:ln>
            </p:spPr>
          </p:cxnSp>
          <p:sp>
            <p:nvSpPr>
              <p:cNvPr id="210" name="Google Shape;210;p8"/>
              <p:cNvSpPr/>
              <p:nvPr/>
            </p:nvSpPr>
            <p:spPr>
              <a:xfrm>
                <a:off x="110652" y="2814829"/>
                <a:ext cx="41900" cy="42773"/>
              </a:xfrm>
              <a:custGeom>
                <a:avLst/>
                <a:gdLst/>
                <a:ahLst/>
                <a:cxnLst/>
                <a:rect l="l" t="t" r="r" b="b"/>
                <a:pathLst>
                  <a:path w="48" h="49" extrusionOk="0">
                    <a:moveTo>
                      <a:pt x="48" y="24"/>
                    </a:moveTo>
                    <a:cubicBezTo>
                      <a:pt x="48" y="28"/>
                      <a:pt x="47" y="32"/>
                      <a:pt x="45" y="36"/>
                    </a:cubicBezTo>
                    <a:cubicBezTo>
                      <a:pt x="43" y="39"/>
                      <a:pt x="39" y="43"/>
                      <a:pt x="36" y="45"/>
                    </a:cubicBezTo>
                    <a:cubicBezTo>
                      <a:pt x="32" y="47"/>
                      <a:pt x="28" y="49"/>
                      <a:pt x="24" y="49"/>
                    </a:cubicBezTo>
                    <a:cubicBezTo>
                      <a:pt x="20" y="49"/>
                      <a:pt x="16" y="47"/>
                      <a:pt x="12" y="45"/>
                    </a:cubicBezTo>
                    <a:cubicBezTo>
                      <a:pt x="8" y="43"/>
                      <a:pt x="5" y="39"/>
                      <a:pt x="3" y="36"/>
                    </a:cubicBezTo>
                    <a:cubicBezTo>
                      <a:pt x="1" y="32"/>
                      <a:pt x="0" y="28"/>
                      <a:pt x="0" y="24"/>
                    </a:cubicBezTo>
                    <a:cubicBezTo>
                      <a:pt x="0" y="20"/>
                      <a:pt x="1" y="16"/>
                      <a:pt x="3" y="12"/>
                    </a:cubicBezTo>
                    <a:cubicBezTo>
                      <a:pt x="5" y="8"/>
                      <a:pt x="8" y="5"/>
                      <a:pt x="12" y="3"/>
                    </a:cubicBezTo>
                    <a:cubicBezTo>
                      <a:pt x="16" y="1"/>
                      <a:pt x="20" y="0"/>
                      <a:pt x="24" y="0"/>
                    </a:cubicBezTo>
                    <a:cubicBezTo>
                      <a:pt x="28" y="0"/>
                      <a:pt x="32" y="1"/>
                      <a:pt x="36" y="3"/>
                    </a:cubicBezTo>
                    <a:cubicBezTo>
                      <a:pt x="39" y="5"/>
                      <a:pt x="43" y="8"/>
                      <a:pt x="45" y="12"/>
                    </a:cubicBezTo>
                    <a:cubicBezTo>
                      <a:pt x="47" y="16"/>
                      <a:pt x="48" y="20"/>
                      <a:pt x="48" y="24"/>
                    </a:cubicBezTo>
                    <a:close/>
                  </a:path>
                </a:pathLst>
              </a:custGeom>
              <a:noFill/>
              <a:ln w="9525" cap="flat" cmpd="sng">
                <a:solidFill>
                  <a:schemeClr val="dk1"/>
                </a:solidFill>
                <a:prstDash val="solid"/>
                <a:round/>
                <a:headEnd type="none" w="sm" len="sm"/>
                <a:tailEnd type="none" w="sm" len="sm"/>
              </a:ln>
            </p:spPr>
            <p:txBody>
              <a:bodyPr spcFirstLastPara="1" wrap="square" lIns="92150" tIns="0" rIns="9215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1" name="Google Shape;211;p8"/>
              <p:cNvSpPr/>
              <p:nvPr/>
            </p:nvSpPr>
            <p:spPr>
              <a:xfrm>
                <a:off x="210164" y="2814829"/>
                <a:ext cx="42773" cy="42773"/>
              </a:xfrm>
              <a:custGeom>
                <a:avLst/>
                <a:gdLst/>
                <a:ahLst/>
                <a:cxnLst/>
                <a:rect l="l" t="t" r="r" b="b"/>
                <a:pathLst>
                  <a:path w="49" h="49" extrusionOk="0">
                    <a:moveTo>
                      <a:pt x="49" y="24"/>
                    </a:moveTo>
                    <a:cubicBezTo>
                      <a:pt x="49" y="28"/>
                      <a:pt x="48" y="32"/>
                      <a:pt x="46" y="36"/>
                    </a:cubicBezTo>
                    <a:cubicBezTo>
                      <a:pt x="43" y="39"/>
                      <a:pt x="40" y="43"/>
                      <a:pt x="37" y="45"/>
                    </a:cubicBezTo>
                    <a:cubicBezTo>
                      <a:pt x="33" y="47"/>
                      <a:pt x="29" y="49"/>
                      <a:pt x="25" y="49"/>
                    </a:cubicBezTo>
                    <a:cubicBezTo>
                      <a:pt x="20" y="49"/>
                      <a:pt x="15" y="47"/>
                      <a:pt x="12" y="45"/>
                    </a:cubicBezTo>
                    <a:cubicBezTo>
                      <a:pt x="8" y="43"/>
                      <a:pt x="6" y="39"/>
                      <a:pt x="4" y="36"/>
                    </a:cubicBezTo>
                    <a:cubicBezTo>
                      <a:pt x="1" y="32"/>
                      <a:pt x="0" y="28"/>
                      <a:pt x="0" y="24"/>
                    </a:cubicBezTo>
                    <a:cubicBezTo>
                      <a:pt x="0" y="20"/>
                      <a:pt x="1" y="16"/>
                      <a:pt x="4" y="12"/>
                    </a:cubicBezTo>
                    <a:cubicBezTo>
                      <a:pt x="6" y="8"/>
                      <a:pt x="8" y="5"/>
                      <a:pt x="12" y="3"/>
                    </a:cubicBezTo>
                    <a:cubicBezTo>
                      <a:pt x="15" y="1"/>
                      <a:pt x="20" y="0"/>
                      <a:pt x="25" y="0"/>
                    </a:cubicBezTo>
                    <a:cubicBezTo>
                      <a:pt x="29" y="0"/>
                      <a:pt x="33" y="1"/>
                      <a:pt x="37" y="3"/>
                    </a:cubicBezTo>
                    <a:cubicBezTo>
                      <a:pt x="40" y="5"/>
                      <a:pt x="44" y="8"/>
                      <a:pt x="46" y="12"/>
                    </a:cubicBezTo>
                    <a:cubicBezTo>
                      <a:pt x="48" y="16"/>
                      <a:pt x="49" y="20"/>
                      <a:pt x="49" y="24"/>
                    </a:cubicBezTo>
                    <a:close/>
                  </a:path>
                </a:pathLst>
              </a:custGeom>
              <a:noFill/>
              <a:ln w="9525" cap="flat" cmpd="sng">
                <a:solidFill>
                  <a:schemeClr val="dk1"/>
                </a:solidFill>
                <a:prstDash val="solid"/>
                <a:round/>
                <a:headEnd type="none" w="sm" len="sm"/>
                <a:tailEnd type="none" w="sm" len="sm"/>
              </a:ln>
            </p:spPr>
            <p:txBody>
              <a:bodyPr spcFirstLastPara="1" wrap="square" lIns="92150" tIns="0" rIns="9215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2" name="Google Shape;212;p8"/>
              <p:cNvSpPr/>
              <p:nvPr/>
            </p:nvSpPr>
            <p:spPr>
              <a:xfrm>
                <a:off x="309675" y="2814829"/>
                <a:ext cx="42773" cy="42773"/>
              </a:xfrm>
              <a:custGeom>
                <a:avLst/>
                <a:gdLst/>
                <a:ahLst/>
                <a:cxnLst/>
                <a:rect l="l" t="t" r="r" b="b"/>
                <a:pathLst>
                  <a:path w="49" h="49" extrusionOk="0">
                    <a:moveTo>
                      <a:pt x="49" y="24"/>
                    </a:moveTo>
                    <a:cubicBezTo>
                      <a:pt x="49" y="28"/>
                      <a:pt x="47" y="32"/>
                      <a:pt x="45" y="36"/>
                    </a:cubicBezTo>
                    <a:cubicBezTo>
                      <a:pt x="43" y="39"/>
                      <a:pt x="40" y="43"/>
                      <a:pt x="36" y="45"/>
                    </a:cubicBezTo>
                    <a:cubicBezTo>
                      <a:pt x="33" y="47"/>
                      <a:pt x="28" y="49"/>
                      <a:pt x="24" y="49"/>
                    </a:cubicBezTo>
                    <a:cubicBezTo>
                      <a:pt x="20" y="49"/>
                      <a:pt x="16" y="47"/>
                      <a:pt x="12" y="45"/>
                    </a:cubicBezTo>
                    <a:cubicBezTo>
                      <a:pt x="8" y="43"/>
                      <a:pt x="5" y="39"/>
                      <a:pt x="3" y="36"/>
                    </a:cubicBezTo>
                    <a:cubicBezTo>
                      <a:pt x="1" y="32"/>
                      <a:pt x="0" y="28"/>
                      <a:pt x="0" y="24"/>
                    </a:cubicBezTo>
                    <a:cubicBezTo>
                      <a:pt x="0" y="20"/>
                      <a:pt x="1" y="16"/>
                      <a:pt x="3" y="12"/>
                    </a:cubicBezTo>
                    <a:cubicBezTo>
                      <a:pt x="5" y="8"/>
                      <a:pt x="8" y="5"/>
                      <a:pt x="12" y="3"/>
                    </a:cubicBezTo>
                    <a:cubicBezTo>
                      <a:pt x="16" y="1"/>
                      <a:pt x="20" y="0"/>
                      <a:pt x="24" y="0"/>
                    </a:cubicBezTo>
                    <a:cubicBezTo>
                      <a:pt x="28" y="0"/>
                      <a:pt x="33" y="1"/>
                      <a:pt x="36" y="3"/>
                    </a:cubicBezTo>
                    <a:cubicBezTo>
                      <a:pt x="40" y="5"/>
                      <a:pt x="43" y="8"/>
                      <a:pt x="45" y="12"/>
                    </a:cubicBezTo>
                    <a:cubicBezTo>
                      <a:pt x="47" y="16"/>
                      <a:pt x="49" y="20"/>
                      <a:pt x="49" y="24"/>
                    </a:cubicBezTo>
                    <a:close/>
                  </a:path>
                </a:pathLst>
              </a:custGeom>
              <a:noFill/>
              <a:ln w="9525" cap="flat" cmpd="sng">
                <a:solidFill>
                  <a:schemeClr val="dk1"/>
                </a:solidFill>
                <a:prstDash val="solid"/>
                <a:round/>
                <a:headEnd type="none" w="sm" len="sm"/>
                <a:tailEnd type="none" w="sm" len="sm"/>
              </a:ln>
            </p:spPr>
            <p:txBody>
              <a:bodyPr spcFirstLastPara="1" wrap="square" lIns="92150" tIns="0" rIns="9215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213" name="Google Shape;213;p8"/>
            <p:cNvSpPr/>
            <p:nvPr/>
          </p:nvSpPr>
          <p:spPr>
            <a:xfrm>
              <a:off x="-1132121" y="3665375"/>
              <a:ext cx="2357400" cy="10812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214" name="Google Shape;214;p8"/>
            <p:cNvSpPr/>
            <p:nvPr/>
          </p:nvSpPr>
          <p:spPr>
            <a:xfrm>
              <a:off x="7615725" y="-541702"/>
              <a:ext cx="2357400" cy="10812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215" name="Google Shape;215;p8"/>
            <p:cNvSpPr/>
            <p:nvPr/>
          </p:nvSpPr>
          <p:spPr>
            <a:xfrm>
              <a:off x="7615725" y="252125"/>
              <a:ext cx="683700" cy="683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nvGrpSpPr>
            <p:cNvPr id="216" name="Google Shape;216;p8"/>
            <p:cNvGrpSpPr/>
            <p:nvPr/>
          </p:nvGrpSpPr>
          <p:grpSpPr>
            <a:xfrm rot="5400000" flipH="1">
              <a:off x="-358934" y="3006276"/>
              <a:ext cx="1603833" cy="338561"/>
              <a:chOff x="294065" y="4525659"/>
              <a:chExt cx="1603833" cy="338561"/>
            </a:xfrm>
          </p:grpSpPr>
          <p:sp>
            <p:nvSpPr>
              <p:cNvPr id="217" name="Google Shape;217;p8"/>
              <p:cNvSpPr/>
              <p:nvPr/>
            </p:nvSpPr>
            <p:spPr>
              <a:xfrm>
                <a:off x="1275226" y="4525659"/>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8" name="Google Shape;218;p8"/>
              <p:cNvSpPr/>
              <p:nvPr/>
            </p:nvSpPr>
            <p:spPr>
              <a:xfrm>
                <a:off x="1079203" y="4525659"/>
                <a:ext cx="30399" cy="30397"/>
              </a:xfrm>
              <a:custGeom>
                <a:avLst/>
                <a:gdLst/>
                <a:ahLst/>
                <a:cxnLst/>
                <a:rect l="l" t="t" r="r" b="b"/>
                <a:pathLst>
                  <a:path w="29" h="29" extrusionOk="0">
                    <a:moveTo>
                      <a:pt x="0" y="15"/>
                    </a:moveTo>
                    <a:cubicBezTo>
                      <a:pt x="0" y="7"/>
                      <a:pt x="7" y="0"/>
                      <a:pt x="15" y="0"/>
                    </a:cubicBezTo>
                    <a:cubicBezTo>
                      <a:pt x="24" y="0"/>
                      <a:pt x="29" y="7"/>
                      <a:pt x="29" y="15"/>
                    </a:cubicBezTo>
                    <a:cubicBezTo>
                      <a:pt x="29" y="23"/>
                      <a:pt x="24"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9" name="Google Shape;219;p8"/>
              <p:cNvSpPr/>
              <p:nvPr/>
            </p:nvSpPr>
            <p:spPr>
              <a:xfrm>
                <a:off x="883181" y="4525659"/>
                <a:ext cx="30399" cy="30397"/>
              </a:xfrm>
              <a:custGeom>
                <a:avLst/>
                <a:gdLst/>
                <a:ahLst/>
                <a:cxnLst/>
                <a:rect l="l" t="t" r="r" b="b"/>
                <a:pathLst>
                  <a:path w="29" h="29" extrusionOk="0">
                    <a:moveTo>
                      <a:pt x="0" y="15"/>
                    </a:moveTo>
                    <a:cubicBezTo>
                      <a:pt x="0" y="7"/>
                      <a:pt x="6" y="0"/>
                      <a:pt x="14" y="0"/>
                    </a:cubicBezTo>
                    <a:cubicBezTo>
                      <a:pt x="23" y="0"/>
                      <a:pt x="29" y="7"/>
                      <a:pt x="29" y="15"/>
                    </a:cubicBezTo>
                    <a:cubicBezTo>
                      <a:pt x="29" y="23"/>
                      <a:pt x="23" y="29"/>
                      <a:pt x="14" y="29"/>
                    </a:cubicBezTo>
                    <a:cubicBezTo>
                      <a:pt x="6"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0" name="Google Shape;220;p8"/>
              <p:cNvSpPr/>
              <p:nvPr/>
            </p:nvSpPr>
            <p:spPr>
              <a:xfrm>
                <a:off x="686110" y="4525659"/>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1" name="Google Shape;221;p8"/>
              <p:cNvSpPr/>
              <p:nvPr/>
            </p:nvSpPr>
            <p:spPr>
              <a:xfrm>
                <a:off x="490088" y="4525659"/>
                <a:ext cx="30399" cy="30397"/>
              </a:xfrm>
              <a:custGeom>
                <a:avLst/>
                <a:gdLst/>
                <a:ahLst/>
                <a:cxnLst/>
                <a:rect l="l" t="t" r="r" b="b"/>
                <a:pathLst>
                  <a:path w="29" h="29" extrusionOk="0">
                    <a:moveTo>
                      <a:pt x="0" y="15"/>
                    </a:moveTo>
                    <a:cubicBezTo>
                      <a:pt x="0" y="7"/>
                      <a:pt x="7" y="0"/>
                      <a:pt x="15" y="0"/>
                    </a:cubicBezTo>
                    <a:cubicBezTo>
                      <a:pt x="23" y="0"/>
                      <a:pt x="29" y="7"/>
                      <a:pt x="29" y="15"/>
                    </a:cubicBezTo>
                    <a:cubicBezTo>
                      <a:pt x="29"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2" name="Google Shape;222;p8"/>
              <p:cNvSpPr/>
              <p:nvPr/>
            </p:nvSpPr>
            <p:spPr>
              <a:xfrm>
                <a:off x="294065" y="4525659"/>
                <a:ext cx="30399" cy="30397"/>
              </a:xfrm>
              <a:custGeom>
                <a:avLst/>
                <a:gdLst/>
                <a:ahLst/>
                <a:cxnLst/>
                <a:rect l="l" t="t" r="r" b="b"/>
                <a:pathLst>
                  <a:path w="29" h="29" extrusionOk="0">
                    <a:moveTo>
                      <a:pt x="0" y="15"/>
                    </a:moveTo>
                    <a:cubicBezTo>
                      <a:pt x="0" y="7"/>
                      <a:pt x="6" y="0"/>
                      <a:pt x="14" y="0"/>
                    </a:cubicBezTo>
                    <a:cubicBezTo>
                      <a:pt x="23" y="0"/>
                      <a:pt x="29" y="7"/>
                      <a:pt x="29" y="15"/>
                    </a:cubicBezTo>
                    <a:cubicBezTo>
                      <a:pt x="29" y="23"/>
                      <a:pt x="23" y="29"/>
                      <a:pt x="14" y="29"/>
                    </a:cubicBezTo>
                    <a:cubicBezTo>
                      <a:pt x="6"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3" name="Google Shape;223;p8"/>
              <p:cNvSpPr/>
              <p:nvPr/>
            </p:nvSpPr>
            <p:spPr>
              <a:xfrm>
                <a:off x="1275226" y="4679741"/>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4" name="Google Shape;224;p8"/>
              <p:cNvSpPr/>
              <p:nvPr/>
            </p:nvSpPr>
            <p:spPr>
              <a:xfrm>
                <a:off x="1079203" y="4679741"/>
                <a:ext cx="30399" cy="30397"/>
              </a:xfrm>
              <a:custGeom>
                <a:avLst/>
                <a:gdLst/>
                <a:ahLst/>
                <a:cxnLst/>
                <a:rect l="l" t="t" r="r" b="b"/>
                <a:pathLst>
                  <a:path w="29" h="29" extrusionOk="0">
                    <a:moveTo>
                      <a:pt x="0" y="15"/>
                    </a:moveTo>
                    <a:cubicBezTo>
                      <a:pt x="0" y="7"/>
                      <a:pt x="7" y="0"/>
                      <a:pt x="15" y="0"/>
                    </a:cubicBezTo>
                    <a:cubicBezTo>
                      <a:pt x="24" y="0"/>
                      <a:pt x="29" y="7"/>
                      <a:pt x="29" y="15"/>
                    </a:cubicBezTo>
                    <a:cubicBezTo>
                      <a:pt x="29" y="23"/>
                      <a:pt x="24"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5" name="Google Shape;225;p8"/>
              <p:cNvSpPr/>
              <p:nvPr/>
            </p:nvSpPr>
            <p:spPr>
              <a:xfrm>
                <a:off x="883181" y="4679741"/>
                <a:ext cx="30399" cy="30397"/>
              </a:xfrm>
              <a:custGeom>
                <a:avLst/>
                <a:gdLst/>
                <a:ahLst/>
                <a:cxnLst/>
                <a:rect l="l" t="t" r="r" b="b"/>
                <a:pathLst>
                  <a:path w="29" h="29" extrusionOk="0">
                    <a:moveTo>
                      <a:pt x="0" y="15"/>
                    </a:moveTo>
                    <a:cubicBezTo>
                      <a:pt x="0" y="7"/>
                      <a:pt x="6" y="0"/>
                      <a:pt x="14" y="0"/>
                    </a:cubicBezTo>
                    <a:cubicBezTo>
                      <a:pt x="23" y="0"/>
                      <a:pt x="29" y="7"/>
                      <a:pt x="29" y="15"/>
                    </a:cubicBezTo>
                    <a:cubicBezTo>
                      <a:pt x="29" y="23"/>
                      <a:pt x="23" y="29"/>
                      <a:pt x="14" y="29"/>
                    </a:cubicBezTo>
                    <a:cubicBezTo>
                      <a:pt x="6"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6" name="Google Shape;226;p8"/>
              <p:cNvSpPr/>
              <p:nvPr/>
            </p:nvSpPr>
            <p:spPr>
              <a:xfrm>
                <a:off x="686110" y="4679741"/>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7" name="Google Shape;227;p8"/>
              <p:cNvSpPr/>
              <p:nvPr/>
            </p:nvSpPr>
            <p:spPr>
              <a:xfrm>
                <a:off x="490088" y="4679741"/>
                <a:ext cx="30399" cy="30397"/>
              </a:xfrm>
              <a:custGeom>
                <a:avLst/>
                <a:gdLst/>
                <a:ahLst/>
                <a:cxnLst/>
                <a:rect l="l" t="t" r="r" b="b"/>
                <a:pathLst>
                  <a:path w="29" h="29" extrusionOk="0">
                    <a:moveTo>
                      <a:pt x="0" y="15"/>
                    </a:moveTo>
                    <a:cubicBezTo>
                      <a:pt x="0" y="7"/>
                      <a:pt x="7" y="0"/>
                      <a:pt x="15" y="0"/>
                    </a:cubicBezTo>
                    <a:cubicBezTo>
                      <a:pt x="23" y="0"/>
                      <a:pt x="29" y="7"/>
                      <a:pt x="29" y="15"/>
                    </a:cubicBezTo>
                    <a:cubicBezTo>
                      <a:pt x="29"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8" name="Google Shape;228;p8"/>
              <p:cNvSpPr/>
              <p:nvPr/>
            </p:nvSpPr>
            <p:spPr>
              <a:xfrm>
                <a:off x="294065" y="4679741"/>
                <a:ext cx="30399" cy="30397"/>
              </a:xfrm>
              <a:custGeom>
                <a:avLst/>
                <a:gdLst/>
                <a:ahLst/>
                <a:cxnLst/>
                <a:rect l="l" t="t" r="r" b="b"/>
                <a:pathLst>
                  <a:path w="29" h="29" extrusionOk="0">
                    <a:moveTo>
                      <a:pt x="0" y="15"/>
                    </a:moveTo>
                    <a:cubicBezTo>
                      <a:pt x="0" y="7"/>
                      <a:pt x="6" y="0"/>
                      <a:pt x="14" y="0"/>
                    </a:cubicBezTo>
                    <a:cubicBezTo>
                      <a:pt x="23" y="0"/>
                      <a:pt x="29" y="7"/>
                      <a:pt x="29" y="15"/>
                    </a:cubicBezTo>
                    <a:cubicBezTo>
                      <a:pt x="29" y="23"/>
                      <a:pt x="23" y="29"/>
                      <a:pt x="14" y="29"/>
                    </a:cubicBezTo>
                    <a:cubicBezTo>
                      <a:pt x="6"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9" name="Google Shape;229;p8"/>
              <p:cNvSpPr/>
              <p:nvPr/>
            </p:nvSpPr>
            <p:spPr>
              <a:xfrm>
                <a:off x="1275226" y="4833823"/>
                <a:ext cx="31447" cy="30397"/>
              </a:xfrm>
              <a:custGeom>
                <a:avLst/>
                <a:gdLst/>
                <a:ahLst/>
                <a:cxnLst/>
                <a:rect l="l" t="t" r="r" b="b"/>
                <a:pathLst>
                  <a:path w="30" h="29" extrusionOk="0">
                    <a:moveTo>
                      <a:pt x="0" y="15"/>
                    </a:moveTo>
                    <a:cubicBezTo>
                      <a:pt x="0" y="7"/>
                      <a:pt x="7" y="0"/>
                      <a:pt x="15" y="0"/>
                    </a:cubicBezTo>
                    <a:cubicBezTo>
                      <a:pt x="23" y="0"/>
                      <a:pt x="30" y="6"/>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0" name="Google Shape;230;p8"/>
              <p:cNvSpPr/>
              <p:nvPr/>
            </p:nvSpPr>
            <p:spPr>
              <a:xfrm>
                <a:off x="1079203" y="4833823"/>
                <a:ext cx="30399" cy="30397"/>
              </a:xfrm>
              <a:custGeom>
                <a:avLst/>
                <a:gdLst/>
                <a:ahLst/>
                <a:cxnLst/>
                <a:rect l="l" t="t" r="r" b="b"/>
                <a:pathLst>
                  <a:path w="29" h="29" extrusionOk="0">
                    <a:moveTo>
                      <a:pt x="0" y="15"/>
                    </a:moveTo>
                    <a:cubicBezTo>
                      <a:pt x="0" y="7"/>
                      <a:pt x="7" y="0"/>
                      <a:pt x="15" y="0"/>
                    </a:cubicBezTo>
                    <a:cubicBezTo>
                      <a:pt x="24" y="0"/>
                      <a:pt x="29" y="6"/>
                      <a:pt x="29" y="15"/>
                    </a:cubicBezTo>
                    <a:cubicBezTo>
                      <a:pt x="29" y="23"/>
                      <a:pt x="24"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1" name="Google Shape;231;p8"/>
              <p:cNvSpPr/>
              <p:nvPr/>
            </p:nvSpPr>
            <p:spPr>
              <a:xfrm>
                <a:off x="883181" y="4833823"/>
                <a:ext cx="30399" cy="30397"/>
              </a:xfrm>
              <a:custGeom>
                <a:avLst/>
                <a:gdLst/>
                <a:ahLst/>
                <a:cxnLst/>
                <a:rect l="l" t="t" r="r" b="b"/>
                <a:pathLst>
                  <a:path w="29" h="29" extrusionOk="0">
                    <a:moveTo>
                      <a:pt x="0" y="15"/>
                    </a:moveTo>
                    <a:cubicBezTo>
                      <a:pt x="0" y="7"/>
                      <a:pt x="6" y="0"/>
                      <a:pt x="14" y="0"/>
                    </a:cubicBezTo>
                    <a:cubicBezTo>
                      <a:pt x="23" y="0"/>
                      <a:pt x="29" y="6"/>
                      <a:pt x="29" y="15"/>
                    </a:cubicBezTo>
                    <a:cubicBezTo>
                      <a:pt x="29" y="23"/>
                      <a:pt x="23" y="29"/>
                      <a:pt x="14" y="29"/>
                    </a:cubicBezTo>
                    <a:cubicBezTo>
                      <a:pt x="6"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2" name="Google Shape;232;p8"/>
              <p:cNvSpPr/>
              <p:nvPr/>
            </p:nvSpPr>
            <p:spPr>
              <a:xfrm>
                <a:off x="686110" y="4833823"/>
                <a:ext cx="31447" cy="30397"/>
              </a:xfrm>
              <a:custGeom>
                <a:avLst/>
                <a:gdLst/>
                <a:ahLst/>
                <a:cxnLst/>
                <a:rect l="l" t="t" r="r" b="b"/>
                <a:pathLst>
                  <a:path w="30" h="29" extrusionOk="0">
                    <a:moveTo>
                      <a:pt x="0" y="15"/>
                    </a:moveTo>
                    <a:cubicBezTo>
                      <a:pt x="0" y="7"/>
                      <a:pt x="7" y="0"/>
                      <a:pt x="15" y="0"/>
                    </a:cubicBezTo>
                    <a:cubicBezTo>
                      <a:pt x="23" y="0"/>
                      <a:pt x="30" y="6"/>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3" name="Google Shape;233;p8"/>
              <p:cNvSpPr/>
              <p:nvPr/>
            </p:nvSpPr>
            <p:spPr>
              <a:xfrm>
                <a:off x="490088" y="4833823"/>
                <a:ext cx="30399" cy="30397"/>
              </a:xfrm>
              <a:custGeom>
                <a:avLst/>
                <a:gdLst/>
                <a:ahLst/>
                <a:cxnLst/>
                <a:rect l="l" t="t" r="r" b="b"/>
                <a:pathLst>
                  <a:path w="29" h="29" extrusionOk="0">
                    <a:moveTo>
                      <a:pt x="0" y="15"/>
                    </a:moveTo>
                    <a:cubicBezTo>
                      <a:pt x="0" y="7"/>
                      <a:pt x="7" y="0"/>
                      <a:pt x="15" y="0"/>
                    </a:cubicBezTo>
                    <a:cubicBezTo>
                      <a:pt x="23" y="0"/>
                      <a:pt x="29" y="6"/>
                      <a:pt x="29" y="15"/>
                    </a:cubicBezTo>
                    <a:cubicBezTo>
                      <a:pt x="29"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4" name="Google Shape;234;p8"/>
              <p:cNvSpPr/>
              <p:nvPr/>
            </p:nvSpPr>
            <p:spPr>
              <a:xfrm>
                <a:off x="294065" y="4833823"/>
                <a:ext cx="30399" cy="30397"/>
              </a:xfrm>
              <a:custGeom>
                <a:avLst/>
                <a:gdLst/>
                <a:ahLst/>
                <a:cxnLst/>
                <a:rect l="l" t="t" r="r" b="b"/>
                <a:pathLst>
                  <a:path w="29" h="29" extrusionOk="0">
                    <a:moveTo>
                      <a:pt x="0" y="15"/>
                    </a:moveTo>
                    <a:cubicBezTo>
                      <a:pt x="0" y="7"/>
                      <a:pt x="6" y="0"/>
                      <a:pt x="14" y="0"/>
                    </a:cubicBezTo>
                    <a:cubicBezTo>
                      <a:pt x="23" y="0"/>
                      <a:pt x="29" y="6"/>
                      <a:pt x="29" y="15"/>
                    </a:cubicBezTo>
                    <a:cubicBezTo>
                      <a:pt x="29" y="23"/>
                      <a:pt x="23" y="29"/>
                      <a:pt x="14" y="29"/>
                    </a:cubicBezTo>
                    <a:cubicBezTo>
                      <a:pt x="6"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5" name="Google Shape;235;p8"/>
              <p:cNvSpPr/>
              <p:nvPr/>
            </p:nvSpPr>
            <p:spPr>
              <a:xfrm>
                <a:off x="1472301" y="4525659"/>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6" name="Google Shape;236;p8"/>
              <p:cNvSpPr/>
              <p:nvPr/>
            </p:nvSpPr>
            <p:spPr>
              <a:xfrm>
                <a:off x="1472301" y="4679741"/>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7" name="Google Shape;237;p8"/>
              <p:cNvSpPr/>
              <p:nvPr/>
            </p:nvSpPr>
            <p:spPr>
              <a:xfrm>
                <a:off x="1472301" y="4833823"/>
                <a:ext cx="31447" cy="30397"/>
              </a:xfrm>
              <a:custGeom>
                <a:avLst/>
                <a:gdLst/>
                <a:ahLst/>
                <a:cxnLst/>
                <a:rect l="l" t="t" r="r" b="b"/>
                <a:pathLst>
                  <a:path w="30" h="29" extrusionOk="0">
                    <a:moveTo>
                      <a:pt x="0" y="15"/>
                    </a:moveTo>
                    <a:cubicBezTo>
                      <a:pt x="0" y="7"/>
                      <a:pt x="7" y="0"/>
                      <a:pt x="15" y="0"/>
                    </a:cubicBezTo>
                    <a:cubicBezTo>
                      <a:pt x="23" y="0"/>
                      <a:pt x="30" y="6"/>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8" name="Google Shape;238;p8"/>
              <p:cNvSpPr/>
              <p:nvPr/>
            </p:nvSpPr>
            <p:spPr>
              <a:xfrm>
                <a:off x="1669376" y="4525659"/>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9" name="Google Shape;239;p8"/>
              <p:cNvSpPr/>
              <p:nvPr/>
            </p:nvSpPr>
            <p:spPr>
              <a:xfrm>
                <a:off x="1669376" y="4679741"/>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0" name="Google Shape;240;p8"/>
              <p:cNvSpPr/>
              <p:nvPr/>
            </p:nvSpPr>
            <p:spPr>
              <a:xfrm>
                <a:off x="1669376" y="4833823"/>
                <a:ext cx="31447" cy="30397"/>
              </a:xfrm>
              <a:custGeom>
                <a:avLst/>
                <a:gdLst/>
                <a:ahLst/>
                <a:cxnLst/>
                <a:rect l="l" t="t" r="r" b="b"/>
                <a:pathLst>
                  <a:path w="30" h="29" extrusionOk="0">
                    <a:moveTo>
                      <a:pt x="0" y="15"/>
                    </a:moveTo>
                    <a:cubicBezTo>
                      <a:pt x="0" y="7"/>
                      <a:pt x="7" y="0"/>
                      <a:pt x="15" y="0"/>
                    </a:cubicBezTo>
                    <a:cubicBezTo>
                      <a:pt x="23" y="0"/>
                      <a:pt x="30" y="6"/>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1" name="Google Shape;241;p8"/>
              <p:cNvSpPr/>
              <p:nvPr/>
            </p:nvSpPr>
            <p:spPr>
              <a:xfrm>
                <a:off x="1866451" y="4525659"/>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2" name="Google Shape;242;p8"/>
              <p:cNvSpPr/>
              <p:nvPr/>
            </p:nvSpPr>
            <p:spPr>
              <a:xfrm>
                <a:off x="1866451" y="4679741"/>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3" name="Google Shape;243;p8"/>
              <p:cNvSpPr/>
              <p:nvPr/>
            </p:nvSpPr>
            <p:spPr>
              <a:xfrm>
                <a:off x="1866451" y="4833823"/>
                <a:ext cx="31447" cy="30397"/>
              </a:xfrm>
              <a:custGeom>
                <a:avLst/>
                <a:gdLst/>
                <a:ahLst/>
                <a:cxnLst/>
                <a:rect l="l" t="t" r="r" b="b"/>
                <a:pathLst>
                  <a:path w="30" h="29" extrusionOk="0">
                    <a:moveTo>
                      <a:pt x="0" y="15"/>
                    </a:moveTo>
                    <a:cubicBezTo>
                      <a:pt x="0" y="7"/>
                      <a:pt x="7" y="0"/>
                      <a:pt x="15" y="0"/>
                    </a:cubicBezTo>
                    <a:cubicBezTo>
                      <a:pt x="23" y="0"/>
                      <a:pt x="30" y="6"/>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44"/>
        <p:cNvGrpSpPr/>
        <p:nvPr/>
      </p:nvGrpSpPr>
      <p:grpSpPr>
        <a:xfrm>
          <a:off x="0" y="0"/>
          <a:ext cx="0" cy="0"/>
          <a:chOff x="0" y="0"/>
          <a:chExt cx="0" cy="0"/>
        </a:xfrm>
      </p:grpSpPr>
      <p:sp>
        <p:nvSpPr>
          <p:cNvPr id="245" name="Google Shape;245;p9"/>
          <p:cNvSpPr txBox="1">
            <a:spLocks noGrp="1"/>
          </p:cNvSpPr>
          <p:nvPr>
            <p:ph type="title"/>
          </p:nvPr>
        </p:nvSpPr>
        <p:spPr>
          <a:xfrm>
            <a:off x="2135550" y="1189100"/>
            <a:ext cx="4872900" cy="196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246" name="Google Shape;246;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grpSp>
        <p:nvGrpSpPr>
          <p:cNvPr id="247" name="Google Shape;247;p9"/>
          <p:cNvGrpSpPr/>
          <p:nvPr/>
        </p:nvGrpSpPr>
        <p:grpSpPr>
          <a:xfrm>
            <a:off x="-175775" y="-514125"/>
            <a:ext cx="10055100" cy="5520525"/>
            <a:chOff x="-175775" y="-514125"/>
            <a:chExt cx="10055100" cy="5520525"/>
          </a:xfrm>
        </p:grpSpPr>
        <p:grpSp>
          <p:nvGrpSpPr>
            <p:cNvPr id="248" name="Google Shape;248;p9"/>
            <p:cNvGrpSpPr/>
            <p:nvPr/>
          </p:nvGrpSpPr>
          <p:grpSpPr>
            <a:xfrm rot="10800000" flipH="1">
              <a:off x="7273425" y="181325"/>
              <a:ext cx="878700" cy="212400"/>
              <a:chOff x="713225" y="181325"/>
              <a:chExt cx="878700" cy="212400"/>
            </a:xfrm>
          </p:grpSpPr>
          <p:sp>
            <p:nvSpPr>
              <p:cNvPr id="249" name="Google Shape;249;p9"/>
              <p:cNvSpPr/>
              <p:nvPr/>
            </p:nvSpPr>
            <p:spPr>
              <a:xfrm>
                <a:off x="713225" y="181325"/>
                <a:ext cx="878700" cy="2124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250" name="Google Shape;250;p9"/>
              <p:cNvSpPr/>
              <p:nvPr/>
            </p:nvSpPr>
            <p:spPr>
              <a:xfrm>
                <a:off x="713225" y="181325"/>
                <a:ext cx="212400" cy="212400"/>
              </a:xfrm>
              <a:prstGeom prst="ellipse">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sp>
          <p:nvSpPr>
            <p:cNvPr id="251" name="Google Shape;251;p9"/>
            <p:cNvSpPr/>
            <p:nvPr/>
          </p:nvSpPr>
          <p:spPr>
            <a:xfrm rot="-5400000" flipH="1">
              <a:off x="-744125" y="54225"/>
              <a:ext cx="2357400" cy="12207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252" name="Google Shape;252;p9"/>
            <p:cNvSpPr/>
            <p:nvPr/>
          </p:nvSpPr>
          <p:spPr>
            <a:xfrm flipH="1">
              <a:off x="7521925" y="3218175"/>
              <a:ext cx="2357400" cy="12207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nvGrpSpPr>
            <p:cNvPr id="253" name="Google Shape;253;p9"/>
            <p:cNvGrpSpPr/>
            <p:nvPr/>
          </p:nvGrpSpPr>
          <p:grpSpPr>
            <a:xfrm flipH="1">
              <a:off x="417388" y="3836550"/>
              <a:ext cx="591653" cy="1081200"/>
              <a:chOff x="7224259" y="2787025"/>
              <a:chExt cx="591653" cy="1081200"/>
            </a:xfrm>
          </p:grpSpPr>
          <p:sp>
            <p:nvSpPr>
              <p:cNvPr id="254" name="Google Shape;254;p9"/>
              <p:cNvSpPr/>
              <p:nvPr/>
            </p:nvSpPr>
            <p:spPr>
              <a:xfrm>
                <a:off x="7224263" y="2787025"/>
                <a:ext cx="591649" cy="1081200"/>
              </a:xfrm>
              <a:custGeom>
                <a:avLst/>
                <a:gdLst/>
                <a:ahLst/>
                <a:cxnLst/>
                <a:rect l="l" t="t" r="r" b="b"/>
                <a:pathLst>
                  <a:path w="1331" h="891" extrusionOk="0">
                    <a:moveTo>
                      <a:pt x="0" y="0"/>
                    </a:moveTo>
                    <a:lnTo>
                      <a:pt x="1331" y="0"/>
                    </a:lnTo>
                    <a:lnTo>
                      <a:pt x="1331" y="891"/>
                    </a:lnTo>
                    <a:lnTo>
                      <a:pt x="0" y="891"/>
                    </a:lnTo>
                    <a:lnTo>
                      <a:pt x="0" y="0"/>
                    </a:lnTo>
                    <a:close/>
                  </a:path>
                </a:pathLst>
              </a:custGeom>
              <a:no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cxnSp>
            <p:nvCxnSpPr>
              <p:cNvPr id="255" name="Google Shape;255;p9"/>
              <p:cNvCxnSpPr/>
              <p:nvPr/>
            </p:nvCxnSpPr>
            <p:spPr>
              <a:xfrm>
                <a:off x="7224259" y="2930184"/>
                <a:ext cx="591600" cy="0"/>
              </a:xfrm>
              <a:prstGeom prst="straightConnector1">
                <a:avLst/>
              </a:prstGeom>
              <a:noFill/>
              <a:ln w="9525" cap="flat" cmpd="sng">
                <a:solidFill>
                  <a:schemeClr val="dk1"/>
                </a:solidFill>
                <a:prstDash val="solid"/>
                <a:round/>
                <a:headEnd type="none" w="sm" len="sm"/>
                <a:tailEnd type="none" w="sm" len="sm"/>
              </a:ln>
            </p:spPr>
          </p:cxnSp>
          <p:sp>
            <p:nvSpPr>
              <p:cNvPr id="256" name="Google Shape;256;p9"/>
              <p:cNvSpPr/>
              <p:nvPr/>
            </p:nvSpPr>
            <p:spPr>
              <a:xfrm>
                <a:off x="7272265" y="2832416"/>
                <a:ext cx="41900" cy="42773"/>
              </a:xfrm>
              <a:custGeom>
                <a:avLst/>
                <a:gdLst/>
                <a:ahLst/>
                <a:cxnLst/>
                <a:rect l="l" t="t" r="r" b="b"/>
                <a:pathLst>
                  <a:path w="48" h="49" extrusionOk="0">
                    <a:moveTo>
                      <a:pt x="48" y="24"/>
                    </a:moveTo>
                    <a:cubicBezTo>
                      <a:pt x="48" y="28"/>
                      <a:pt x="47" y="32"/>
                      <a:pt x="45" y="36"/>
                    </a:cubicBezTo>
                    <a:cubicBezTo>
                      <a:pt x="43" y="39"/>
                      <a:pt x="39" y="43"/>
                      <a:pt x="36" y="45"/>
                    </a:cubicBezTo>
                    <a:cubicBezTo>
                      <a:pt x="32" y="47"/>
                      <a:pt x="28" y="49"/>
                      <a:pt x="24" y="49"/>
                    </a:cubicBezTo>
                    <a:cubicBezTo>
                      <a:pt x="20" y="49"/>
                      <a:pt x="16" y="47"/>
                      <a:pt x="12" y="45"/>
                    </a:cubicBezTo>
                    <a:cubicBezTo>
                      <a:pt x="8" y="43"/>
                      <a:pt x="5" y="39"/>
                      <a:pt x="3" y="36"/>
                    </a:cubicBezTo>
                    <a:cubicBezTo>
                      <a:pt x="1" y="32"/>
                      <a:pt x="0" y="28"/>
                      <a:pt x="0" y="24"/>
                    </a:cubicBezTo>
                    <a:cubicBezTo>
                      <a:pt x="0" y="20"/>
                      <a:pt x="1" y="16"/>
                      <a:pt x="3" y="12"/>
                    </a:cubicBezTo>
                    <a:cubicBezTo>
                      <a:pt x="5" y="8"/>
                      <a:pt x="8" y="5"/>
                      <a:pt x="12" y="3"/>
                    </a:cubicBezTo>
                    <a:cubicBezTo>
                      <a:pt x="16" y="1"/>
                      <a:pt x="20" y="0"/>
                      <a:pt x="24" y="0"/>
                    </a:cubicBezTo>
                    <a:cubicBezTo>
                      <a:pt x="28" y="0"/>
                      <a:pt x="32" y="1"/>
                      <a:pt x="36" y="3"/>
                    </a:cubicBezTo>
                    <a:cubicBezTo>
                      <a:pt x="39" y="5"/>
                      <a:pt x="43" y="8"/>
                      <a:pt x="45" y="12"/>
                    </a:cubicBezTo>
                    <a:cubicBezTo>
                      <a:pt x="47" y="16"/>
                      <a:pt x="48" y="20"/>
                      <a:pt x="48" y="24"/>
                    </a:cubicBezTo>
                    <a:close/>
                  </a:path>
                </a:pathLst>
              </a:custGeom>
              <a:noFill/>
              <a:ln w="9525" cap="flat" cmpd="sng">
                <a:solidFill>
                  <a:schemeClr val="dk1"/>
                </a:solidFill>
                <a:prstDash val="solid"/>
                <a:round/>
                <a:headEnd type="none" w="sm" len="sm"/>
                <a:tailEnd type="none" w="sm" len="sm"/>
              </a:ln>
            </p:spPr>
            <p:txBody>
              <a:bodyPr spcFirstLastPara="1" wrap="square" lIns="92150" tIns="0" rIns="9215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7" name="Google Shape;257;p9"/>
              <p:cNvSpPr/>
              <p:nvPr/>
            </p:nvSpPr>
            <p:spPr>
              <a:xfrm>
                <a:off x="7371776" y="2832416"/>
                <a:ext cx="42773" cy="42773"/>
              </a:xfrm>
              <a:custGeom>
                <a:avLst/>
                <a:gdLst/>
                <a:ahLst/>
                <a:cxnLst/>
                <a:rect l="l" t="t" r="r" b="b"/>
                <a:pathLst>
                  <a:path w="49" h="49" extrusionOk="0">
                    <a:moveTo>
                      <a:pt x="49" y="24"/>
                    </a:moveTo>
                    <a:cubicBezTo>
                      <a:pt x="49" y="28"/>
                      <a:pt x="48" y="32"/>
                      <a:pt x="46" y="36"/>
                    </a:cubicBezTo>
                    <a:cubicBezTo>
                      <a:pt x="43" y="39"/>
                      <a:pt x="40" y="43"/>
                      <a:pt x="37" y="45"/>
                    </a:cubicBezTo>
                    <a:cubicBezTo>
                      <a:pt x="33" y="47"/>
                      <a:pt x="29" y="49"/>
                      <a:pt x="25" y="49"/>
                    </a:cubicBezTo>
                    <a:cubicBezTo>
                      <a:pt x="20" y="49"/>
                      <a:pt x="15" y="47"/>
                      <a:pt x="12" y="45"/>
                    </a:cubicBezTo>
                    <a:cubicBezTo>
                      <a:pt x="8" y="43"/>
                      <a:pt x="6" y="39"/>
                      <a:pt x="4" y="36"/>
                    </a:cubicBezTo>
                    <a:cubicBezTo>
                      <a:pt x="1" y="32"/>
                      <a:pt x="0" y="28"/>
                      <a:pt x="0" y="24"/>
                    </a:cubicBezTo>
                    <a:cubicBezTo>
                      <a:pt x="0" y="20"/>
                      <a:pt x="1" y="16"/>
                      <a:pt x="4" y="12"/>
                    </a:cubicBezTo>
                    <a:cubicBezTo>
                      <a:pt x="6" y="8"/>
                      <a:pt x="8" y="5"/>
                      <a:pt x="12" y="3"/>
                    </a:cubicBezTo>
                    <a:cubicBezTo>
                      <a:pt x="15" y="1"/>
                      <a:pt x="20" y="0"/>
                      <a:pt x="25" y="0"/>
                    </a:cubicBezTo>
                    <a:cubicBezTo>
                      <a:pt x="29" y="0"/>
                      <a:pt x="33" y="1"/>
                      <a:pt x="37" y="3"/>
                    </a:cubicBezTo>
                    <a:cubicBezTo>
                      <a:pt x="40" y="5"/>
                      <a:pt x="44" y="8"/>
                      <a:pt x="46" y="12"/>
                    </a:cubicBezTo>
                    <a:cubicBezTo>
                      <a:pt x="48" y="16"/>
                      <a:pt x="49" y="20"/>
                      <a:pt x="49" y="24"/>
                    </a:cubicBezTo>
                    <a:close/>
                  </a:path>
                </a:pathLst>
              </a:custGeom>
              <a:noFill/>
              <a:ln w="9525" cap="flat" cmpd="sng">
                <a:solidFill>
                  <a:schemeClr val="dk1"/>
                </a:solidFill>
                <a:prstDash val="solid"/>
                <a:round/>
                <a:headEnd type="none" w="sm" len="sm"/>
                <a:tailEnd type="none" w="sm" len="sm"/>
              </a:ln>
            </p:spPr>
            <p:txBody>
              <a:bodyPr spcFirstLastPara="1" wrap="square" lIns="92150" tIns="0" rIns="9215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8" name="Google Shape;258;p9"/>
              <p:cNvSpPr/>
              <p:nvPr/>
            </p:nvSpPr>
            <p:spPr>
              <a:xfrm>
                <a:off x="7471288" y="2832416"/>
                <a:ext cx="42773" cy="42773"/>
              </a:xfrm>
              <a:custGeom>
                <a:avLst/>
                <a:gdLst/>
                <a:ahLst/>
                <a:cxnLst/>
                <a:rect l="l" t="t" r="r" b="b"/>
                <a:pathLst>
                  <a:path w="49" h="49" extrusionOk="0">
                    <a:moveTo>
                      <a:pt x="49" y="24"/>
                    </a:moveTo>
                    <a:cubicBezTo>
                      <a:pt x="49" y="28"/>
                      <a:pt x="47" y="32"/>
                      <a:pt x="45" y="36"/>
                    </a:cubicBezTo>
                    <a:cubicBezTo>
                      <a:pt x="43" y="39"/>
                      <a:pt x="40" y="43"/>
                      <a:pt x="36" y="45"/>
                    </a:cubicBezTo>
                    <a:cubicBezTo>
                      <a:pt x="33" y="47"/>
                      <a:pt x="28" y="49"/>
                      <a:pt x="24" y="49"/>
                    </a:cubicBezTo>
                    <a:cubicBezTo>
                      <a:pt x="20" y="49"/>
                      <a:pt x="16" y="47"/>
                      <a:pt x="12" y="45"/>
                    </a:cubicBezTo>
                    <a:cubicBezTo>
                      <a:pt x="8" y="43"/>
                      <a:pt x="5" y="39"/>
                      <a:pt x="3" y="36"/>
                    </a:cubicBezTo>
                    <a:cubicBezTo>
                      <a:pt x="1" y="32"/>
                      <a:pt x="0" y="28"/>
                      <a:pt x="0" y="24"/>
                    </a:cubicBezTo>
                    <a:cubicBezTo>
                      <a:pt x="0" y="20"/>
                      <a:pt x="1" y="16"/>
                      <a:pt x="3" y="12"/>
                    </a:cubicBezTo>
                    <a:cubicBezTo>
                      <a:pt x="5" y="8"/>
                      <a:pt x="8" y="5"/>
                      <a:pt x="12" y="3"/>
                    </a:cubicBezTo>
                    <a:cubicBezTo>
                      <a:pt x="16" y="1"/>
                      <a:pt x="20" y="0"/>
                      <a:pt x="24" y="0"/>
                    </a:cubicBezTo>
                    <a:cubicBezTo>
                      <a:pt x="28" y="0"/>
                      <a:pt x="33" y="1"/>
                      <a:pt x="36" y="3"/>
                    </a:cubicBezTo>
                    <a:cubicBezTo>
                      <a:pt x="40" y="5"/>
                      <a:pt x="43" y="8"/>
                      <a:pt x="45" y="12"/>
                    </a:cubicBezTo>
                    <a:cubicBezTo>
                      <a:pt x="47" y="16"/>
                      <a:pt x="49" y="20"/>
                      <a:pt x="49" y="24"/>
                    </a:cubicBezTo>
                    <a:close/>
                  </a:path>
                </a:pathLst>
              </a:custGeom>
              <a:noFill/>
              <a:ln w="9525" cap="flat" cmpd="sng">
                <a:solidFill>
                  <a:schemeClr val="dk1"/>
                </a:solidFill>
                <a:prstDash val="solid"/>
                <a:round/>
                <a:headEnd type="none" w="sm" len="sm"/>
                <a:tailEnd type="none" w="sm" len="sm"/>
              </a:ln>
            </p:spPr>
            <p:txBody>
              <a:bodyPr spcFirstLastPara="1" wrap="square" lIns="92150" tIns="0" rIns="9215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259" name="Google Shape;259;p9"/>
            <p:cNvSpPr/>
            <p:nvPr/>
          </p:nvSpPr>
          <p:spPr>
            <a:xfrm rot="10800000" flipH="1">
              <a:off x="8384500" y="3529800"/>
              <a:ext cx="218100" cy="218100"/>
            </a:xfrm>
            <a:prstGeom prst="ellipse">
              <a:avLst/>
            </a:prstGeom>
            <a:solidFill>
              <a:schemeClr val="dk2"/>
            </a:solidFill>
            <a:ln w="9525" cap="flat" cmpd="sng">
              <a:solidFill>
                <a:schemeClr val="dk1"/>
              </a:solidFill>
              <a:prstDash val="solid"/>
              <a:round/>
              <a:headEnd type="none" w="sm" len="sm"/>
              <a:tailEnd type="none" w="sm" len="sm"/>
            </a:ln>
            <a:effectLst>
              <a:outerShdw dist="28575" dir="5280000" algn="bl" rotWithShape="0">
                <a:schemeClr val="dk1"/>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cxnSp>
          <p:nvCxnSpPr>
            <p:cNvPr id="260" name="Google Shape;260;p9"/>
            <p:cNvCxnSpPr>
              <a:stCxn id="259" idx="0"/>
            </p:cNvCxnSpPr>
            <p:nvPr/>
          </p:nvCxnSpPr>
          <p:spPr>
            <a:xfrm>
              <a:off x="8493550" y="3747900"/>
              <a:ext cx="0" cy="1258500"/>
            </a:xfrm>
            <a:prstGeom prst="straightConnector1">
              <a:avLst/>
            </a:prstGeom>
            <a:noFill/>
            <a:ln w="9525" cap="flat" cmpd="sng">
              <a:solidFill>
                <a:schemeClr val="dk1"/>
              </a:solidFill>
              <a:prstDash val="solid"/>
              <a:round/>
              <a:headEnd type="none" w="med" len="med"/>
              <a:tailEnd type="none" w="med" len="med"/>
            </a:ln>
          </p:spPr>
        </p:cxnSp>
        <p:grpSp>
          <p:nvGrpSpPr>
            <p:cNvPr id="261" name="Google Shape;261;p9"/>
            <p:cNvGrpSpPr/>
            <p:nvPr/>
          </p:nvGrpSpPr>
          <p:grpSpPr>
            <a:xfrm>
              <a:off x="816201" y="370226"/>
              <a:ext cx="1603833" cy="338561"/>
              <a:chOff x="294065" y="4525659"/>
              <a:chExt cx="1603833" cy="338561"/>
            </a:xfrm>
          </p:grpSpPr>
          <p:sp>
            <p:nvSpPr>
              <p:cNvPr id="262" name="Google Shape;262;p9"/>
              <p:cNvSpPr/>
              <p:nvPr/>
            </p:nvSpPr>
            <p:spPr>
              <a:xfrm>
                <a:off x="1275226" y="4525659"/>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3" name="Google Shape;263;p9"/>
              <p:cNvSpPr/>
              <p:nvPr/>
            </p:nvSpPr>
            <p:spPr>
              <a:xfrm>
                <a:off x="1079203" y="4525659"/>
                <a:ext cx="30399" cy="30397"/>
              </a:xfrm>
              <a:custGeom>
                <a:avLst/>
                <a:gdLst/>
                <a:ahLst/>
                <a:cxnLst/>
                <a:rect l="l" t="t" r="r" b="b"/>
                <a:pathLst>
                  <a:path w="29" h="29" extrusionOk="0">
                    <a:moveTo>
                      <a:pt x="0" y="15"/>
                    </a:moveTo>
                    <a:cubicBezTo>
                      <a:pt x="0" y="7"/>
                      <a:pt x="7" y="0"/>
                      <a:pt x="15" y="0"/>
                    </a:cubicBezTo>
                    <a:cubicBezTo>
                      <a:pt x="24" y="0"/>
                      <a:pt x="29" y="7"/>
                      <a:pt x="29" y="15"/>
                    </a:cubicBezTo>
                    <a:cubicBezTo>
                      <a:pt x="29" y="23"/>
                      <a:pt x="24"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4" name="Google Shape;264;p9"/>
              <p:cNvSpPr/>
              <p:nvPr/>
            </p:nvSpPr>
            <p:spPr>
              <a:xfrm>
                <a:off x="883181" y="4525659"/>
                <a:ext cx="30399" cy="30397"/>
              </a:xfrm>
              <a:custGeom>
                <a:avLst/>
                <a:gdLst/>
                <a:ahLst/>
                <a:cxnLst/>
                <a:rect l="l" t="t" r="r" b="b"/>
                <a:pathLst>
                  <a:path w="29" h="29" extrusionOk="0">
                    <a:moveTo>
                      <a:pt x="0" y="15"/>
                    </a:moveTo>
                    <a:cubicBezTo>
                      <a:pt x="0" y="7"/>
                      <a:pt x="6" y="0"/>
                      <a:pt x="14" y="0"/>
                    </a:cubicBezTo>
                    <a:cubicBezTo>
                      <a:pt x="23" y="0"/>
                      <a:pt x="29" y="7"/>
                      <a:pt x="29" y="15"/>
                    </a:cubicBezTo>
                    <a:cubicBezTo>
                      <a:pt x="29" y="23"/>
                      <a:pt x="23" y="29"/>
                      <a:pt x="14" y="29"/>
                    </a:cubicBezTo>
                    <a:cubicBezTo>
                      <a:pt x="6"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5" name="Google Shape;265;p9"/>
              <p:cNvSpPr/>
              <p:nvPr/>
            </p:nvSpPr>
            <p:spPr>
              <a:xfrm>
                <a:off x="686110" y="4525659"/>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6" name="Google Shape;266;p9"/>
              <p:cNvSpPr/>
              <p:nvPr/>
            </p:nvSpPr>
            <p:spPr>
              <a:xfrm>
                <a:off x="490088" y="4525659"/>
                <a:ext cx="30399" cy="30397"/>
              </a:xfrm>
              <a:custGeom>
                <a:avLst/>
                <a:gdLst/>
                <a:ahLst/>
                <a:cxnLst/>
                <a:rect l="l" t="t" r="r" b="b"/>
                <a:pathLst>
                  <a:path w="29" h="29" extrusionOk="0">
                    <a:moveTo>
                      <a:pt x="0" y="15"/>
                    </a:moveTo>
                    <a:cubicBezTo>
                      <a:pt x="0" y="7"/>
                      <a:pt x="7" y="0"/>
                      <a:pt x="15" y="0"/>
                    </a:cubicBezTo>
                    <a:cubicBezTo>
                      <a:pt x="23" y="0"/>
                      <a:pt x="29" y="7"/>
                      <a:pt x="29" y="15"/>
                    </a:cubicBezTo>
                    <a:cubicBezTo>
                      <a:pt x="29"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7" name="Google Shape;267;p9"/>
              <p:cNvSpPr/>
              <p:nvPr/>
            </p:nvSpPr>
            <p:spPr>
              <a:xfrm>
                <a:off x="294065" y="4525659"/>
                <a:ext cx="30399" cy="30397"/>
              </a:xfrm>
              <a:custGeom>
                <a:avLst/>
                <a:gdLst/>
                <a:ahLst/>
                <a:cxnLst/>
                <a:rect l="l" t="t" r="r" b="b"/>
                <a:pathLst>
                  <a:path w="29" h="29" extrusionOk="0">
                    <a:moveTo>
                      <a:pt x="0" y="15"/>
                    </a:moveTo>
                    <a:cubicBezTo>
                      <a:pt x="0" y="7"/>
                      <a:pt x="6" y="0"/>
                      <a:pt x="14" y="0"/>
                    </a:cubicBezTo>
                    <a:cubicBezTo>
                      <a:pt x="23" y="0"/>
                      <a:pt x="29" y="7"/>
                      <a:pt x="29" y="15"/>
                    </a:cubicBezTo>
                    <a:cubicBezTo>
                      <a:pt x="29" y="23"/>
                      <a:pt x="23" y="29"/>
                      <a:pt x="14" y="29"/>
                    </a:cubicBezTo>
                    <a:cubicBezTo>
                      <a:pt x="6"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8" name="Google Shape;268;p9"/>
              <p:cNvSpPr/>
              <p:nvPr/>
            </p:nvSpPr>
            <p:spPr>
              <a:xfrm>
                <a:off x="1275226" y="4679741"/>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9" name="Google Shape;269;p9"/>
              <p:cNvSpPr/>
              <p:nvPr/>
            </p:nvSpPr>
            <p:spPr>
              <a:xfrm>
                <a:off x="1079203" y="4679741"/>
                <a:ext cx="30399" cy="30397"/>
              </a:xfrm>
              <a:custGeom>
                <a:avLst/>
                <a:gdLst/>
                <a:ahLst/>
                <a:cxnLst/>
                <a:rect l="l" t="t" r="r" b="b"/>
                <a:pathLst>
                  <a:path w="29" h="29" extrusionOk="0">
                    <a:moveTo>
                      <a:pt x="0" y="15"/>
                    </a:moveTo>
                    <a:cubicBezTo>
                      <a:pt x="0" y="7"/>
                      <a:pt x="7" y="0"/>
                      <a:pt x="15" y="0"/>
                    </a:cubicBezTo>
                    <a:cubicBezTo>
                      <a:pt x="24" y="0"/>
                      <a:pt x="29" y="7"/>
                      <a:pt x="29" y="15"/>
                    </a:cubicBezTo>
                    <a:cubicBezTo>
                      <a:pt x="29" y="23"/>
                      <a:pt x="24"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0" name="Google Shape;270;p9"/>
              <p:cNvSpPr/>
              <p:nvPr/>
            </p:nvSpPr>
            <p:spPr>
              <a:xfrm>
                <a:off x="883181" y="4679741"/>
                <a:ext cx="30399" cy="30397"/>
              </a:xfrm>
              <a:custGeom>
                <a:avLst/>
                <a:gdLst/>
                <a:ahLst/>
                <a:cxnLst/>
                <a:rect l="l" t="t" r="r" b="b"/>
                <a:pathLst>
                  <a:path w="29" h="29" extrusionOk="0">
                    <a:moveTo>
                      <a:pt x="0" y="15"/>
                    </a:moveTo>
                    <a:cubicBezTo>
                      <a:pt x="0" y="7"/>
                      <a:pt x="6" y="0"/>
                      <a:pt x="14" y="0"/>
                    </a:cubicBezTo>
                    <a:cubicBezTo>
                      <a:pt x="23" y="0"/>
                      <a:pt x="29" y="7"/>
                      <a:pt x="29" y="15"/>
                    </a:cubicBezTo>
                    <a:cubicBezTo>
                      <a:pt x="29" y="23"/>
                      <a:pt x="23" y="29"/>
                      <a:pt x="14" y="29"/>
                    </a:cubicBezTo>
                    <a:cubicBezTo>
                      <a:pt x="6"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1" name="Google Shape;271;p9"/>
              <p:cNvSpPr/>
              <p:nvPr/>
            </p:nvSpPr>
            <p:spPr>
              <a:xfrm>
                <a:off x="686110" y="4679741"/>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2" name="Google Shape;272;p9"/>
              <p:cNvSpPr/>
              <p:nvPr/>
            </p:nvSpPr>
            <p:spPr>
              <a:xfrm>
                <a:off x="490088" y="4679741"/>
                <a:ext cx="30399" cy="30397"/>
              </a:xfrm>
              <a:custGeom>
                <a:avLst/>
                <a:gdLst/>
                <a:ahLst/>
                <a:cxnLst/>
                <a:rect l="l" t="t" r="r" b="b"/>
                <a:pathLst>
                  <a:path w="29" h="29" extrusionOk="0">
                    <a:moveTo>
                      <a:pt x="0" y="15"/>
                    </a:moveTo>
                    <a:cubicBezTo>
                      <a:pt x="0" y="7"/>
                      <a:pt x="7" y="0"/>
                      <a:pt x="15" y="0"/>
                    </a:cubicBezTo>
                    <a:cubicBezTo>
                      <a:pt x="23" y="0"/>
                      <a:pt x="29" y="7"/>
                      <a:pt x="29" y="15"/>
                    </a:cubicBezTo>
                    <a:cubicBezTo>
                      <a:pt x="29"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3" name="Google Shape;273;p9"/>
              <p:cNvSpPr/>
              <p:nvPr/>
            </p:nvSpPr>
            <p:spPr>
              <a:xfrm>
                <a:off x="294065" y="4679741"/>
                <a:ext cx="30399" cy="30397"/>
              </a:xfrm>
              <a:custGeom>
                <a:avLst/>
                <a:gdLst/>
                <a:ahLst/>
                <a:cxnLst/>
                <a:rect l="l" t="t" r="r" b="b"/>
                <a:pathLst>
                  <a:path w="29" h="29" extrusionOk="0">
                    <a:moveTo>
                      <a:pt x="0" y="15"/>
                    </a:moveTo>
                    <a:cubicBezTo>
                      <a:pt x="0" y="7"/>
                      <a:pt x="6" y="0"/>
                      <a:pt x="14" y="0"/>
                    </a:cubicBezTo>
                    <a:cubicBezTo>
                      <a:pt x="23" y="0"/>
                      <a:pt x="29" y="7"/>
                      <a:pt x="29" y="15"/>
                    </a:cubicBezTo>
                    <a:cubicBezTo>
                      <a:pt x="29" y="23"/>
                      <a:pt x="23" y="29"/>
                      <a:pt x="14" y="29"/>
                    </a:cubicBezTo>
                    <a:cubicBezTo>
                      <a:pt x="6"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4" name="Google Shape;274;p9"/>
              <p:cNvSpPr/>
              <p:nvPr/>
            </p:nvSpPr>
            <p:spPr>
              <a:xfrm>
                <a:off x="1275226" y="4833823"/>
                <a:ext cx="31447" cy="30397"/>
              </a:xfrm>
              <a:custGeom>
                <a:avLst/>
                <a:gdLst/>
                <a:ahLst/>
                <a:cxnLst/>
                <a:rect l="l" t="t" r="r" b="b"/>
                <a:pathLst>
                  <a:path w="30" h="29" extrusionOk="0">
                    <a:moveTo>
                      <a:pt x="0" y="15"/>
                    </a:moveTo>
                    <a:cubicBezTo>
                      <a:pt x="0" y="7"/>
                      <a:pt x="7" y="0"/>
                      <a:pt x="15" y="0"/>
                    </a:cubicBezTo>
                    <a:cubicBezTo>
                      <a:pt x="23" y="0"/>
                      <a:pt x="30" y="6"/>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5" name="Google Shape;275;p9"/>
              <p:cNvSpPr/>
              <p:nvPr/>
            </p:nvSpPr>
            <p:spPr>
              <a:xfrm>
                <a:off x="1079203" y="4833823"/>
                <a:ext cx="30399" cy="30397"/>
              </a:xfrm>
              <a:custGeom>
                <a:avLst/>
                <a:gdLst/>
                <a:ahLst/>
                <a:cxnLst/>
                <a:rect l="l" t="t" r="r" b="b"/>
                <a:pathLst>
                  <a:path w="29" h="29" extrusionOk="0">
                    <a:moveTo>
                      <a:pt x="0" y="15"/>
                    </a:moveTo>
                    <a:cubicBezTo>
                      <a:pt x="0" y="7"/>
                      <a:pt x="7" y="0"/>
                      <a:pt x="15" y="0"/>
                    </a:cubicBezTo>
                    <a:cubicBezTo>
                      <a:pt x="24" y="0"/>
                      <a:pt x="29" y="6"/>
                      <a:pt x="29" y="15"/>
                    </a:cubicBezTo>
                    <a:cubicBezTo>
                      <a:pt x="29" y="23"/>
                      <a:pt x="24"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6" name="Google Shape;276;p9"/>
              <p:cNvSpPr/>
              <p:nvPr/>
            </p:nvSpPr>
            <p:spPr>
              <a:xfrm>
                <a:off x="883181" y="4833823"/>
                <a:ext cx="30399" cy="30397"/>
              </a:xfrm>
              <a:custGeom>
                <a:avLst/>
                <a:gdLst/>
                <a:ahLst/>
                <a:cxnLst/>
                <a:rect l="l" t="t" r="r" b="b"/>
                <a:pathLst>
                  <a:path w="29" h="29" extrusionOk="0">
                    <a:moveTo>
                      <a:pt x="0" y="15"/>
                    </a:moveTo>
                    <a:cubicBezTo>
                      <a:pt x="0" y="7"/>
                      <a:pt x="6" y="0"/>
                      <a:pt x="14" y="0"/>
                    </a:cubicBezTo>
                    <a:cubicBezTo>
                      <a:pt x="23" y="0"/>
                      <a:pt x="29" y="6"/>
                      <a:pt x="29" y="15"/>
                    </a:cubicBezTo>
                    <a:cubicBezTo>
                      <a:pt x="29" y="23"/>
                      <a:pt x="23" y="29"/>
                      <a:pt x="14" y="29"/>
                    </a:cubicBezTo>
                    <a:cubicBezTo>
                      <a:pt x="6"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7" name="Google Shape;277;p9"/>
              <p:cNvSpPr/>
              <p:nvPr/>
            </p:nvSpPr>
            <p:spPr>
              <a:xfrm>
                <a:off x="686110" y="4833823"/>
                <a:ext cx="31447" cy="30397"/>
              </a:xfrm>
              <a:custGeom>
                <a:avLst/>
                <a:gdLst/>
                <a:ahLst/>
                <a:cxnLst/>
                <a:rect l="l" t="t" r="r" b="b"/>
                <a:pathLst>
                  <a:path w="30" h="29" extrusionOk="0">
                    <a:moveTo>
                      <a:pt x="0" y="15"/>
                    </a:moveTo>
                    <a:cubicBezTo>
                      <a:pt x="0" y="7"/>
                      <a:pt x="7" y="0"/>
                      <a:pt x="15" y="0"/>
                    </a:cubicBezTo>
                    <a:cubicBezTo>
                      <a:pt x="23" y="0"/>
                      <a:pt x="30" y="6"/>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8" name="Google Shape;278;p9"/>
              <p:cNvSpPr/>
              <p:nvPr/>
            </p:nvSpPr>
            <p:spPr>
              <a:xfrm>
                <a:off x="490088" y="4833823"/>
                <a:ext cx="30399" cy="30397"/>
              </a:xfrm>
              <a:custGeom>
                <a:avLst/>
                <a:gdLst/>
                <a:ahLst/>
                <a:cxnLst/>
                <a:rect l="l" t="t" r="r" b="b"/>
                <a:pathLst>
                  <a:path w="29" h="29" extrusionOk="0">
                    <a:moveTo>
                      <a:pt x="0" y="15"/>
                    </a:moveTo>
                    <a:cubicBezTo>
                      <a:pt x="0" y="7"/>
                      <a:pt x="7" y="0"/>
                      <a:pt x="15" y="0"/>
                    </a:cubicBezTo>
                    <a:cubicBezTo>
                      <a:pt x="23" y="0"/>
                      <a:pt x="29" y="6"/>
                      <a:pt x="29" y="15"/>
                    </a:cubicBezTo>
                    <a:cubicBezTo>
                      <a:pt x="29"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9" name="Google Shape;279;p9"/>
              <p:cNvSpPr/>
              <p:nvPr/>
            </p:nvSpPr>
            <p:spPr>
              <a:xfrm>
                <a:off x="294065" y="4833823"/>
                <a:ext cx="30399" cy="30397"/>
              </a:xfrm>
              <a:custGeom>
                <a:avLst/>
                <a:gdLst/>
                <a:ahLst/>
                <a:cxnLst/>
                <a:rect l="l" t="t" r="r" b="b"/>
                <a:pathLst>
                  <a:path w="29" h="29" extrusionOk="0">
                    <a:moveTo>
                      <a:pt x="0" y="15"/>
                    </a:moveTo>
                    <a:cubicBezTo>
                      <a:pt x="0" y="7"/>
                      <a:pt x="6" y="0"/>
                      <a:pt x="14" y="0"/>
                    </a:cubicBezTo>
                    <a:cubicBezTo>
                      <a:pt x="23" y="0"/>
                      <a:pt x="29" y="6"/>
                      <a:pt x="29" y="15"/>
                    </a:cubicBezTo>
                    <a:cubicBezTo>
                      <a:pt x="29" y="23"/>
                      <a:pt x="23" y="29"/>
                      <a:pt x="14" y="29"/>
                    </a:cubicBezTo>
                    <a:cubicBezTo>
                      <a:pt x="6"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0" name="Google Shape;280;p9"/>
              <p:cNvSpPr/>
              <p:nvPr/>
            </p:nvSpPr>
            <p:spPr>
              <a:xfrm>
                <a:off x="1472301" y="4525659"/>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1" name="Google Shape;281;p9"/>
              <p:cNvSpPr/>
              <p:nvPr/>
            </p:nvSpPr>
            <p:spPr>
              <a:xfrm>
                <a:off x="1472301" y="4679741"/>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2" name="Google Shape;282;p9"/>
              <p:cNvSpPr/>
              <p:nvPr/>
            </p:nvSpPr>
            <p:spPr>
              <a:xfrm>
                <a:off x="1472301" y="4833823"/>
                <a:ext cx="31447" cy="30397"/>
              </a:xfrm>
              <a:custGeom>
                <a:avLst/>
                <a:gdLst/>
                <a:ahLst/>
                <a:cxnLst/>
                <a:rect l="l" t="t" r="r" b="b"/>
                <a:pathLst>
                  <a:path w="30" h="29" extrusionOk="0">
                    <a:moveTo>
                      <a:pt x="0" y="15"/>
                    </a:moveTo>
                    <a:cubicBezTo>
                      <a:pt x="0" y="7"/>
                      <a:pt x="7" y="0"/>
                      <a:pt x="15" y="0"/>
                    </a:cubicBezTo>
                    <a:cubicBezTo>
                      <a:pt x="23" y="0"/>
                      <a:pt x="30" y="6"/>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3" name="Google Shape;283;p9"/>
              <p:cNvSpPr/>
              <p:nvPr/>
            </p:nvSpPr>
            <p:spPr>
              <a:xfrm>
                <a:off x="1669376" y="4525659"/>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4" name="Google Shape;284;p9"/>
              <p:cNvSpPr/>
              <p:nvPr/>
            </p:nvSpPr>
            <p:spPr>
              <a:xfrm>
                <a:off x="1669376" y="4679741"/>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5" name="Google Shape;285;p9"/>
              <p:cNvSpPr/>
              <p:nvPr/>
            </p:nvSpPr>
            <p:spPr>
              <a:xfrm>
                <a:off x="1669376" y="4833823"/>
                <a:ext cx="31447" cy="30397"/>
              </a:xfrm>
              <a:custGeom>
                <a:avLst/>
                <a:gdLst/>
                <a:ahLst/>
                <a:cxnLst/>
                <a:rect l="l" t="t" r="r" b="b"/>
                <a:pathLst>
                  <a:path w="30" h="29" extrusionOk="0">
                    <a:moveTo>
                      <a:pt x="0" y="15"/>
                    </a:moveTo>
                    <a:cubicBezTo>
                      <a:pt x="0" y="7"/>
                      <a:pt x="7" y="0"/>
                      <a:pt x="15" y="0"/>
                    </a:cubicBezTo>
                    <a:cubicBezTo>
                      <a:pt x="23" y="0"/>
                      <a:pt x="30" y="6"/>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6" name="Google Shape;286;p9"/>
              <p:cNvSpPr/>
              <p:nvPr/>
            </p:nvSpPr>
            <p:spPr>
              <a:xfrm>
                <a:off x="1866451" y="4525659"/>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7" name="Google Shape;287;p9"/>
              <p:cNvSpPr/>
              <p:nvPr/>
            </p:nvSpPr>
            <p:spPr>
              <a:xfrm>
                <a:off x="1866451" y="4679741"/>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8" name="Google Shape;288;p9"/>
              <p:cNvSpPr/>
              <p:nvPr/>
            </p:nvSpPr>
            <p:spPr>
              <a:xfrm>
                <a:off x="1866451" y="4833823"/>
                <a:ext cx="31447" cy="30397"/>
              </a:xfrm>
              <a:custGeom>
                <a:avLst/>
                <a:gdLst/>
                <a:ahLst/>
                <a:cxnLst/>
                <a:rect l="l" t="t" r="r" b="b"/>
                <a:pathLst>
                  <a:path w="30" h="29" extrusionOk="0">
                    <a:moveTo>
                      <a:pt x="0" y="15"/>
                    </a:moveTo>
                    <a:cubicBezTo>
                      <a:pt x="0" y="7"/>
                      <a:pt x="7" y="0"/>
                      <a:pt x="15" y="0"/>
                    </a:cubicBezTo>
                    <a:cubicBezTo>
                      <a:pt x="23" y="0"/>
                      <a:pt x="30" y="6"/>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37"/>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2">
  <p:cSld name="CUSTOM_10_1">
    <p:spTree>
      <p:nvGrpSpPr>
        <p:cNvPr id="1" name="Shape 454"/>
        <p:cNvGrpSpPr/>
        <p:nvPr/>
      </p:nvGrpSpPr>
      <p:grpSpPr>
        <a:xfrm>
          <a:off x="0" y="0"/>
          <a:ext cx="0" cy="0"/>
          <a:chOff x="0" y="0"/>
          <a:chExt cx="0" cy="0"/>
        </a:xfrm>
      </p:grpSpPr>
      <p:grpSp>
        <p:nvGrpSpPr>
          <p:cNvPr id="455" name="Google Shape;455;p17"/>
          <p:cNvGrpSpPr/>
          <p:nvPr/>
        </p:nvGrpSpPr>
        <p:grpSpPr>
          <a:xfrm>
            <a:off x="-370675" y="-274600"/>
            <a:ext cx="9251385" cy="5526998"/>
            <a:chOff x="-370675" y="-274600"/>
            <a:chExt cx="9251385" cy="5526998"/>
          </a:xfrm>
        </p:grpSpPr>
        <p:sp>
          <p:nvSpPr>
            <p:cNvPr id="456" name="Google Shape;456;p17"/>
            <p:cNvSpPr/>
            <p:nvPr/>
          </p:nvSpPr>
          <p:spPr>
            <a:xfrm>
              <a:off x="-370675" y="4171198"/>
              <a:ext cx="2357400" cy="10812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457" name="Google Shape;457;p17"/>
            <p:cNvSpPr/>
            <p:nvPr/>
          </p:nvSpPr>
          <p:spPr>
            <a:xfrm>
              <a:off x="5678050" y="-274600"/>
              <a:ext cx="683700" cy="6837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nvGrpSpPr>
            <p:cNvPr id="458" name="Google Shape;458;p17"/>
            <p:cNvGrpSpPr/>
            <p:nvPr/>
          </p:nvGrpSpPr>
          <p:grpSpPr>
            <a:xfrm>
              <a:off x="8696231" y="1769834"/>
              <a:ext cx="184479" cy="1603833"/>
              <a:chOff x="8638752" y="2668915"/>
              <a:chExt cx="184479" cy="1603833"/>
            </a:xfrm>
          </p:grpSpPr>
          <p:sp>
            <p:nvSpPr>
              <p:cNvPr id="459" name="Google Shape;459;p17"/>
              <p:cNvSpPr/>
              <p:nvPr/>
            </p:nvSpPr>
            <p:spPr>
              <a:xfrm rot="5400000" flipH="1">
                <a:off x="8792309" y="3260666"/>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60" name="Google Shape;460;p17"/>
              <p:cNvSpPr/>
              <p:nvPr/>
            </p:nvSpPr>
            <p:spPr>
              <a:xfrm rot="5400000" flipH="1">
                <a:off x="8792833" y="3457212"/>
                <a:ext cx="30399" cy="30397"/>
              </a:xfrm>
              <a:custGeom>
                <a:avLst/>
                <a:gdLst/>
                <a:ahLst/>
                <a:cxnLst/>
                <a:rect l="l" t="t" r="r" b="b"/>
                <a:pathLst>
                  <a:path w="29" h="29" extrusionOk="0">
                    <a:moveTo>
                      <a:pt x="0" y="15"/>
                    </a:moveTo>
                    <a:cubicBezTo>
                      <a:pt x="0" y="7"/>
                      <a:pt x="7" y="0"/>
                      <a:pt x="15" y="0"/>
                    </a:cubicBezTo>
                    <a:cubicBezTo>
                      <a:pt x="24" y="0"/>
                      <a:pt x="29" y="7"/>
                      <a:pt x="29" y="15"/>
                    </a:cubicBezTo>
                    <a:cubicBezTo>
                      <a:pt x="29" y="23"/>
                      <a:pt x="24"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61" name="Google Shape;461;p17"/>
              <p:cNvSpPr/>
              <p:nvPr/>
            </p:nvSpPr>
            <p:spPr>
              <a:xfrm rot="5400000" flipH="1">
                <a:off x="8792833" y="3653234"/>
                <a:ext cx="30399" cy="30397"/>
              </a:xfrm>
              <a:custGeom>
                <a:avLst/>
                <a:gdLst/>
                <a:ahLst/>
                <a:cxnLst/>
                <a:rect l="l" t="t" r="r" b="b"/>
                <a:pathLst>
                  <a:path w="29" h="29" extrusionOk="0">
                    <a:moveTo>
                      <a:pt x="0" y="15"/>
                    </a:moveTo>
                    <a:cubicBezTo>
                      <a:pt x="0" y="7"/>
                      <a:pt x="6" y="0"/>
                      <a:pt x="14" y="0"/>
                    </a:cubicBezTo>
                    <a:cubicBezTo>
                      <a:pt x="23" y="0"/>
                      <a:pt x="29" y="7"/>
                      <a:pt x="29" y="15"/>
                    </a:cubicBezTo>
                    <a:cubicBezTo>
                      <a:pt x="29" y="23"/>
                      <a:pt x="23" y="29"/>
                      <a:pt x="14" y="29"/>
                    </a:cubicBezTo>
                    <a:cubicBezTo>
                      <a:pt x="6"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62" name="Google Shape;462;p17"/>
              <p:cNvSpPr/>
              <p:nvPr/>
            </p:nvSpPr>
            <p:spPr>
              <a:xfrm rot="5400000" flipH="1">
                <a:off x="8792309" y="3849781"/>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63" name="Google Shape;463;p17"/>
              <p:cNvSpPr/>
              <p:nvPr/>
            </p:nvSpPr>
            <p:spPr>
              <a:xfrm rot="5400000" flipH="1">
                <a:off x="8792833" y="4046327"/>
                <a:ext cx="30399" cy="30397"/>
              </a:xfrm>
              <a:custGeom>
                <a:avLst/>
                <a:gdLst/>
                <a:ahLst/>
                <a:cxnLst/>
                <a:rect l="l" t="t" r="r" b="b"/>
                <a:pathLst>
                  <a:path w="29" h="29" extrusionOk="0">
                    <a:moveTo>
                      <a:pt x="0" y="15"/>
                    </a:moveTo>
                    <a:cubicBezTo>
                      <a:pt x="0" y="7"/>
                      <a:pt x="7" y="0"/>
                      <a:pt x="15" y="0"/>
                    </a:cubicBezTo>
                    <a:cubicBezTo>
                      <a:pt x="23" y="0"/>
                      <a:pt x="29" y="7"/>
                      <a:pt x="29" y="15"/>
                    </a:cubicBezTo>
                    <a:cubicBezTo>
                      <a:pt x="29"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64" name="Google Shape;464;p17"/>
              <p:cNvSpPr/>
              <p:nvPr/>
            </p:nvSpPr>
            <p:spPr>
              <a:xfrm rot="5400000" flipH="1">
                <a:off x="8792833" y="4242350"/>
                <a:ext cx="30399" cy="30397"/>
              </a:xfrm>
              <a:custGeom>
                <a:avLst/>
                <a:gdLst/>
                <a:ahLst/>
                <a:cxnLst/>
                <a:rect l="l" t="t" r="r" b="b"/>
                <a:pathLst>
                  <a:path w="29" h="29" extrusionOk="0">
                    <a:moveTo>
                      <a:pt x="0" y="15"/>
                    </a:moveTo>
                    <a:cubicBezTo>
                      <a:pt x="0" y="7"/>
                      <a:pt x="6" y="0"/>
                      <a:pt x="14" y="0"/>
                    </a:cubicBezTo>
                    <a:cubicBezTo>
                      <a:pt x="23" y="0"/>
                      <a:pt x="29" y="7"/>
                      <a:pt x="29" y="15"/>
                    </a:cubicBezTo>
                    <a:cubicBezTo>
                      <a:pt x="29" y="23"/>
                      <a:pt x="23" y="29"/>
                      <a:pt x="14" y="29"/>
                    </a:cubicBezTo>
                    <a:cubicBezTo>
                      <a:pt x="6"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65" name="Google Shape;465;p17"/>
              <p:cNvSpPr/>
              <p:nvPr/>
            </p:nvSpPr>
            <p:spPr>
              <a:xfrm rot="5400000" flipH="1">
                <a:off x="8638227" y="3260666"/>
                <a:ext cx="31447" cy="30397"/>
              </a:xfrm>
              <a:custGeom>
                <a:avLst/>
                <a:gdLst/>
                <a:ahLst/>
                <a:cxnLst/>
                <a:rect l="l" t="t" r="r" b="b"/>
                <a:pathLst>
                  <a:path w="30" h="29" extrusionOk="0">
                    <a:moveTo>
                      <a:pt x="0" y="15"/>
                    </a:moveTo>
                    <a:cubicBezTo>
                      <a:pt x="0" y="7"/>
                      <a:pt x="7" y="0"/>
                      <a:pt x="15" y="0"/>
                    </a:cubicBezTo>
                    <a:cubicBezTo>
                      <a:pt x="23" y="0"/>
                      <a:pt x="30" y="6"/>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66" name="Google Shape;466;p17"/>
              <p:cNvSpPr/>
              <p:nvPr/>
            </p:nvSpPr>
            <p:spPr>
              <a:xfrm rot="5400000" flipH="1">
                <a:off x="8638751" y="3457212"/>
                <a:ext cx="30399" cy="30397"/>
              </a:xfrm>
              <a:custGeom>
                <a:avLst/>
                <a:gdLst/>
                <a:ahLst/>
                <a:cxnLst/>
                <a:rect l="l" t="t" r="r" b="b"/>
                <a:pathLst>
                  <a:path w="29" h="29" extrusionOk="0">
                    <a:moveTo>
                      <a:pt x="0" y="15"/>
                    </a:moveTo>
                    <a:cubicBezTo>
                      <a:pt x="0" y="7"/>
                      <a:pt x="7" y="0"/>
                      <a:pt x="15" y="0"/>
                    </a:cubicBezTo>
                    <a:cubicBezTo>
                      <a:pt x="24" y="0"/>
                      <a:pt x="29" y="6"/>
                      <a:pt x="29" y="15"/>
                    </a:cubicBezTo>
                    <a:cubicBezTo>
                      <a:pt x="29" y="23"/>
                      <a:pt x="24"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67" name="Google Shape;467;p17"/>
              <p:cNvSpPr/>
              <p:nvPr/>
            </p:nvSpPr>
            <p:spPr>
              <a:xfrm rot="5400000" flipH="1">
                <a:off x="8638751" y="3653234"/>
                <a:ext cx="30399" cy="30397"/>
              </a:xfrm>
              <a:custGeom>
                <a:avLst/>
                <a:gdLst/>
                <a:ahLst/>
                <a:cxnLst/>
                <a:rect l="l" t="t" r="r" b="b"/>
                <a:pathLst>
                  <a:path w="29" h="29" extrusionOk="0">
                    <a:moveTo>
                      <a:pt x="0" y="15"/>
                    </a:moveTo>
                    <a:cubicBezTo>
                      <a:pt x="0" y="7"/>
                      <a:pt x="6" y="0"/>
                      <a:pt x="14" y="0"/>
                    </a:cubicBezTo>
                    <a:cubicBezTo>
                      <a:pt x="23" y="0"/>
                      <a:pt x="29" y="6"/>
                      <a:pt x="29" y="15"/>
                    </a:cubicBezTo>
                    <a:cubicBezTo>
                      <a:pt x="29" y="23"/>
                      <a:pt x="23" y="29"/>
                      <a:pt x="14" y="29"/>
                    </a:cubicBezTo>
                    <a:cubicBezTo>
                      <a:pt x="6"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68" name="Google Shape;468;p17"/>
              <p:cNvSpPr/>
              <p:nvPr/>
            </p:nvSpPr>
            <p:spPr>
              <a:xfrm rot="5400000" flipH="1">
                <a:off x="8638227" y="3849781"/>
                <a:ext cx="31447" cy="30397"/>
              </a:xfrm>
              <a:custGeom>
                <a:avLst/>
                <a:gdLst/>
                <a:ahLst/>
                <a:cxnLst/>
                <a:rect l="l" t="t" r="r" b="b"/>
                <a:pathLst>
                  <a:path w="30" h="29" extrusionOk="0">
                    <a:moveTo>
                      <a:pt x="0" y="15"/>
                    </a:moveTo>
                    <a:cubicBezTo>
                      <a:pt x="0" y="7"/>
                      <a:pt x="7" y="0"/>
                      <a:pt x="15" y="0"/>
                    </a:cubicBezTo>
                    <a:cubicBezTo>
                      <a:pt x="23" y="0"/>
                      <a:pt x="30" y="6"/>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69" name="Google Shape;469;p17"/>
              <p:cNvSpPr/>
              <p:nvPr/>
            </p:nvSpPr>
            <p:spPr>
              <a:xfrm rot="5400000" flipH="1">
                <a:off x="8638751" y="4046327"/>
                <a:ext cx="30399" cy="30397"/>
              </a:xfrm>
              <a:custGeom>
                <a:avLst/>
                <a:gdLst/>
                <a:ahLst/>
                <a:cxnLst/>
                <a:rect l="l" t="t" r="r" b="b"/>
                <a:pathLst>
                  <a:path w="29" h="29" extrusionOk="0">
                    <a:moveTo>
                      <a:pt x="0" y="15"/>
                    </a:moveTo>
                    <a:cubicBezTo>
                      <a:pt x="0" y="7"/>
                      <a:pt x="7" y="0"/>
                      <a:pt x="15" y="0"/>
                    </a:cubicBezTo>
                    <a:cubicBezTo>
                      <a:pt x="23" y="0"/>
                      <a:pt x="29" y="6"/>
                      <a:pt x="29" y="15"/>
                    </a:cubicBezTo>
                    <a:cubicBezTo>
                      <a:pt x="29"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70" name="Google Shape;470;p17"/>
              <p:cNvSpPr/>
              <p:nvPr/>
            </p:nvSpPr>
            <p:spPr>
              <a:xfrm rot="5400000" flipH="1">
                <a:off x="8638751" y="4242350"/>
                <a:ext cx="30399" cy="30397"/>
              </a:xfrm>
              <a:custGeom>
                <a:avLst/>
                <a:gdLst/>
                <a:ahLst/>
                <a:cxnLst/>
                <a:rect l="l" t="t" r="r" b="b"/>
                <a:pathLst>
                  <a:path w="29" h="29" extrusionOk="0">
                    <a:moveTo>
                      <a:pt x="0" y="15"/>
                    </a:moveTo>
                    <a:cubicBezTo>
                      <a:pt x="0" y="7"/>
                      <a:pt x="6" y="0"/>
                      <a:pt x="14" y="0"/>
                    </a:cubicBezTo>
                    <a:cubicBezTo>
                      <a:pt x="23" y="0"/>
                      <a:pt x="29" y="6"/>
                      <a:pt x="29" y="15"/>
                    </a:cubicBezTo>
                    <a:cubicBezTo>
                      <a:pt x="29" y="23"/>
                      <a:pt x="23" y="29"/>
                      <a:pt x="14" y="29"/>
                    </a:cubicBezTo>
                    <a:cubicBezTo>
                      <a:pt x="6"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71" name="Google Shape;471;p17"/>
              <p:cNvSpPr/>
              <p:nvPr/>
            </p:nvSpPr>
            <p:spPr>
              <a:xfrm rot="5400000" flipH="1">
                <a:off x="8792309" y="3063591"/>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72" name="Google Shape;472;p17"/>
              <p:cNvSpPr/>
              <p:nvPr/>
            </p:nvSpPr>
            <p:spPr>
              <a:xfrm rot="5400000" flipH="1">
                <a:off x="8638227" y="3063591"/>
                <a:ext cx="31447" cy="30397"/>
              </a:xfrm>
              <a:custGeom>
                <a:avLst/>
                <a:gdLst/>
                <a:ahLst/>
                <a:cxnLst/>
                <a:rect l="l" t="t" r="r" b="b"/>
                <a:pathLst>
                  <a:path w="30" h="29" extrusionOk="0">
                    <a:moveTo>
                      <a:pt x="0" y="15"/>
                    </a:moveTo>
                    <a:cubicBezTo>
                      <a:pt x="0" y="7"/>
                      <a:pt x="7" y="0"/>
                      <a:pt x="15" y="0"/>
                    </a:cubicBezTo>
                    <a:cubicBezTo>
                      <a:pt x="23" y="0"/>
                      <a:pt x="30" y="6"/>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73" name="Google Shape;473;p17"/>
              <p:cNvSpPr/>
              <p:nvPr/>
            </p:nvSpPr>
            <p:spPr>
              <a:xfrm rot="5400000" flipH="1">
                <a:off x="8792309" y="2866516"/>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74" name="Google Shape;474;p17"/>
              <p:cNvSpPr/>
              <p:nvPr/>
            </p:nvSpPr>
            <p:spPr>
              <a:xfrm rot="5400000" flipH="1">
                <a:off x="8638227" y="2866516"/>
                <a:ext cx="31447" cy="30397"/>
              </a:xfrm>
              <a:custGeom>
                <a:avLst/>
                <a:gdLst/>
                <a:ahLst/>
                <a:cxnLst/>
                <a:rect l="l" t="t" r="r" b="b"/>
                <a:pathLst>
                  <a:path w="30" h="29" extrusionOk="0">
                    <a:moveTo>
                      <a:pt x="0" y="15"/>
                    </a:moveTo>
                    <a:cubicBezTo>
                      <a:pt x="0" y="7"/>
                      <a:pt x="7" y="0"/>
                      <a:pt x="15" y="0"/>
                    </a:cubicBezTo>
                    <a:cubicBezTo>
                      <a:pt x="23" y="0"/>
                      <a:pt x="30" y="6"/>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75" name="Google Shape;475;p17"/>
              <p:cNvSpPr/>
              <p:nvPr/>
            </p:nvSpPr>
            <p:spPr>
              <a:xfrm rot="5400000" flipH="1">
                <a:off x="8792309" y="2669441"/>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76" name="Google Shape;476;p17"/>
              <p:cNvSpPr/>
              <p:nvPr/>
            </p:nvSpPr>
            <p:spPr>
              <a:xfrm rot="5400000" flipH="1">
                <a:off x="8638227" y="2669441"/>
                <a:ext cx="31447" cy="30397"/>
              </a:xfrm>
              <a:custGeom>
                <a:avLst/>
                <a:gdLst/>
                <a:ahLst/>
                <a:cxnLst/>
                <a:rect l="l" t="t" r="r" b="b"/>
                <a:pathLst>
                  <a:path w="30" h="29" extrusionOk="0">
                    <a:moveTo>
                      <a:pt x="0" y="15"/>
                    </a:moveTo>
                    <a:cubicBezTo>
                      <a:pt x="0" y="7"/>
                      <a:pt x="7" y="0"/>
                      <a:pt x="15" y="0"/>
                    </a:cubicBezTo>
                    <a:cubicBezTo>
                      <a:pt x="23" y="0"/>
                      <a:pt x="30" y="6"/>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sp>
        <p:nvSpPr>
          <p:cNvPr id="477" name="Google Shape;477;p17"/>
          <p:cNvSpPr txBox="1">
            <a:spLocks noGrp="1"/>
          </p:cNvSpPr>
          <p:nvPr>
            <p:ph type="title"/>
          </p:nvPr>
        </p:nvSpPr>
        <p:spPr>
          <a:xfrm>
            <a:off x="713250" y="445025"/>
            <a:ext cx="36306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78" name="Google Shape;478;p17"/>
          <p:cNvSpPr txBox="1">
            <a:spLocks noGrp="1"/>
          </p:cNvSpPr>
          <p:nvPr>
            <p:ph type="body" idx="1"/>
          </p:nvPr>
        </p:nvSpPr>
        <p:spPr>
          <a:xfrm>
            <a:off x="713250" y="1257575"/>
            <a:ext cx="7717500" cy="24210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120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567"/>
        <p:cNvGrpSpPr/>
        <p:nvPr/>
      </p:nvGrpSpPr>
      <p:grpSpPr>
        <a:xfrm>
          <a:off x="0" y="0"/>
          <a:ext cx="0" cy="0"/>
          <a:chOff x="0" y="0"/>
          <a:chExt cx="0" cy="0"/>
        </a:xfrm>
      </p:grpSpPr>
      <p:grpSp>
        <p:nvGrpSpPr>
          <p:cNvPr id="568" name="Google Shape;568;p20"/>
          <p:cNvGrpSpPr/>
          <p:nvPr/>
        </p:nvGrpSpPr>
        <p:grpSpPr>
          <a:xfrm>
            <a:off x="-920924" y="175450"/>
            <a:ext cx="9913464" cy="5223875"/>
            <a:chOff x="-920924" y="175450"/>
            <a:chExt cx="9913464" cy="5223875"/>
          </a:xfrm>
        </p:grpSpPr>
        <p:sp>
          <p:nvSpPr>
            <p:cNvPr id="569" name="Google Shape;569;p20"/>
            <p:cNvSpPr/>
            <p:nvPr/>
          </p:nvSpPr>
          <p:spPr>
            <a:xfrm>
              <a:off x="7343826" y="4671225"/>
              <a:ext cx="1587600" cy="7281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nvGrpSpPr>
            <p:cNvPr id="570" name="Google Shape;570;p20"/>
            <p:cNvGrpSpPr/>
            <p:nvPr/>
          </p:nvGrpSpPr>
          <p:grpSpPr>
            <a:xfrm>
              <a:off x="8601724" y="4411773"/>
              <a:ext cx="390816" cy="384474"/>
              <a:chOff x="5470200" y="2889360"/>
              <a:chExt cx="304920" cy="304920"/>
            </a:xfrm>
          </p:grpSpPr>
          <p:sp>
            <p:nvSpPr>
              <p:cNvPr id="571" name="Google Shape;571;p20"/>
              <p:cNvSpPr/>
              <p:nvPr/>
            </p:nvSpPr>
            <p:spPr>
              <a:xfrm>
                <a:off x="5470200" y="2889360"/>
                <a:ext cx="304920" cy="304920"/>
              </a:xfrm>
              <a:custGeom>
                <a:avLst/>
                <a:gdLst/>
                <a:ahLst/>
                <a:cxnLst/>
                <a:rect l="l" t="t" r="r" b="b"/>
                <a:pathLst>
                  <a:path w="847" h="847" extrusionOk="0">
                    <a:moveTo>
                      <a:pt x="0" y="0"/>
                    </a:moveTo>
                    <a:lnTo>
                      <a:pt x="847" y="0"/>
                    </a:lnTo>
                    <a:lnTo>
                      <a:pt x="847" y="847"/>
                    </a:lnTo>
                    <a:lnTo>
                      <a:pt x="0" y="847"/>
                    </a:lnTo>
                    <a:lnTo>
                      <a:pt x="0" y="0"/>
                    </a:lnTo>
                    <a:close/>
                  </a:path>
                </a:pathLst>
              </a:custGeom>
              <a:noFill/>
              <a:ln w="9525" cap="flat" cmpd="sng">
                <a:solidFill>
                  <a:schemeClr val="dk1"/>
                </a:solidFill>
                <a:prstDash val="solid"/>
                <a:miter lim="8000"/>
                <a:headEnd type="none" w="sm" len="sm"/>
                <a:tailEnd type="none" w="sm" len="sm"/>
              </a:ln>
            </p:spPr>
            <p:txBody>
              <a:bodyPr spcFirstLastPara="1" wrap="square" lIns="92150" tIns="47150" rIns="92150" bIns="47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cxnSp>
            <p:nvCxnSpPr>
              <p:cNvPr id="572" name="Google Shape;572;p20"/>
              <p:cNvCxnSpPr/>
              <p:nvPr/>
            </p:nvCxnSpPr>
            <p:spPr>
              <a:xfrm>
                <a:off x="5470200" y="2889360"/>
                <a:ext cx="304800" cy="304500"/>
              </a:xfrm>
              <a:prstGeom prst="straightConnector1">
                <a:avLst/>
              </a:prstGeom>
              <a:noFill/>
              <a:ln w="9525" cap="flat" cmpd="sng">
                <a:solidFill>
                  <a:schemeClr val="dk1"/>
                </a:solidFill>
                <a:prstDash val="solid"/>
                <a:miter lim="8000"/>
                <a:headEnd type="none" w="sm" len="sm"/>
                <a:tailEnd type="none" w="sm" len="sm"/>
              </a:ln>
            </p:spPr>
          </p:cxnSp>
          <p:cxnSp>
            <p:nvCxnSpPr>
              <p:cNvPr id="573" name="Google Shape;573;p20"/>
              <p:cNvCxnSpPr/>
              <p:nvPr/>
            </p:nvCxnSpPr>
            <p:spPr>
              <a:xfrm>
                <a:off x="5470200" y="2889360"/>
                <a:ext cx="304800" cy="304500"/>
              </a:xfrm>
              <a:prstGeom prst="straightConnector1">
                <a:avLst/>
              </a:prstGeom>
              <a:noFill/>
              <a:ln w="9525" cap="flat" cmpd="sng">
                <a:solidFill>
                  <a:schemeClr val="dk1"/>
                </a:solidFill>
                <a:prstDash val="solid"/>
                <a:miter lim="8000"/>
                <a:headEnd type="none" w="sm" len="sm"/>
                <a:tailEnd type="none" w="sm" len="sm"/>
              </a:ln>
            </p:spPr>
          </p:cxnSp>
          <p:cxnSp>
            <p:nvCxnSpPr>
              <p:cNvPr id="574" name="Google Shape;574;p20"/>
              <p:cNvCxnSpPr/>
              <p:nvPr/>
            </p:nvCxnSpPr>
            <p:spPr>
              <a:xfrm flipH="1">
                <a:off x="5470320" y="2889360"/>
                <a:ext cx="304800" cy="304500"/>
              </a:xfrm>
              <a:prstGeom prst="straightConnector1">
                <a:avLst/>
              </a:prstGeom>
              <a:noFill/>
              <a:ln w="9525" cap="flat" cmpd="sng">
                <a:solidFill>
                  <a:schemeClr val="dk1"/>
                </a:solidFill>
                <a:prstDash val="solid"/>
                <a:miter lim="8000"/>
                <a:headEnd type="none" w="sm" len="sm"/>
                <a:tailEnd type="none" w="sm" len="sm"/>
              </a:ln>
            </p:spPr>
          </p:cxnSp>
        </p:grpSp>
        <p:sp>
          <p:nvSpPr>
            <p:cNvPr id="575" name="Google Shape;575;p20"/>
            <p:cNvSpPr/>
            <p:nvPr/>
          </p:nvSpPr>
          <p:spPr>
            <a:xfrm>
              <a:off x="-920924" y="175450"/>
              <a:ext cx="1587600" cy="7281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sp>
        <p:nvSpPr>
          <p:cNvPr id="576" name="Google Shape;576;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77" name="Google Shape;577;p20"/>
          <p:cNvSpPr txBox="1">
            <a:spLocks noGrp="1"/>
          </p:cNvSpPr>
          <p:nvPr>
            <p:ph type="subTitle" idx="1"/>
          </p:nvPr>
        </p:nvSpPr>
        <p:spPr>
          <a:xfrm>
            <a:off x="851225" y="3000706"/>
            <a:ext cx="23481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578" name="Google Shape;578;p20"/>
          <p:cNvSpPr txBox="1">
            <a:spLocks noGrp="1"/>
          </p:cNvSpPr>
          <p:nvPr>
            <p:ph type="subTitle" idx="2"/>
          </p:nvPr>
        </p:nvSpPr>
        <p:spPr>
          <a:xfrm>
            <a:off x="3397950" y="3000706"/>
            <a:ext cx="23481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579" name="Google Shape;579;p20"/>
          <p:cNvSpPr txBox="1">
            <a:spLocks noGrp="1"/>
          </p:cNvSpPr>
          <p:nvPr>
            <p:ph type="subTitle" idx="3"/>
          </p:nvPr>
        </p:nvSpPr>
        <p:spPr>
          <a:xfrm>
            <a:off x="5944675" y="3000708"/>
            <a:ext cx="23481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580" name="Google Shape;580;p20"/>
          <p:cNvSpPr txBox="1">
            <a:spLocks noGrp="1"/>
          </p:cNvSpPr>
          <p:nvPr>
            <p:ph type="subTitle" idx="4"/>
          </p:nvPr>
        </p:nvSpPr>
        <p:spPr>
          <a:xfrm>
            <a:off x="851225" y="2192215"/>
            <a:ext cx="2348100" cy="807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000">
                <a:solidFill>
                  <a:schemeClr val="dk1"/>
                </a:solidFill>
                <a:latin typeface="Manrope SemiBold"/>
                <a:ea typeface="Manrope SemiBold"/>
                <a:cs typeface="Manrope SemiBold"/>
                <a:sym typeface="Manrope Semi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581" name="Google Shape;581;p20"/>
          <p:cNvSpPr txBox="1">
            <a:spLocks noGrp="1"/>
          </p:cNvSpPr>
          <p:nvPr>
            <p:ph type="subTitle" idx="5"/>
          </p:nvPr>
        </p:nvSpPr>
        <p:spPr>
          <a:xfrm>
            <a:off x="3397954" y="2192215"/>
            <a:ext cx="2348100" cy="807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000">
                <a:solidFill>
                  <a:schemeClr val="dk1"/>
                </a:solidFill>
                <a:latin typeface="Manrope SemiBold"/>
                <a:ea typeface="Manrope SemiBold"/>
                <a:cs typeface="Manrope SemiBold"/>
                <a:sym typeface="Manrope Semi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582" name="Google Shape;582;p20"/>
          <p:cNvSpPr txBox="1">
            <a:spLocks noGrp="1"/>
          </p:cNvSpPr>
          <p:nvPr>
            <p:ph type="subTitle" idx="6"/>
          </p:nvPr>
        </p:nvSpPr>
        <p:spPr>
          <a:xfrm>
            <a:off x="5944675" y="2192215"/>
            <a:ext cx="2348100" cy="807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000">
                <a:solidFill>
                  <a:schemeClr val="dk1"/>
                </a:solidFill>
                <a:latin typeface="Manrope SemiBold"/>
                <a:ea typeface="Manrope SemiBold"/>
                <a:cs typeface="Manrope SemiBold"/>
                <a:sym typeface="Manrope Semi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3">
  <p:cSld name="CUSTOM_11_1">
    <p:spTree>
      <p:nvGrpSpPr>
        <p:cNvPr id="1" name="Shape 644"/>
        <p:cNvGrpSpPr/>
        <p:nvPr/>
      </p:nvGrpSpPr>
      <p:grpSpPr>
        <a:xfrm>
          <a:off x="0" y="0"/>
          <a:ext cx="0" cy="0"/>
          <a:chOff x="0" y="0"/>
          <a:chExt cx="0" cy="0"/>
        </a:xfrm>
      </p:grpSpPr>
      <p:grpSp>
        <p:nvGrpSpPr>
          <p:cNvPr id="645" name="Google Shape;645;p24"/>
          <p:cNvGrpSpPr/>
          <p:nvPr/>
        </p:nvGrpSpPr>
        <p:grpSpPr>
          <a:xfrm>
            <a:off x="-593400" y="154825"/>
            <a:ext cx="11527200" cy="4568952"/>
            <a:chOff x="-593400" y="154825"/>
            <a:chExt cx="11527200" cy="4568952"/>
          </a:xfrm>
        </p:grpSpPr>
        <p:sp>
          <p:nvSpPr>
            <p:cNvPr id="646" name="Google Shape;646;p24"/>
            <p:cNvSpPr/>
            <p:nvPr/>
          </p:nvSpPr>
          <p:spPr>
            <a:xfrm rot="10800000" flipH="1">
              <a:off x="-593400" y="154825"/>
              <a:ext cx="1161000" cy="116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647" name="Google Shape;647;p24"/>
            <p:cNvSpPr/>
            <p:nvPr/>
          </p:nvSpPr>
          <p:spPr>
            <a:xfrm rot="10800000" flipH="1">
              <a:off x="8576400" y="3642577"/>
              <a:ext cx="2357400" cy="10812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nvGrpSpPr>
            <p:cNvPr id="648" name="Google Shape;648;p24"/>
            <p:cNvGrpSpPr/>
            <p:nvPr/>
          </p:nvGrpSpPr>
          <p:grpSpPr>
            <a:xfrm rot="10800000" flipH="1">
              <a:off x="-30834" y="1033154"/>
              <a:ext cx="591646" cy="720033"/>
              <a:chOff x="3883186" y="1687261"/>
              <a:chExt cx="465900" cy="567000"/>
            </a:xfrm>
          </p:grpSpPr>
          <p:cxnSp>
            <p:nvCxnSpPr>
              <p:cNvPr id="649" name="Google Shape;649;p24"/>
              <p:cNvCxnSpPr/>
              <p:nvPr/>
            </p:nvCxnSpPr>
            <p:spPr>
              <a:xfrm>
                <a:off x="4116580" y="1687261"/>
                <a:ext cx="0" cy="567000"/>
              </a:xfrm>
              <a:prstGeom prst="straightConnector1">
                <a:avLst/>
              </a:prstGeom>
              <a:noFill/>
              <a:ln w="19050" cap="flat" cmpd="sng">
                <a:solidFill>
                  <a:schemeClr val="dk2"/>
                </a:solidFill>
                <a:prstDash val="solid"/>
                <a:round/>
                <a:headEnd type="none" w="sm" len="sm"/>
                <a:tailEnd type="none" w="sm" len="sm"/>
              </a:ln>
            </p:spPr>
          </p:cxnSp>
          <p:cxnSp>
            <p:nvCxnSpPr>
              <p:cNvPr id="650" name="Google Shape;650;p24"/>
              <p:cNvCxnSpPr/>
              <p:nvPr/>
            </p:nvCxnSpPr>
            <p:spPr>
              <a:xfrm rot="10800000">
                <a:off x="3883186" y="1970346"/>
                <a:ext cx="465900" cy="0"/>
              </a:xfrm>
              <a:prstGeom prst="straightConnector1">
                <a:avLst/>
              </a:prstGeom>
              <a:noFill/>
              <a:ln w="19050" cap="flat" cmpd="sng">
                <a:solidFill>
                  <a:schemeClr val="dk2"/>
                </a:solidFill>
                <a:prstDash val="solid"/>
                <a:round/>
                <a:headEnd type="none" w="sm" len="sm"/>
                <a:tailEnd type="none" w="sm" len="sm"/>
              </a:ln>
            </p:spPr>
          </p:cxnSp>
          <p:cxnSp>
            <p:nvCxnSpPr>
              <p:cNvPr id="651" name="Google Shape;651;p24"/>
              <p:cNvCxnSpPr/>
              <p:nvPr/>
            </p:nvCxnSpPr>
            <p:spPr>
              <a:xfrm flipH="1">
                <a:off x="3952046" y="1806534"/>
                <a:ext cx="329100" cy="328500"/>
              </a:xfrm>
              <a:prstGeom prst="straightConnector1">
                <a:avLst/>
              </a:prstGeom>
              <a:noFill/>
              <a:ln w="19050" cap="flat" cmpd="sng">
                <a:solidFill>
                  <a:schemeClr val="dk2"/>
                </a:solidFill>
                <a:prstDash val="solid"/>
                <a:round/>
                <a:headEnd type="none" w="sm" len="sm"/>
                <a:tailEnd type="none" w="sm" len="sm"/>
              </a:ln>
            </p:spPr>
          </p:cxnSp>
          <p:cxnSp>
            <p:nvCxnSpPr>
              <p:cNvPr id="652" name="Google Shape;652;p24"/>
              <p:cNvCxnSpPr/>
              <p:nvPr/>
            </p:nvCxnSpPr>
            <p:spPr>
              <a:xfrm rot="10800000">
                <a:off x="3952046" y="1806413"/>
                <a:ext cx="329100" cy="328500"/>
              </a:xfrm>
              <a:prstGeom prst="straightConnector1">
                <a:avLst/>
              </a:prstGeom>
              <a:noFill/>
              <a:ln w="19050" cap="flat" cmpd="sng">
                <a:solidFill>
                  <a:schemeClr val="dk2"/>
                </a:solidFill>
                <a:prstDash val="solid"/>
                <a:round/>
                <a:headEnd type="none" w="sm" len="sm"/>
                <a:tailEnd type="none" w="sm" len="sm"/>
              </a:ln>
            </p:spPr>
          </p:cxnSp>
        </p:grpSp>
        <p:grpSp>
          <p:nvGrpSpPr>
            <p:cNvPr id="653" name="Google Shape;653;p24"/>
            <p:cNvGrpSpPr/>
            <p:nvPr/>
          </p:nvGrpSpPr>
          <p:grpSpPr>
            <a:xfrm rot="10800000" flipH="1">
              <a:off x="8766325" y="2710775"/>
              <a:ext cx="218100" cy="1482600"/>
              <a:chOff x="8321725" y="2557875"/>
              <a:chExt cx="218100" cy="1482600"/>
            </a:xfrm>
          </p:grpSpPr>
          <p:sp>
            <p:nvSpPr>
              <p:cNvPr id="654" name="Google Shape;654;p24"/>
              <p:cNvSpPr/>
              <p:nvPr/>
            </p:nvSpPr>
            <p:spPr>
              <a:xfrm>
                <a:off x="8321725" y="3114075"/>
                <a:ext cx="218100" cy="218100"/>
              </a:xfrm>
              <a:prstGeom prst="ellipse">
                <a:avLst/>
              </a:prstGeom>
              <a:solidFill>
                <a:schemeClr val="accent2"/>
              </a:solidFill>
              <a:ln>
                <a:noFill/>
              </a:ln>
              <a:effectLst>
                <a:outerShdw dist="28575" dir="5280000" algn="bl" rotWithShape="0">
                  <a:schemeClr val="dk1"/>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cxnSp>
            <p:nvCxnSpPr>
              <p:cNvPr id="655" name="Google Shape;655;p24"/>
              <p:cNvCxnSpPr>
                <a:stCxn id="654" idx="0"/>
              </p:cNvCxnSpPr>
              <p:nvPr/>
            </p:nvCxnSpPr>
            <p:spPr>
              <a:xfrm rot="10800000">
                <a:off x="8430775" y="2557875"/>
                <a:ext cx="0" cy="556200"/>
              </a:xfrm>
              <a:prstGeom prst="straightConnector1">
                <a:avLst/>
              </a:prstGeom>
              <a:noFill/>
              <a:ln w="9525" cap="flat" cmpd="sng">
                <a:solidFill>
                  <a:schemeClr val="dk1"/>
                </a:solidFill>
                <a:prstDash val="solid"/>
                <a:round/>
                <a:headEnd type="none" w="med" len="med"/>
                <a:tailEnd type="none" w="med" len="med"/>
              </a:ln>
            </p:spPr>
          </p:cxnSp>
          <p:cxnSp>
            <p:nvCxnSpPr>
              <p:cNvPr id="656" name="Google Shape;656;p24"/>
              <p:cNvCxnSpPr>
                <a:stCxn id="654" idx="4"/>
              </p:cNvCxnSpPr>
              <p:nvPr/>
            </p:nvCxnSpPr>
            <p:spPr>
              <a:xfrm>
                <a:off x="8430775" y="3332175"/>
                <a:ext cx="0" cy="708300"/>
              </a:xfrm>
              <a:prstGeom prst="straightConnector1">
                <a:avLst/>
              </a:prstGeom>
              <a:noFill/>
              <a:ln w="9525" cap="flat" cmpd="sng">
                <a:solidFill>
                  <a:schemeClr val="dk1"/>
                </a:solidFill>
                <a:prstDash val="solid"/>
                <a:round/>
                <a:headEnd type="none" w="med" len="med"/>
                <a:tailEnd type="none" w="med" len="med"/>
              </a:ln>
            </p:spPr>
          </p:cxnSp>
        </p:grpSp>
      </p:grpSp>
      <p:sp>
        <p:nvSpPr>
          <p:cNvPr id="657" name="Google Shape;657;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751"/>
        <p:cNvGrpSpPr/>
        <p:nvPr/>
      </p:nvGrpSpPr>
      <p:grpSpPr>
        <a:xfrm>
          <a:off x="0" y="0"/>
          <a:ext cx="0" cy="0"/>
          <a:chOff x="0" y="0"/>
          <a:chExt cx="0" cy="0"/>
        </a:xfrm>
      </p:grpSpPr>
      <p:grpSp>
        <p:nvGrpSpPr>
          <p:cNvPr id="752" name="Google Shape;752;p28"/>
          <p:cNvGrpSpPr/>
          <p:nvPr/>
        </p:nvGrpSpPr>
        <p:grpSpPr>
          <a:xfrm>
            <a:off x="137768" y="-432741"/>
            <a:ext cx="9715457" cy="6071091"/>
            <a:chOff x="137768" y="-432741"/>
            <a:chExt cx="9715457" cy="6071091"/>
          </a:xfrm>
        </p:grpSpPr>
        <p:grpSp>
          <p:nvGrpSpPr>
            <p:cNvPr id="753" name="Google Shape;753;p28"/>
            <p:cNvGrpSpPr/>
            <p:nvPr/>
          </p:nvGrpSpPr>
          <p:grpSpPr>
            <a:xfrm>
              <a:off x="265004" y="625225"/>
              <a:ext cx="591646" cy="720033"/>
              <a:chOff x="3883186" y="1687261"/>
              <a:chExt cx="465900" cy="567000"/>
            </a:xfrm>
          </p:grpSpPr>
          <p:cxnSp>
            <p:nvCxnSpPr>
              <p:cNvPr id="754" name="Google Shape;754;p28"/>
              <p:cNvCxnSpPr/>
              <p:nvPr/>
            </p:nvCxnSpPr>
            <p:spPr>
              <a:xfrm>
                <a:off x="4116580" y="1687261"/>
                <a:ext cx="0" cy="567000"/>
              </a:xfrm>
              <a:prstGeom prst="straightConnector1">
                <a:avLst/>
              </a:prstGeom>
              <a:noFill/>
              <a:ln w="19050" cap="flat" cmpd="sng">
                <a:solidFill>
                  <a:schemeClr val="accent2"/>
                </a:solidFill>
                <a:prstDash val="solid"/>
                <a:round/>
                <a:headEnd type="none" w="sm" len="sm"/>
                <a:tailEnd type="none" w="sm" len="sm"/>
              </a:ln>
            </p:spPr>
          </p:cxnSp>
          <p:cxnSp>
            <p:nvCxnSpPr>
              <p:cNvPr id="755" name="Google Shape;755;p28"/>
              <p:cNvCxnSpPr/>
              <p:nvPr/>
            </p:nvCxnSpPr>
            <p:spPr>
              <a:xfrm rot="10800000">
                <a:off x="3883186" y="1970346"/>
                <a:ext cx="465900" cy="0"/>
              </a:xfrm>
              <a:prstGeom prst="straightConnector1">
                <a:avLst/>
              </a:prstGeom>
              <a:noFill/>
              <a:ln w="19050" cap="flat" cmpd="sng">
                <a:solidFill>
                  <a:schemeClr val="accent2"/>
                </a:solidFill>
                <a:prstDash val="solid"/>
                <a:round/>
                <a:headEnd type="none" w="sm" len="sm"/>
                <a:tailEnd type="none" w="sm" len="sm"/>
              </a:ln>
            </p:spPr>
          </p:cxnSp>
          <p:cxnSp>
            <p:nvCxnSpPr>
              <p:cNvPr id="756" name="Google Shape;756;p28"/>
              <p:cNvCxnSpPr/>
              <p:nvPr/>
            </p:nvCxnSpPr>
            <p:spPr>
              <a:xfrm flipH="1">
                <a:off x="3952046" y="1806534"/>
                <a:ext cx="329100" cy="328500"/>
              </a:xfrm>
              <a:prstGeom prst="straightConnector1">
                <a:avLst/>
              </a:prstGeom>
              <a:noFill/>
              <a:ln w="19050" cap="flat" cmpd="sng">
                <a:solidFill>
                  <a:schemeClr val="accent2"/>
                </a:solidFill>
                <a:prstDash val="solid"/>
                <a:round/>
                <a:headEnd type="none" w="sm" len="sm"/>
                <a:tailEnd type="none" w="sm" len="sm"/>
              </a:ln>
            </p:spPr>
          </p:cxnSp>
          <p:cxnSp>
            <p:nvCxnSpPr>
              <p:cNvPr id="757" name="Google Shape;757;p28"/>
              <p:cNvCxnSpPr/>
              <p:nvPr/>
            </p:nvCxnSpPr>
            <p:spPr>
              <a:xfrm rot="10800000">
                <a:off x="3952046" y="1806413"/>
                <a:ext cx="329100" cy="328500"/>
              </a:xfrm>
              <a:prstGeom prst="straightConnector1">
                <a:avLst/>
              </a:prstGeom>
              <a:noFill/>
              <a:ln w="19050" cap="flat" cmpd="sng">
                <a:solidFill>
                  <a:schemeClr val="accent2"/>
                </a:solidFill>
                <a:prstDash val="solid"/>
                <a:round/>
                <a:headEnd type="none" w="sm" len="sm"/>
                <a:tailEnd type="none" w="sm" len="sm"/>
              </a:ln>
            </p:spPr>
          </p:cxnSp>
        </p:grpSp>
        <p:sp>
          <p:nvSpPr>
            <p:cNvPr id="758" name="Google Shape;758;p28"/>
            <p:cNvSpPr/>
            <p:nvPr/>
          </p:nvSpPr>
          <p:spPr>
            <a:xfrm rot="5400000">
              <a:off x="7875937" y="205359"/>
              <a:ext cx="2357400" cy="10812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759" name="Google Shape;759;p28"/>
            <p:cNvSpPr/>
            <p:nvPr/>
          </p:nvSpPr>
          <p:spPr>
            <a:xfrm>
              <a:off x="8256025" y="4041150"/>
              <a:ext cx="1597200" cy="1597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760" name="Google Shape;760;p28"/>
            <p:cNvSpPr/>
            <p:nvPr/>
          </p:nvSpPr>
          <p:spPr>
            <a:xfrm>
              <a:off x="8655100" y="2950350"/>
              <a:ext cx="218100" cy="218100"/>
            </a:xfrm>
            <a:prstGeom prst="ellipse">
              <a:avLst/>
            </a:prstGeom>
            <a:solidFill>
              <a:schemeClr val="dk2"/>
            </a:solidFill>
            <a:ln w="9525" cap="flat" cmpd="sng">
              <a:solidFill>
                <a:schemeClr val="dk1"/>
              </a:solidFill>
              <a:prstDash val="solid"/>
              <a:round/>
              <a:headEnd type="none" w="sm" len="sm"/>
              <a:tailEnd type="none" w="sm" len="sm"/>
            </a:ln>
            <a:effectLst>
              <a:outerShdw dist="28575" dir="5280000" algn="bl" rotWithShape="0">
                <a:schemeClr val="dk1"/>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nvGrpSpPr>
            <p:cNvPr id="761" name="Google Shape;761;p28"/>
            <p:cNvGrpSpPr/>
            <p:nvPr/>
          </p:nvGrpSpPr>
          <p:grpSpPr>
            <a:xfrm>
              <a:off x="713225" y="181325"/>
              <a:ext cx="878700" cy="212400"/>
              <a:chOff x="713225" y="181325"/>
              <a:chExt cx="878700" cy="212400"/>
            </a:xfrm>
          </p:grpSpPr>
          <p:sp>
            <p:nvSpPr>
              <p:cNvPr id="762" name="Google Shape;762;p28"/>
              <p:cNvSpPr/>
              <p:nvPr/>
            </p:nvSpPr>
            <p:spPr>
              <a:xfrm>
                <a:off x="713225" y="181325"/>
                <a:ext cx="212400" cy="2124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763" name="Google Shape;763;p28"/>
              <p:cNvSpPr/>
              <p:nvPr/>
            </p:nvSpPr>
            <p:spPr>
              <a:xfrm>
                <a:off x="713225" y="181325"/>
                <a:ext cx="878700" cy="2124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cxnSp>
          <p:nvCxnSpPr>
            <p:cNvPr id="764" name="Google Shape;764;p28"/>
            <p:cNvCxnSpPr>
              <a:stCxn id="760" idx="0"/>
            </p:cNvCxnSpPr>
            <p:nvPr/>
          </p:nvCxnSpPr>
          <p:spPr>
            <a:xfrm rot="10800000">
              <a:off x="8764150" y="-104850"/>
              <a:ext cx="0" cy="3055200"/>
            </a:xfrm>
            <a:prstGeom prst="straightConnector1">
              <a:avLst/>
            </a:prstGeom>
            <a:noFill/>
            <a:ln w="9525" cap="flat" cmpd="sng">
              <a:solidFill>
                <a:schemeClr val="dk1"/>
              </a:solidFill>
              <a:prstDash val="solid"/>
              <a:round/>
              <a:headEnd type="none" w="med" len="med"/>
              <a:tailEnd type="none" w="med" len="med"/>
            </a:ln>
          </p:spPr>
        </p:cxnSp>
        <p:grpSp>
          <p:nvGrpSpPr>
            <p:cNvPr id="765" name="Google Shape;765;p28"/>
            <p:cNvGrpSpPr/>
            <p:nvPr/>
          </p:nvGrpSpPr>
          <p:grpSpPr>
            <a:xfrm>
              <a:off x="7269358" y="4434722"/>
              <a:ext cx="1603833" cy="338561"/>
              <a:chOff x="294065" y="4525659"/>
              <a:chExt cx="1603833" cy="338561"/>
            </a:xfrm>
          </p:grpSpPr>
          <p:sp>
            <p:nvSpPr>
              <p:cNvPr id="766" name="Google Shape;766;p28"/>
              <p:cNvSpPr/>
              <p:nvPr/>
            </p:nvSpPr>
            <p:spPr>
              <a:xfrm>
                <a:off x="1275226" y="4525659"/>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67" name="Google Shape;767;p28"/>
              <p:cNvSpPr/>
              <p:nvPr/>
            </p:nvSpPr>
            <p:spPr>
              <a:xfrm>
                <a:off x="1079203" y="4525659"/>
                <a:ext cx="30399" cy="30397"/>
              </a:xfrm>
              <a:custGeom>
                <a:avLst/>
                <a:gdLst/>
                <a:ahLst/>
                <a:cxnLst/>
                <a:rect l="l" t="t" r="r" b="b"/>
                <a:pathLst>
                  <a:path w="29" h="29" extrusionOk="0">
                    <a:moveTo>
                      <a:pt x="0" y="15"/>
                    </a:moveTo>
                    <a:cubicBezTo>
                      <a:pt x="0" y="7"/>
                      <a:pt x="7" y="0"/>
                      <a:pt x="15" y="0"/>
                    </a:cubicBezTo>
                    <a:cubicBezTo>
                      <a:pt x="24" y="0"/>
                      <a:pt x="29" y="7"/>
                      <a:pt x="29" y="15"/>
                    </a:cubicBezTo>
                    <a:cubicBezTo>
                      <a:pt x="29" y="23"/>
                      <a:pt x="24"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68" name="Google Shape;768;p28"/>
              <p:cNvSpPr/>
              <p:nvPr/>
            </p:nvSpPr>
            <p:spPr>
              <a:xfrm>
                <a:off x="883181" y="4525659"/>
                <a:ext cx="30399" cy="30397"/>
              </a:xfrm>
              <a:custGeom>
                <a:avLst/>
                <a:gdLst/>
                <a:ahLst/>
                <a:cxnLst/>
                <a:rect l="l" t="t" r="r" b="b"/>
                <a:pathLst>
                  <a:path w="29" h="29" extrusionOk="0">
                    <a:moveTo>
                      <a:pt x="0" y="15"/>
                    </a:moveTo>
                    <a:cubicBezTo>
                      <a:pt x="0" y="7"/>
                      <a:pt x="6" y="0"/>
                      <a:pt x="14" y="0"/>
                    </a:cubicBezTo>
                    <a:cubicBezTo>
                      <a:pt x="23" y="0"/>
                      <a:pt x="29" y="7"/>
                      <a:pt x="29" y="15"/>
                    </a:cubicBezTo>
                    <a:cubicBezTo>
                      <a:pt x="29" y="23"/>
                      <a:pt x="23" y="29"/>
                      <a:pt x="14" y="29"/>
                    </a:cubicBezTo>
                    <a:cubicBezTo>
                      <a:pt x="6"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69" name="Google Shape;769;p28"/>
              <p:cNvSpPr/>
              <p:nvPr/>
            </p:nvSpPr>
            <p:spPr>
              <a:xfrm>
                <a:off x="686110" y="4525659"/>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70" name="Google Shape;770;p28"/>
              <p:cNvSpPr/>
              <p:nvPr/>
            </p:nvSpPr>
            <p:spPr>
              <a:xfrm>
                <a:off x="490088" y="4525659"/>
                <a:ext cx="30399" cy="30397"/>
              </a:xfrm>
              <a:custGeom>
                <a:avLst/>
                <a:gdLst/>
                <a:ahLst/>
                <a:cxnLst/>
                <a:rect l="l" t="t" r="r" b="b"/>
                <a:pathLst>
                  <a:path w="29" h="29" extrusionOk="0">
                    <a:moveTo>
                      <a:pt x="0" y="15"/>
                    </a:moveTo>
                    <a:cubicBezTo>
                      <a:pt x="0" y="7"/>
                      <a:pt x="7" y="0"/>
                      <a:pt x="15" y="0"/>
                    </a:cubicBezTo>
                    <a:cubicBezTo>
                      <a:pt x="23" y="0"/>
                      <a:pt x="29" y="7"/>
                      <a:pt x="29" y="15"/>
                    </a:cubicBezTo>
                    <a:cubicBezTo>
                      <a:pt x="29"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71" name="Google Shape;771;p28"/>
              <p:cNvSpPr/>
              <p:nvPr/>
            </p:nvSpPr>
            <p:spPr>
              <a:xfrm>
                <a:off x="294065" y="4525659"/>
                <a:ext cx="30399" cy="30397"/>
              </a:xfrm>
              <a:custGeom>
                <a:avLst/>
                <a:gdLst/>
                <a:ahLst/>
                <a:cxnLst/>
                <a:rect l="l" t="t" r="r" b="b"/>
                <a:pathLst>
                  <a:path w="29" h="29" extrusionOk="0">
                    <a:moveTo>
                      <a:pt x="0" y="15"/>
                    </a:moveTo>
                    <a:cubicBezTo>
                      <a:pt x="0" y="7"/>
                      <a:pt x="6" y="0"/>
                      <a:pt x="14" y="0"/>
                    </a:cubicBezTo>
                    <a:cubicBezTo>
                      <a:pt x="23" y="0"/>
                      <a:pt x="29" y="7"/>
                      <a:pt x="29" y="15"/>
                    </a:cubicBezTo>
                    <a:cubicBezTo>
                      <a:pt x="29" y="23"/>
                      <a:pt x="23" y="29"/>
                      <a:pt x="14" y="29"/>
                    </a:cubicBezTo>
                    <a:cubicBezTo>
                      <a:pt x="6"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72" name="Google Shape;772;p28"/>
              <p:cNvSpPr/>
              <p:nvPr/>
            </p:nvSpPr>
            <p:spPr>
              <a:xfrm>
                <a:off x="1275226" y="4679741"/>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73" name="Google Shape;773;p28"/>
              <p:cNvSpPr/>
              <p:nvPr/>
            </p:nvSpPr>
            <p:spPr>
              <a:xfrm>
                <a:off x="1079203" y="4679741"/>
                <a:ext cx="30399" cy="30397"/>
              </a:xfrm>
              <a:custGeom>
                <a:avLst/>
                <a:gdLst/>
                <a:ahLst/>
                <a:cxnLst/>
                <a:rect l="l" t="t" r="r" b="b"/>
                <a:pathLst>
                  <a:path w="29" h="29" extrusionOk="0">
                    <a:moveTo>
                      <a:pt x="0" y="15"/>
                    </a:moveTo>
                    <a:cubicBezTo>
                      <a:pt x="0" y="7"/>
                      <a:pt x="7" y="0"/>
                      <a:pt x="15" y="0"/>
                    </a:cubicBezTo>
                    <a:cubicBezTo>
                      <a:pt x="24" y="0"/>
                      <a:pt x="29" y="7"/>
                      <a:pt x="29" y="15"/>
                    </a:cubicBezTo>
                    <a:cubicBezTo>
                      <a:pt x="29" y="23"/>
                      <a:pt x="24"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74" name="Google Shape;774;p28"/>
              <p:cNvSpPr/>
              <p:nvPr/>
            </p:nvSpPr>
            <p:spPr>
              <a:xfrm>
                <a:off x="883181" y="4679741"/>
                <a:ext cx="30399" cy="30397"/>
              </a:xfrm>
              <a:custGeom>
                <a:avLst/>
                <a:gdLst/>
                <a:ahLst/>
                <a:cxnLst/>
                <a:rect l="l" t="t" r="r" b="b"/>
                <a:pathLst>
                  <a:path w="29" h="29" extrusionOk="0">
                    <a:moveTo>
                      <a:pt x="0" y="15"/>
                    </a:moveTo>
                    <a:cubicBezTo>
                      <a:pt x="0" y="7"/>
                      <a:pt x="6" y="0"/>
                      <a:pt x="14" y="0"/>
                    </a:cubicBezTo>
                    <a:cubicBezTo>
                      <a:pt x="23" y="0"/>
                      <a:pt x="29" y="7"/>
                      <a:pt x="29" y="15"/>
                    </a:cubicBezTo>
                    <a:cubicBezTo>
                      <a:pt x="29" y="23"/>
                      <a:pt x="23" y="29"/>
                      <a:pt x="14" y="29"/>
                    </a:cubicBezTo>
                    <a:cubicBezTo>
                      <a:pt x="6"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75" name="Google Shape;775;p28"/>
              <p:cNvSpPr/>
              <p:nvPr/>
            </p:nvSpPr>
            <p:spPr>
              <a:xfrm>
                <a:off x="686110" y="4679741"/>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76" name="Google Shape;776;p28"/>
              <p:cNvSpPr/>
              <p:nvPr/>
            </p:nvSpPr>
            <p:spPr>
              <a:xfrm>
                <a:off x="490088" y="4679741"/>
                <a:ext cx="30399" cy="30397"/>
              </a:xfrm>
              <a:custGeom>
                <a:avLst/>
                <a:gdLst/>
                <a:ahLst/>
                <a:cxnLst/>
                <a:rect l="l" t="t" r="r" b="b"/>
                <a:pathLst>
                  <a:path w="29" h="29" extrusionOk="0">
                    <a:moveTo>
                      <a:pt x="0" y="15"/>
                    </a:moveTo>
                    <a:cubicBezTo>
                      <a:pt x="0" y="7"/>
                      <a:pt x="7" y="0"/>
                      <a:pt x="15" y="0"/>
                    </a:cubicBezTo>
                    <a:cubicBezTo>
                      <a:pt x="23" y="0"/>
                      <a:pt x="29" y="7"/>
                      <a:pt x="29" y="15"/>
                    </a:cubicBezTo>
                    <a:cubicBezTo>
                      <a:pt x="29"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77" name="Google Shape;777;p28"/>
              <p:cNvSpPr/>
              <p:nvPr/>
            </p:nvSpPr>
            <p:spPr>
              <a:xfrm>
                <a:off x="294065" y="4679741"/>
                <a:ext cx="30399" cy="30397"/>
              </a:xfrm>
              <a:custGeom>
                <a:avLst/>
                <a:gdLst/>
                <a:ahLst/>
                <a:cxnLst/>
                <a:rect l="l" t="t" r="r" b="b"/>
                <a:pathLst>
                  <a:path w="29" h="29" extrusionOk="0">
                    <a:moveTo>
                      <a:pt x="0" y="15"/>
                    </a:moveTo>
                    <a:cubicBezTo>
                      <a:pt x="0" y="7"/>
                      <a:pt x="6" y="0"/>
                      <a:pt x="14" y="0"/>
                    </a:cubicBezTo>
                    <a:cubicBezTo>
                      <a:pt x="23" y="0"/>
                      <a:pt x="29" y="7"/>
                      <a:pt x="29" y="15"/>
                    </a:cubicBezTo>
                    <a:cubicBezTo>
                      <a:pt x="29" y="23"/>
                      <a:pt x="23" y="29"/>
                      <a:pt x="14" y="29"/>
                    </a:cubicBezTo>
                    <a:cubicBezTo>
                      <a:pt x="6"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78" name="Google Shape;778;p28"/>
              <p:cNvSpPr/>
              <p:nvPr/>
            </p:nvSpPr>
            <p:spPr>
              <a:xfrm>
                <a:off x="1275226" y="4833823"/>
                <a:ext cx="31447" cy="30397"/>
              </a:xfrm>
              <a:custGeom>
                <a:avLst/>
                <a:gdLst/>
                <a:ahLst/>
                <a:cxnLst/>
                <a:rect l="l" t="t" r="r" b="b"/>
                <a:pathLst>
                  <a:path w="30" h="29" extrusionOk="0">
                    <a:moveTo>
                      <a:pt x="0" y="15"/>
                    </a:moveTo>
                    <a:cubicBezTo>
                      <a:pt x="0" y="7"/>
                      <a:pt x="7" y="0"/>
                      <a:pt x="15" y="0"/>
                    </a:cubicBezTo>
                    <a:cubicBezTo>
                      <a:pt x="23" y="0"/>
                      <a:pt x="30" y="6"/>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79" name="Google Shape;779;p28"/>
              <p:cNvSpPr/>
              <p:nvPr/>
            </p:nvSpPr>
            <p:spPr>
              <a:xfrm>
                <a:off x="1079203" y="4833823"/>
                <a:ext cx="30399" cy="30397"/>
              </a:xfrm>
              <a:custGeom>
                <a:avLst/>
                <a:gdLst/>
                <a:ahLst/>
                <a:cxnLst/>
                <a:rect l="l" t="t" r="r" b="b"/>
                <a:pathLst>
                  <a:path w="29" h="29" extrusionOk="0">
                    <a:moveTo>
                      <a:pt x="0" y="15"/>
                    </a:moveTo>
                    <a:cubicBezTo>
                      <a:pt x="0" y="7"/>
                      <a:pt x="7" y="0"/>
                      <a:pt x="15" y="0"/>
                    </a:cubicBezTo>
                    <a:cubicBezTo>
                      <a:pt x="24" y="0"/>
                      <a:pt x="29" y="6"/>
                      <a:pt x="29" y="15"/>
                    </a:cubicBezTo>
                    <a:cubicBezTo>
                      <a:pt x="29" y="23"/>
                      <a:pt x="24"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80" name="Google Shape;780;p28"/>
              <p:cNvSpPr/>
              <p:nvPr/>
            </p:nvSpPr>
            <p:spPr>
              <a:xfrm>
                <a:off x="883181" y="4833823"/>
                <a:ext cx="30399" cy="30397"/>
              </a:xfrm>
              <a:custGeom>
                <a:avLst/>
                <a:gdLst/>
                <a:ahLst/>
                <a:cxnLst/>
                <a:rect l="l" t="t" r="r" b="b"/>
                <a:pathLst>
                  <a:path w="29" h="29" extrusionOk="0">
                    <a:moveTo>
                      <a:pt x="0" y="15"/>
                    </a:moveTo>
                    <a:cubicBezTo>
                      <a:pt x="0" y="7"/>
                      <a:pt x="6" y="0"/>
                      <a:pt x="14" y="0"/>
                    </a:cubicBezTo>
                    <a:cubicBezTo>
                      <a:pt x="23" y="0"/>
                      <a:pt x="29" y="6"/>
                      <a:pt x="29" y="15"/>
                    </a:cubicBezTo>
                    <a:cubicBezTo>
                      <a:pt x="29" y="23"/>
                      <a:pt x="23" y="29"/>
                      <a:pt x="14" y="29"/>
                    </a:cubicBezTo>
                    <a:cubicBezTo>
                      <a:pt x="6"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81" name="Google Shape;781;p28"/>
              <p:cNvSpPr/>
              <p:nvPr/>
            </p:nvSpPr>
            <p:spPr>
              <a:xfrm>
                <a:off x="686110" y="4833823"/>
                <a:ext cx="31447" cy="30397"/>
              </a:xfrm>
              <a:custGeom>
                <a:avLst/>
                <a:gdLst/>
                <a:ahLst/>
                <a:cxnLst/>
                <a:rect l="l" t="t" r="r" b="b"/>
                <a:pathLst>
                  <a:path w="30" h="29" extrusionOk="0">
                    <a:moveTo>
                      <a:pt x="0" y="15"/>
                    </a:moveTo>
                    <a:cubicBezTo>
                      <a:pt x="0" y="7"/>
                      <a:pt x="7" y="0"/>
                      <a:pt x="15" y="0"/>
                    </a:cubicBezTo>
                    <a:cubicBezTo>
                      <a:pt x="23" y="0"/>
                      <a:pt x="30" y="6"/>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82" name="Google Shape;782;p28"/>
              <p:cNvSpPr/>
              <p:nvPr/>
            </p:nvSpPr>
            <p:spPr>
              <a:xfrm>
                <a:off x="490088" y="4833823"/>
                <a:ext cx="30399" cy="30397"/>
              </a:xfrm>
              <a:custGeom>
                <a:avLst/>
                <a:gdLst/>
                <a:ahLst/>
                <a:cxnLst/>
                <a:rect l="l" t="t" r="r" b="b"/>
                <a:pathLst>
                  <a:path w="29" h="29" extrusionOk="0">
                    <a:moveTo>
                      <a:pt x="0" y="15"/>
                    </a:moveTo>
                    <a:cubicBezTo>
                      <a:pt x="0" y="7"/>
                      <a:pt x="7" y="0"/>
                      <a:pt x="15" y="0"/>
                    </a:cubicBezTo>
                    <a:cubicBezTo>
                      <a:pt x="23" y="0"/>
                      <a:pt x="29" y="6"/>
                      <a:pt x="29" y="15"/>
                    </a:cubicBezTo>
                    <a:cubicBezTo>
                      <a:pt x="29"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83" name="Google Shape;783;p28"/>
              <p:cNvSpPr/>
              <p:nvPr/>
            </p:nvSpPr>
            <p:spPr>
              <a:xfrm>
                <a:off x="294065" y="4833823"/>
                <a:ext cx="30399" cy="30397"/>
              </a:xfrm>
              <a:custGeom>
                <a:avLst/>
                <a:gdLst/>
                <a:ahLst/>
                <a:cxnLst/>
                <a:rect l="l" t="t" r="r" b="b"/>
                <a:pathLst>
                  <a:path w="29" h="29" extrusionOk="0">
                    <a:moveTo>
                      <a:pt x="0" y="15"/>
                    </a:moveTo>
                    <a:cubicBezTo>
                      <a:pt x="0" y="7"/>
                      <a:pt x="6" y="0"/>
                      <a:pt x="14" y="0"/>
                    </a:cubicBezTo>
                    <a:cubicBezTo>
                      <a:pt x="23" y="0"/>
                      <a:pt x="29" y="6"/>
                      <a:pt x="29" y="15"/>
                    </a:cubicBezTo>
                    <a:cubicBezTo>
                      <a:pt x="29" y="23"/>
                      <a:pt x="23" y="29"/>
                      <a:pt x="14" y="29"/>
                    </a:cubicBezTo>
                    <a:cubicBezTo>
                      <a:pt x="6"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84" name="Google Shape;784;p28"/>
              <p:cNvSpPr/>
              <p:nvPr/>
            </p:nvSpPr>
            <p:spPr>
              <a:xfrm>
                <a:off x="1472301" y="4525659"/>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85" name="Google Shape;785;p28"/>
              <p:cNvSpPr/>
              <p:nvPr/>
            </p:nvSpPr>
            <p:spPr>
              <a:xfrm>
                <a:off x="1472301" y="4679741"/>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86" name="Google Shape;786;p28"/>
              <p:cNvSpPr/>
              <p:nvPr/>
            </p:nvSpPr>
            <p:spPr>
              <a:xfrm>
                <a:off x="1472301" y="4833823"/>
                <a:ext cx="31447" cy="30397"/>
              </a:xfrm>
              <a:custGeom>
                <a:avLst/>
                <a:gdLst/>
                <a:ahLst/>
                <a:cxnLst/>
                <a:rect l="l" t="t" r="r" b="b"/>
                <a:pathLst>
                  <a:path w="30" h="29" extrusionOk="0">
                    <a:moveTo>
                      <a:pt x="0" y="15"/>
                    </a:moveTo>
                    <a:cubicBezTo>
                      <a:pt x="0" y="7"/>
                      <a:pt x="7" y="0"/>
                      <a:pt x="15" y="0"/>
                    </a:cubicBezTo>
                    <a:cubicBezTo>
                      <a:pt x="23" y="0"/>
                      <a:pt x="30" y="6"/>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87" name="Google Shape;787;p28"/>
              <p:cNvSpPr/>
              <p:nvPr/>
            </p:nvSpPr>
            <p:spPr>
              <a:xfrm>
                <a:off x="1669376" y="4525659"/>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88" name="Google Shape;788;p28"/>
              <p:cNvSpPr/>
              <p:nvPr/>
            </p:nvSpPr>
            <p:spPr>
              <a:xfrm>
                <a:off x="1669376" y="4679741"/>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89" name="Google Shape;789;p28"/>
              <p:cNvSpPr/>
              <p:nvPr/>
            </p:nvSpPr>
            <p:spPr>
              <a:xfrm>
                <a:off x="1669376" y="4833823"/>
                <a:ext cx="31447" cy="30397"/>
              </a:xfrm>
              <a:custGeom>
                <a:avLst/>
                <a:gdLst/>
                <a:ahLst/>
                <a:cxnLst/>
                <a:rect l="l" t="t" r="r" b="b"/>
                <a:pathLst>
                  <a:path w="30" h="29" extrusionOk="0">
                    <a:moveTo>
                      <a:pt x="0" y="15"/>
                    </a:moveTo>
                    <a:cubicBezTo>
                      <a:pt x="0" y="7"/>
                      <a:pt x="7" y="0"/>
                      <a:pt x="15" y="0"/>
                    </a:cubicBezTo>
                    <a:cubicBezTo>
                      <a:pt x="23" y="0"/>
                      <a:pt x="30" y="6"/>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90" name="Google Shape;790;p28"/>
              <p:cNvSpPr/>
              <p:nvPr/>
            </p:nvSpPr>
            <p:spPr>
              <a:xfrm>
                <a:off x="1866451" y="4525659"/>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91" name="Google Shape;791;p28"/>
              <p:cNvSpPr/>
              <p:nvPr/>
            </p:nvSpPr>
            <p:spPr>
              <a:xfrm>
                <a:off x="1866451" y="4679741"/>
                <a:ext cx="31447" cy="30397"/>
              </a:xfrm>
              <a:custGeom>
                <a:avLst/>
                <a:gdLst/>
                <a:ahLst/>
                <a:cxnLst/>
                <a:rect l="l" t="t" r="r" b="b"/>
                <a:pathLst>
                  <a:path w="30" h="29" extrusionOk="0">
                    <a:moveTo>
                      <a:pt x="0" y="15"/>
                    </a:moveTo>
                    <a:cubicBezTo>
                      <a:pt x="0" y="7"/>
                      <a:pt x="7" y="0"/>
                      <a:pt x="15" y="0"/>
                    </a:cubicBezTo>
                    <a:cubicBezTo>
                      <a:pt x="23" y="0"/>
                      <a:pt x="30" y="7"/>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92" name="Google Shape;792;p28"/>
              <p:cNvSpPr/>
              <p:nvPr/>
            </p:nvSpPr>
            <p:spPr>
              <a:xfrm>
                <a:off x="1866451" y="4833823"/>
                <a:ext cx="31447" cy="30397"/>
              </a:xfrm>
              <a:custGeom>
                <a:avLst/>
                <a:gdLst/>
                <a:ahLst/>
                <a:cxnLst/>
                <a:rect l="l" t="t" r="r" b="b"/>
                <a:pathLst>
                  <a:path w="30" h="29" extrusionOk="0">
                    <a:moveTo>
                      <a:pt x="0" y="15"/>
                    </a:moveTo>
                    <a:cubicBezTo>
                      <a:pt x="0" y="7"/>
                      <a:pt x="7" y="0"/>
                      <a:pt x="15" y="0"/>
                    </a:cubicBezTo>
                    <a:cubicBezTo>
                      <a:pt x="23" y="0"/>
                      <a:pt x="30" y="6"/>
                      <a:pt x="30" y="15"/>
                    </a:cubicBezTo>
                    <a:cubicBezTo>
                      <a:pt x="30" y="23"/>
                      <a:pt x="23" y="29"/>
                      <a:pt x="15" y="29"/>
                    </a:cubicBezTo>
                    <a:cubicBezTo>
                      <a:pt x="7" y="29"/>
                      <a:pt x="0" y="23"/>
                      <a:pt x="0"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793" name="Google Shape;793;p28"/>
            <p:cNvGrpSpPr/>
            <p:nvPr/>
          </p:nvGrpSpPr>
          <p:grpSpPr>
            <a:xfrm>
              <a:off x="137768" y="4665599"/>
              <a:ext cx="661666" cy="348296"/>
              <a:chOff x="7965318" y="3354649"/>
              <a:chExt cx="661666" cy="348296"/>
            </a:xfrm>
          </p:grpSpPr>
          <p:sp>
            <p:nvSpPr>
              <p:cNvPr id="794" name="Google Shape;794;p28"/>
              <p:cNvSpPr/>
              <p:nvPr/>
            </p:nvSpPr>
            <p:spPr>
              <a:xfrm>
                <a:off x="7965318" y="3354649"/>
                <a:ext cx="661666" cy="348296"/>
              </a:xfrm>
              <a:custGeom>
                <a:avLst/>
                <a:gdLst/>
                <a:ahLst/>
                <a:cxnLst/>
                <a:rect l="l" t="t" r="r" b="b"/>
                <a:pathLst>
                  <a:path w="758" h="399" extrusionOk="0">
                    <a:moveTo>
                      <a:pt x="0" y="0"/>
                    </a:moveTo>
                    <a:lnTo>
                      <a:pt x="758" y="0"/>
                    </a:lnTo>
                    <a:lnTo>
                      <a:pt x="758" y="399"/>
                    </a:lnTo>
                    <a:lnTo>
                      <a:pt x="0" y="399"/>
                    </a:lnTo>
                    <a:lnTo>
                      <a:pt x="0"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95" name="Google Shape;795;p28"/>
              <p:cNvSpPr/>
              <p:nvPr/>
            </p:nvSpPr>
            <p:spPr>
              <a:xfrm>
                <a:off x="8113713" y="3437577"/>
                <a:ext cx="105622" cy="182441"/>
              </a:xfrm>
              <a:custGeom>
                <a:avLst/>
                <a:gdLst/>
                <a:ahLst/>
                <a:cxnLst/>
                <a:rect l="l" t="t" r="r" b="b"/>
                <a:pathLst>
                  <a:path w="121" h="209" fill="none" extrusionOk="0">
                    <a:moveTo>
                      <a:pt x="121" y="0"/>
                    </a:moveTo>
                    <a:lnTo>
                      <a:pt x="0" y="104"/>
                    </a:lnTo>
                    <a:lnTo>
                      <a:pt x="121" y="209"/>
                    </a:lnTo>
                  </a:path>
                </a:pathLst>
              </a:custGeom>
              <a:noFill/>
              <a:ln w="9525" cap="flat" cmpd="sng">
                <a:solidFill>
                  <a:schemeClr val="lt1"/>
                </a:solidFill>
                <a:prstDash val="solid"/>
                <a:miter lim="8000"/>
                <a:headEnd type="none" w="sm" len="sm"/>
                <a:tailEnd type="none" w="sm" len="sm"/>
              </a:ln>
            </p:spPr>
            <p:txBody>
              <a:bodyPr spcFirstLastPara="1" wrap="square" lIns="92150" tIns="28075" rIns="92150" bIns="28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6" name="Google Shape;796;p28"/>
              <p:cNvSpPr/>
              <p:nvPr/>
            </p:nvSpPr>
            <p:spPr>
              <a:xfrm>
                <a:off x="8372967" y="3437577"/>
                <a:ext cx="105622" cy="182441"/>
              </a:xfrm>
              <a:custGeom>
                <a:avLst/>
                <a:gdLst/>
                <a:ahLst/>
                <a:cxnLst/>
                <a:rect l="l" t="t" r="r" b="b"/>
                <a:pathLst>
                  <a:path w="121" h="209" fill="none" extrusionOk="0">
                    <a:moveTo>
                      <a:pt x="0" y="0"/>
                    </a:moveTo>
                    <a:lnTo>
                      <a:pt x="121" y="104"/>
                    </a:lnTo>
                    <a:lnTo>
                      <a:pt x="0" y="209"/>
                    </a:lnTo>
                  </a:path>
                </a:pathLst>
              </a:custGeom>
              <a:noFill/>
              <a:ln w="9525" cap="flat" cmpd="sng">
                <a:solidFill>
                  <a:schemeClr val="lt1"/>
                </a:solidFill>
                <a:prstDash val="solid"/>
                <a:miter lim="8000"/>
                <a:headEnd type="none" w="sm" len="sm"/>
                <a:tailEnd type="none" w="sm" len="sm"/>
              </a:ln>
            </p:spPr>
            <p:txBody>
              <a:bodyPr spcFirstLastPara="1" wrap="square" lIns="92150" tIns="28075" rIns="92150" bIns="28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cxnSp>
            <p:nvCxnSpPr>
              <p:cNvPr id="797" name="Google Shape;797;p28"/>
              <p:cNvCxnSpPr/>
              <p:nvPr/>
            </p:nvCxnSpPr>
            <p:spPr>
              <a:xfrm flipH="1">
                <a:off x="8269294" y="3437577"/>
                <a:ext cx="60900" cy="182700"/>
              </a:xfrm>
              <a:prstGeom prst="straightConnector1">
                <a:avLst/>
              </a:prstGeom>
              <a:noFill/>
              <a:ln w="9525" cap="flat" cmpd="sng">
                <a:solidFill>
                  <a:schemeClr val="lt1"/>
                </a:solidFill>
                <a:prstDash val="solid"/>
                <a:miter lim="8000"/>
                <a:headEnd type="none" w="sm" len="sm"/>
                <a:tailEnd type="none" w="sm" len="sm"/>
              </a:ln>
            </p:spPr>
          </p:cxn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Manrope SemiBold"/>
              <a:buNone/>
              <a:defRPr sz="3000">
                <a:solidFill>
                  <a:schemeClr val="dk1"/>
                </a:solidFill>
                <a:latin typeface="Manrope SemiBold"/>
                <a:ea typeface="Manrope SemiBold"/>
                <a:cs typeface="Manrope SemiBold"/>
                <a:sym typeface="Manrope SemiBold"/>
              </a:defRPr>
            </a:lvl1pPr>
            <a:lvl2pPr lvl="1" rtl="0">
              <a:spcBef>
                <a:spcPts val="0"/>
              </a:spcBef>
              <a:spcAft>
                <a:spcPts val="0"/>
              </a:spcAft>
              <a:buClr>
                <a:schemeClr val="dk1"/>
              </a:buClr>
              <a:buSzPts val="3000"/>
              <a:buFont typeface="Manrope SemiBold"/>
              <a:buNone/>
              <a:defRPr sz="3000">
                <a:solidFill>
                  <a:schemeClr val="dk1"/>
                </a:solidFill>
                <a:latin typeface="Manrope SemiBold"/>
                <a:ea typeface="Manrope SemiBold"/>
                <a:cs typeface="Manrope SemiBold"/>
                <a:sym typeface="Manrope SemiBold"/>
              </a:defRPr>
            </a:lvl2pPr>
            <a:lvl3pPr lvl="2" rtl="0">
              <a:spcBef>
                <a:spcPts val="0"/>
              </a:spcBef>
              <a:spcAft>
                <a:spcPts val="0"/>
              </a:spcAft>
              <a:buClr>
                <a:schemeClr val="dk1"/>
              </a:buClr>
              <a:buSzPts val="3000"/>
              <a:buFont typeface="Manrope SemiBold"/>
              <a:buNone/>
              <a:defRPr sz="3000">
                <a:solidFill>
                  <a:schemeClr val="dk1"/>
                </a:solidFill>
                <a:latin typeface="Manrope SemiBold"/>
                <a:ea typeface="Manrope SemiBold"/>
                <a:cs typeface="Manrope SemiBold"/>
                <a:sym typeface="Manrope SemiBold"/>
              </a:defRPr>
            </a:lvl3pPr>
            <a:lvl4pPr lvl="3" rtl="0">
              <a:spcBef>
                <a:spcPts val="0"/>
              </a:spcBef>
              <a:spcAft>
                <a:spcPts val="0"/>
              </a:spcAft>
              <a:buClr>
                <a:schemeClr val="dk1"/>
              </a:buClr>
              <a:buSzPts val="3000"/>
              <a:buFont typeface="Manrope SemiBold"/>
              <a:buNone/>
              <a:defRPr sz="3000">
                <a:solidFill>
                  <a:schemeClr val="dk1"/>
                </a:solidFill>
                <a:latin typeface="Manrope SemiBold"/>
                <a:ea typeface="Manrope SemiBold"/>
                <a:cs typeface="Manrope SemiBold"/>
                <a:sym typeface="Manrope SemiBold"/>
              </a:defRPr>
            </a:lvl4pPr>
            <a:lvl5pPr lvl="4" rtl="0">
              <a:spcBef>
                <a:spcPts val="0"/>
              </a:spcBef>
              <a:spcAft>
                <a:spcPts val="0"/>
              </a:spcAft>
              <a:buClr>
                <a:schemeClr val="dk1"/>
              </a:buClr>
              <a:buSzPts val="3000"/>
              <a:buFont typeface="Manrope SemiBold"/>
              <a:buNone/>
              <a:defRPr sz="3000">
                <a:solidFill>
                  <a:schemeClr val="dk1"/>
                </a:solidFill>
                <a:latin typeface="Manrope SemiBold"/>
                <a:ea typeface="Manrope SemiBold"/>
                <a:cs typeface="Manrope SemiBold"/>
                <a:sym typeface="Manrope SemiBold"/>
              </a:defRPr>
            </a:lvl5pPr>
            <a:lvl6pPr lvl="5" rtl="0">
              <a:spcBef>
                <a:spcPts val="0"/>
              </a:spcBef>
              <a:spcAft>
                <a:spcPts val="0"/>
              </a:spcAft>
              <a:buClr>
                <a:schemeClr val="dk1"/>
              </a:buClr>
              <a:buSzPts val="3000"/>
              <a:buFont typeface="Manrope SemiBold"/>
              <a:buNone/>
              <a:defRPr sz="3000">
                <a:solidFill>
                  <a:schemeClr val="dk1"/>
                </a:solidFill>
                <a:latin typeface="Manrope SemiBold"/>
                <a:ea typeface="Manrope SemiBold"/>
                <a:cs typeface="Manrope SemiBold"/>
                <a:sym typeface="Manrope SemiBold"/>
              </a:defRPr>
            </a:lvl6pPr>
            <a:lvl7pPr lvl="6" rtl="0">
              <a:spcBef>
                <a:spcPts val="0"/>
              </a:spcBef>
              <a:spcAft>
                <a:spcPts val="0"/>
              </a:spcAft>
              <a:buClr>
                <a:schemeClr val="dk1"/>
              </a:buClr>
              <a:buSzPts val="3000"/>
              <a:buFont typeface="Manrope SemiBold"/>
              <a:buNone/>
              <a:defRPr sz="3000">
                <a:solidFill>
                  <a:schemeClr val="dk1"/>
                </a:solidFill>
                <a:latin typeface="Manrope SemiBold"/>
                <a:ea typeface="Manrope SemiBold"/>
                <a:cs typeface="Manrope SemiBold"/>
                <a:sym typeface="Manrope SemiBold"/>
              </a:defRPr>
            </a:lvl7pPr>
            <a:lvl8pPr lvl="7" rtl="0">
              <a:spcBef>
                <a:spcPts val="0"/>
              </a:spcBef>
              <a:spcAft>
                <a:spcPts val="0"/>
              </a:spcAft>
              <a:buClr>
                <a:schemeClr val="dk1"/>
              </a:buClr>
              <a:buSzPts val="3000"/>
              <a:buFont typeface="Manrope SemiBold"/>
              <a:buNone/>
              <a:defRPr sz="3000">
                <a:solidFill>
                  <a:schemeClr val="dk1"/>
                </a:solidFill>
                <a:latin typeface="Manrope SemiBold"/>
                <a:ea typeface="Manrope SemiBold"/>
                <a:cs typeface="Manrope SemiBold"/>
                <a:sym typeface="Manrope SemiBold"/>
              </a:defRPr>
            </a:lvl8pPr>
            <a:lvl9pPr lvl="8" rtl="0">
              <a:spcBef>
                <a:spcPts val="0"/>
              </a:spcBef>
              <a:spcAft>
                <a:spcPts val="0"/>
              </a:spcAft>
              <a:buClr>
                <a:schemeClr val="dk1"/>
              </a:buClr>
              <a:buSzPts val="3000"/>
              <a:buFont typeface="Manrope SemiBold"/>
              <a:buNone/>
              <a:defRPr sz="3000">
                <a:solidFill>
                  <a:schemeClr val="dk1"/>
                </a:solidFill>
                <a:latin typeface="Manrope SemiBold"/>
                <a:ea typeface="Manrope SemiBold"/>
                <a:cs typeface="Manrope SemiBold"/>
                <a:sym typeface="Manrope SemiBol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1pPr>
            <a:lvl2pPr marL="914400" lvl="1" indent="-304800">
              <a:lnSpc>
                <a:spcPct val="100000"/>
              </a:lnSpc>
              <a:spcBef>
                <a:spcPts val="160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2pPr>
            <a:lvl3pPr marL="1371600" lvl="2" indent="-304800">
              <a:lnSpc>
                <a:spcPct val="100000"/>
              </a:lnSpc>
              <a:spcBef>
                <a:spcPts val="160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3pPr>
            <a:lvl4pPr marL="1828800" lvl="3" indent="-304800">
              <a:lnSpc>
                <a:spcPct val="100000"/>
              </a:lnSpc>
              <a:spcBef>
                <a:spcPts val="160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4pPr>
            <a:lvl5pPr marL="2286000" lvl="4" indent="-304800">
              <a:lnSpc>
                <a:spcPct val="100000"/>
              </a:lnSpc>
              <a:spcBef>
                <a:spcPts val="160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5pPr>
            <a:lvl6pPr marL="2743200" lvl="5" indent="-304800">
              <a:lnSpc>
                <a:spcPct val="100000"/>
              </a:lnSpc>
              <a:spcBef>
                <a:spcPts val="160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6pPr>
            <a:lvl7pPr marL="3200400" lvl="6" indent="-304800">
              <a:lnSpc>
                <a:spcPct val="100000"/>
              </a:lnSpc>
              <a:spcBef>
                <a:spcPts val="160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7pPr>
            <a:lvl8pPr marL="3657600" lvl="7" indent="-304800">
              <a:lnSpc>
                <a:spcPct val="100000"/>
              </a:lnSpc>
              <a:spcBef>
                <a:spcPts val="160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8pPr>
            <a:lvl9pPr marL="4114800" lvl="8" indent="-304800">
              <a:lnSpc>
                <a:spcPct val="100000"/>
              </a:lnSpc>
              <a:spcBef>
                <a:spcPts val="1600"/>
              </a:spcBef>
              <a:spcAft>
                <a:spcPts val="1600"/>
              </a:spcAft>
              <a:buClr>
                <a:schemeClr val="dk1"/>
              </a:buClr>
              <a:buSzPts val="1200"/>
              <a:buFont typeface="Montserrat"/>
              <a:buChar char="■"/>
              <a:defRPr sz="1200">
                <a:solidFill>
                  <a:schemeClr val="dk1"/>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55" r:id="rId4"/>
    <p:sldLayoutId id="2147483658" r:id="rId5"/>
    <p:sldLayoutId id="2147483663" r:id="rId6"/>
    <p:sldLayoutId id="2147483666" r:id="rId7"/>
    <p:sldLayoutId id="2147483670" r:id="rId8"/>
    <p:sldLayoutId id="2147483674" r:id="rId9"/>
    <p:sldLayoutId id="2147483675"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5"/>
        <p:cNvGrpSpPr/>
        <p:nvPr/>
      </p:nvGrpSpPr>
      <p:grpSpPr>
        <a:xfrm>
          <a:off x="0" y="0"/>
          <a:ext cx="0" cy="0"/>
          <a:chOff x="0" y="0"/>
          <a:chExt cx="0" cy="0"/>
        </a:xfrm>
      </p:grpSpPr>
      <p:sp>
        <p:nvSpPr>
          <p:cNvPr id="886" name="Google Shape;886;p33"/>
          <p:cNvSpPr txBox="1">
            <a:spLocks noGrp="1"/>
          </p:cNvSpPr>
          <p:nvPr>
            <p:ph type="ctrTitle"/>
          </p:nvPr>
        </p:nvSpPr>
        <p:spPr>
          <a:xfrm>
            <a:off x="713225" y="1255325"/>
            <a:ext cx="5177100" cy="175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Manrope Light"/>
                <a:ea typeface="Manrope Light"/>
                <a:cs typeface="Manrope Light"/>
                <a:sym typeface="Manrope Light"/>
              </a:rPr>
              <a:t>CommuniTEDx</a:t>
            </a:r>
            <a:br>
              <a:rPr lang="en" dirty="0">
                <a:latin typeface="Manrope Light"/>
                <a:ea typeface="Manrope Light"/>
                <a:cs typeface="Manrope Light"/>
                <a:sym typeface="Manrope Light"/>
              </a:rPr>
            </a:br>
            <a:r>
              <a:rPr lang="en" dirty="0">
                <a:latin typeface="Manrope Light"/>
                <a:ea typeface="Manrope Light"/>
                <a:cs typeface="Manrope Light"/>
                <a:sym typeface="Manrope Light"/>
              </a:rPr>
              <a:t>Applicazione Mobile</a:t>
            </a:r>
            <a:endParaRPr dirty="0">
              <a:latin typeface="Manrope Light"/>
              <a:ea typeface="Manrope Light"/>
              <a:cs typeface="Manrope Light"/>
              <a:sym typeface="Manrope Light"/>
            </a:endParaRPr>
          </a:p>
        </p:txBody>
      </p:sp>
      <p:sp>
        <p:nvSpPr>
          <p:cNvPr id="887" name="Google Shape;887;p33"/>
          <p:cNvSpPr txBox="1">
            <a:spLocks noGrp="1"/>
          </p:cNvSpPr>
          <p:nvPr>
            <p:ph type="subTitle" idx="1"/>
          </p:nvPr>
        </p:nvSpPr>
        <p:spPr>
          <a:xfrm>
            <a:off x="713224" y="3203263"/>
            <a:ext cx="3029719" cy="68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Progetto per il corso di tecnologie Cloud e Mobile</a:t>
            </a:r>
          </a:p>
        </p:txBody>
      </p:sp>
      <p:sp>
        <p:nvSpPr>
          <p:cNvPr id="888" name="Google Shape;888;p33"/>
          <p:cNvSpPr/>
          <p:nvPr/>
        </p:nvSpPr>
        <p:spPr>
          <a:xfrm rot="-5400000">
            <a:off x="5960004" y="-463975"/>
            <a:ext cx="2357400" cy="10812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nvGrpSpPr>
          <p:cNvPr id="889" name="Google Shape;889;p33"/>
          <p:cNvGrpSpPr/>
          <p:nvPr/>
        </p:nvGrpSpPr>
        <p:grpSpPr>
          <a:xfrm>
            <a:off x="5694491" y="2184438"/>
            <a:ext cx="3186709" cy="2799521"/>
            <a:chOff x="5694491" y="2184438"/>
            <a:chExt cx="3186709" cy="2799521"/>
          </a:xfrm>
        </p:grpSpPr>
        <p:grpSp>
          <p:nvGrpSpPr>
            <p:cNvPr id="890" name="Google Shape;890;p33"/>
            <p:cNvGrpSpPr/>
            <p:nvPr/>
          </p:nvGrpSpPr>
          <p:grpSpPr>
            <a:xfrm>
              <a:off x="5694491" y="2184438"/>
              <a:ext cx="2894034" cy="2799521"/>
              <a:chOff x="5694491" y="2184438"/>
              <a:chExt cx="2894034" cy="2799521"/>
            </a:xfrm>
          </p:grpSpPr>
          <p:grpSp>
            <p:nvGrpSpPr>
              <p:cNvPr id="891" name="Google Shape;891;p33"/>
              <p:cNvGrpSpPr/>
              <p:nvPr/>
            </p:nvGrpSpPr>
            <p:grpSpPr>
              <a:xfrm>
                <a:off x="7996879" y="2184438"/>
                <a:ext cx="591646" cy="720033"/>
                <a:chOff x="3883186" y="1687261"/>
                <a:chExt cx="465900" cy="567000"/>
              </a:xfrm>
            </p:grpSpPr>
            <p:cxnSp>
              <p:nvCxnSpPr>
                <p:cNvPr id="892" name="Google Shape;892;p33"/>
                <p:cNvCxnSpPr/>
                <p:nvPr/>
              </p:nvCxnSpPr>
              <p:spPr>
                <a:xfrm>
                  <a:off x="4116580" y="1687261"/>
                  <a:ext cx="0" cy="567000"/>
                </a:xfrm>
                <a:prstGeom prst="straightConnector1">
                  <a:avLst/>
                </a:prstGeom>
                <a:noFill/>
                <a:ln w="19050" cap="flat" cmpd="sng">
                  <a:solidFill>
                    <a:schemeClr val="accent2"/>
                  </a:solidFill>
                  <a:prstDash val="solid"/>
                  <a:round/>
                  <a:headEnd type="none" w="sm" len="sm"/>
                  <a:tailEnd type="none" w="sm" len="sm"/>
                </a:ln>
              </p:spPr>
            </p:cxnSp>
            <p:cxnSp>
              <p:nvCxnSpPr>
                <p:cNvPr id="893" name="Google Shape;893;p33"/>
                <p:cNvCxnSpPr/>
                <p:nvPr/>
              </p:nvCxnSpPr>
              <p:spPr>
                <a:xfrm rot="10800000">
                  <a:off x="3883186" y="1970346"/>
                  <a:ext cx="465900" cy="0"/>
                </a:xfrm>
                <a:prstGeom prst="straightConnector1">
                  <a:avLst/>
                </a:prstGeom>
                <a:noFill/>
                <a:ln w="19050" cap="flat" cmpd="sng">
                  <a:solidFill>
                    <a:schemeClr val="accent2"/>
                  </a:solidFill>
                  <a:prstDash val="solid"/>
                  <a:round/>
                  <a:headEnd type="none" w="sm" len="sm"/>
                  <a:tailEnd type="none" w="sm" len="sm"/>
                </a:ln>
              </p:spPr>
            </p:cxnSp>
            <p:cxnSp>
              <p:nvCxnSpPr>
                <p:cNvPr id="894" name="Google Shape;894;p33"/>
                <p:cNvCxnSpPr/>
                <p:nvPr/>
              </p:nvCxnSpPr>
              <p:spPr>
                <a:xfrm flipH="1">
                  <a:off x="3952046" y="1806534"/>
                  <a:ext cx="329100" cy="328500"/>
                </a:xfrm>
                <a:prstGeom prst="straightConnector1">
                  <a:avLst/>
                </a:prstGeom>
                <a:noFill/>
                <a:ln w="19050" cap="flat" cmpd="sng">
                  <a:solidFill>
                    <a:schemeClr val="accent2"/>
                  </a:solidFill>
                  <a:prstDash val="solid"/>
                  <a:round/>
                  <a:headEnd type="none" w="sm" len="sm"/>
                  <a:tailEnd type="none" w="sm" len="sm"/>
                </a:ln>
              </p:spPr>
            </p:cxnSp>
            <p:cxnSp>
              <p:nvCxnSpPr>
                <p:cNvPr id="895" name="Google Shape;895;p33"/>
                <p:cNvCxnSpPr/>
                <p:nvPr/>
              </p:nvCxnSpPr>
              <p:spPr>
                <a:xfrm rot="10800000">
                  <a:off x="3952046" y="1806413"/>
                  <a:ext cx="329100" cy="328500"/>
                </a:xfrm>
                <a:prstGeom prst="straightConnector1">
                  <a:avLst/>
                </a:prstGeom>
                <a:noFill/>
                <a:ln w="19050" cap="flat" cmpd="sng">
                  <a:solidFill>
                    <a:schemeClr val="accent2"/>
                  </a:solidFill>
                  <a:prstDash val="solid"/>
                  <a:round/>
                  <a:headEnd type="none" w="sm" len="sm"/>
                  <a:tailEnd type="none" w="sm" len="sm"/>
                </a:ln>
              </p:spPr>
            </p:cxnSp>
          </p:grpSp>
          <p:grpSp>
            <p:nvGrpSpPr>
              <p:cNvPr id="896" name="Google Shape;896;p33"/>
              <p:cNvGrpSpPr/>
              <p:nvPr/>
            </p:nvGrpSpPr>
            <p:grpSpPr>
              <a:xfrm>
                <a:off x="5694491" y="4263925"/>
                <a:ext cx="591646" cy="720033"/>
                <a:chOff x="3883186" y="1687261"/>
                <a:chExt cx="465900" cy="567000"/>
              </a:xfrm>
            </p:grpSpPr>
            <p:cxnSp>
              <p:nvCxnSpPr>
                <p:cNvPr id="897" name="Google Shape;897;p33"/>
                <p:cNvCxnSpPr/>
                <p:nvPr/>
              </p:nvCxnSpPr>
              <p:spPr>
                <a:xfrm>
                  <a:off x="4116580" y="1687261"/>
                  <a:ext cx="0" cy="567000"/>
                </a:xfrm>
                <a:prstGeom prst="straightConnector1">
                  <a:avLst/>
                </a:prstGeom>
                <a:noFill/>
                <a:ln w="19050" cap="flat" cmpd="sng">
                  <a:solidFill>
                    <a:schemeClr val="accent2"/>
                  </a:solidFill>
                  <a:prstDash val="solid"/>
                  <a:round/>
                  <a:headEnd type="none" w="sm" len="sm"/>
                  <a:tailEnd type="none" w="sm" len="sm"/>
                </a:ln>
              </p:spPr>
            </p:cxnSp>
            <p:cxnSp>
              <p:nvCxnSpPr>
                <p:cNvPr id="898" name="Google Shape;898;p33"/>
                <p:cNvCxnSpPr/>
                <p:nvPr/>
              </p:nvCxnSpPr>
              <p:spPr>
                <a:xfrm rot="10800000">
                  <a:off x="3883186" y="1970346"/>
                  <a:ext cx="465900" cy="0"/>
                </a:xfrm>
                <a:prstGeom prst="straightConnector1">
                  <a:avLst/>
                </a:prstGeom>
                <a:noFill/>
                <a:ln w="19050" cap="flat" cmpd="sng">
                  <a:solidFill>
                    <a:schemeClr val="accent2"/>
                  </a:solidFill>
                  <a:prstDash val="solid"/>
                  <a:round/>
                  <a:headEnd type="none" w="sm" len="sm"/>
                  <a:tailEnd type="none" w="sm" len="sm"/>
                </a:ln>
              </p:spPr>
            </p:cxnSp>
            <p:cxnSp>
              <p:nvCxnSpPr>
                <p:cNvPr id="899" name="Google Shape;899;p33"/>
                <p:cNvCxnSpPr/>
                <p:nvPr/>
              </p:nvCxnSpPr>
              <p:spPr>
                <a:xfrm flipH="1">
                  <a:off x="3952046" y="1806534"/>
                  <a:ext cx="329100" cy="328500"/>
                </a:xfrm>
                <a:prstGeom prst="straightConnector1">
                  <a:avLst/>
                </a:prstGeom>
                <a:noFill/>
                <a:ln w="19050" cap="flat" cmpd="sng">
                  <a:solidFill>
                    <a:schemeClr val="accent2"/>
                  </a:solidFill>
                  <a:prstDash val="solid"/>
                  <a:round/>
                  <a:headEnd type="none" w="sm" len="sm"/>
                  <a:tailEnd type="none" w="sm" len="sm"/>
                </a:ln>
              </p:spPr>
            </p:cxnSp>
            <p:cxnSp>
              <p:nvCxnSpPr>
                <p:cNvPr id="900" name="Google Shape;900;p33"/>
                <p:cNvCxnSpPr/>
                <p:nvPr/>
              </p:nvCxnSpPr>
              <p:spPr>
                <a:xfrm rot="10800000">
                  <a:off x="3952046" y="1806413"/>
                  <a:ext cx="329100" cy="328500"/>
                </a:xfrm>
                <a:prstGeom prst="straightConnector1">
                  <a:avLst/>
                </a:prstGeom>
                <a:noFill/>
                <a:ln w="19050" cap="flat" cmpd="sng">
                  <a:solidFill>
                    <a:schemeClr val="accent2"/>
                  </a:solidFill>
                  <a:prstDash val="solid"/>
                  <a:round/>
                  <a:headEnd type="none" w="sm" len="sm"/>
                  <a:tailEnd type="none" w="sm" len="sm"/>
                </a:ln>
              </p:spPr>
            </p:cxnSp>
          </p:grpSp>
        </p:grpSp>
        <p:grpSp>
          <p:nvGrpSpPr>
            <p:cNvPr id="901" name="Google Shape;901;p33"/>
            <p:cNvGrpSpPr/>
            <p:nvPr/>
          </p:nvGrpSpPr>
          <p:grpSpPr>
            <a:xfrm>
              <a:off x="6846808" y="2758450"/>
              <a:ext cx="2034392" cy="2073275"/>
              <a:chOff x="6846808" y="2758450"/>
              <a:chExt cx="2034392" cy="2073275"/>
            </a:xfrm>
          </p:grpSpPr>
          <p:grpSp>
            <p:nvGrpSpPr>
              <p:cNvPr id="902" name="Google Shape;902;p33"/>
              <p:cNvGrpSpPr/>
              <p:nvPr/>
            </p:nvGrpSpPr>
            <p:grpSpPr>
              <a:xfrm>
                <a:off x="7821600" y="4151575"/>
                <a:ext cx="1059600" cy="508800"/>
                <a:chOff x="7250950" y="3409525"/>
                <a:chExt cx="1059600" cy="508800"/>
              </a:xfrm>
            </p:grpSpPr>
            <p:sp>
              <p:nvSpPr>
                <p:cNvPr id="903" name="Google Shape;903;p33"/>
                <p:cNvSpPr/>
                <p:nvPr/>
              </p:nvSpPr>
              <p:spPr>
                <a:xfrm>
                  <a:off x="7250950" y="3409525"/>
                  <a:ext cx="1059600" cy="508800"/>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cxnSp>
              <p:nvCxnSpPr>
                <p:cNvPr id="904" name="Google Shape;904;p33"/>
                <p:cNvCxnSpPr/>
                <p:nvPr/>
              </p:nvCxnSpPr>
              <p:spPr>
                <a:xfrm rot="10800000" flipH="1">
                  <a:off x="7664211" y="3572500"/>
                  <a:ext cx="557100" cy="2100"/>
                </a:xfrm>
                <a:prstGeom prst="straightConnector1">
                  <a:avLst/>
                </a:prstGeom>
                <a:noFill/>
                <a:ln w="9525" cap="flat" cmpd="sng">
                  <a:solidFill>
                    <a:schemeClr val="dk1"/>
                  </a:solidFill>
                  <a:prstDash val="solid"/>
                  <a:round/>
                  <a:headEnd type="none" w="sm" len="sm"/>
                  <a:tailEnd type="none" w="sm" len="sm"/>
                </a:ln>
              </p:spPr>
            </p:cxnSp>
            <p:sp>
              <p:nvSpPr>
                <p:cNvPr id="905" name="Google Shape;905;p33"/>
                <p:cNvSpPr/>
                <p:nvPr/>
              </p:nvSpPr>
              <p:spPr>
                <a:xfrm>
                  <a:off x="7340188" y="3529825"/>
                  <a:ext cx="268200" cy="2682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cxnSp>
              <p:nvCxnSpPr>
                <p:cNvPr id="906" name="Google Shape;906;p33"/>
                <p:cNvCxnSpPr/>
                <p:nvPr/>
              </p:nvCxnSpPr>
              <p:spPr>
                <a:xfrm rot="10800000" flipH="1">
                  <a:off x="7664211" y="3636750"/>
                  <a:ext cx="557100" cy="2100"/>
                </a:xfrm>
                <a:prstGeom prst="straightConnector1">
                  <a:avLst/>
                </a:prstGeom>
                <a:noFill/>
                <a:ln w="9525" cap="flat" cmpd="sng">
                  <a:solidFill>
                    <a:schemeClr val="dk1"/>
                  </a:solidFill>
                  <a:prstDash val="solid"/>
                  <a:round/>
                  <a:headEnd type="none" w="sm" len="sm"/>
                  <a:tailEnd type="none" w="sm" len="sm"/>
                </a:ln>
              </p:spPr>
            </p:cxnSp>
            <p:cxnSp>
              <p:nvCxnSpPr>
                <p:cNvPr id="907" name="Google Shape;907;p33"/>
                <p:cNvCxnSpPr/>
                <p:nvPr/>
              </p:nvCxnSpPr>
              <p:spPr>
                <a:xfrm rot="10800000" flipH="1">
                  <a:off x="7664211" y="3765650"/>
                  <a:ext cx="557100" cy="2100"/>
                </a:xfrm>
                <a:prstGeom prst="straightConnector1">
                  <a:avLst/>
                </a:prstGeom>
                <a:noFill/>
                <a:ln w="9525" cap="flat" cmpd="sng">
                  <a:solidFill>
                    <a:schemeClr val="dk1"/>
                  </a:solidFill>
                  <a:prstDash val="solid"/>
                  <a:round/>
                  <a:headEnd type="none" w="sm" len="sm"/>
                  <a:tailEnd type="none" w="sm" len="sm"/>
                </a:ln>
              </p:spPr>
            </p:cxnSp>
            <p:cxnSp>
              <p:nvCxnSpPr>
                <p:cNvPr id="908" name="Google Shape;908;p33"/>
                <p:cNvCxnSpPr/>
                <p:nvPr/>
              </p:nvCxnSpPr>
              <p:spPr>
                <a:xfrm rot="10800000" flipH="1">
                  <a:off x="7664211" y="3701200"/>
                  <a:ext cx="557100" cy="2100"/>
                </a:xfrm>
                <a:prstGeom prst="straightConnector1">
                  <a:avLst/>
                </a:prstGeom>
                <a:noFill/>
                <a:ln w="9525" cap="flat" cmpd="sng">
                  <a:solidFill>
                    <a:schemeClr val="dk1"/>
                  </a:solidFill>
                  <a:prstDash val="solid"/>
                  <a:round/>
                  <a:headEnd type="none" w="sm" len="sm"/>
                  <a:tailEnd type="none" w="sm" len="sm"/>
                </a:ln>
              </p:spPr>
            </p:cxnSp>
          </p:grpSp>
          <p:grpSp>
            <p:nvGrpSpPr>
              <p:cNvPr id="909" name="Google Shape;909;p33"/>
              <p:cNvGrpSpPr/>
              <p:nvPr/>
            </p:nvGrpSpPr>
            <p:grpSpPr>
              <a:xfrm>
                <a:off x="6891059" y="2758450"/>
                <a:ext cx="591653" cy="1081200"/>
                <a:chOff x="7224259" y="2787025"/>
                <a:chExt cx="591653" cy="1081200"/>
              </a:xfrm>
            </p:grpSpPr>
            <p:sp>
              <p:nvSpPr>
                <p:cNvPr id="910" name="Google Shape;910;p33"/>
                <p:cNvSpPr/>
                <p:nvPr/>
              </p:nvSpPr>
              <p:spPr>
                <a:xfrm>
                  <a:off x="7224263" y="2787025"/>
                  <a:ext cx="591649" cy="1081200"/>
                </a:xfrm>
                <a:custGeom>
                  <a:avLst/>
                  <a:gdLst/>
                  <a:ahLst/>
                  <a:cxnLst/>
                  <a:rect l="l" t="t" r="r" b="b"/>
                  <a:pathLst>
                    <a:path w="1331" h="891" extrusionOk="0">
                      <a:moveTo>
                        <a:pt x="0" y="0"/>
                      </a:moveTo>
                      <a:lnTo>
                        <a:pt x="1331" y="0"/>
                      </a:lnTo>
                      <a:lnTo>
                        <a:pt x="1331" y="891"/>
                      </a:lnTo>
                      <a:lnTo>
                        <a:pt x="0" y="891"/>
                      </a:lnTo>
                      <a:lnTo>
                        <a:pt x="0"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cxnSp>
              <p:nvCxnSpPr>
                <p:cNvPr id="911" name="Google Shape;911;p33"/>
                <p:cNvCxnSpPr/>
                <p:nvPr/>
              </p:nvCxnSpPr>
              <p:spPr>
                <a:xfrm>
                  <a:off x="7224259" y="2930184"/>
                  <a:ext cx="591600" cy="0"/>
                </a:xfrm>
                <a:prstGeom prst="straightConnector1">
                  <a:avLst/>
                </a:prstGeom>
                <a:noFill/>
                <a:ln w="9525" cap="flat" cmpd="sng">
                  <a:solidFill>
                    <a:schemeClr val="dk1"/>
                  </a:solidFill>
                  <a:prstDash val="solid"/>
                  <a:round/>
                  <a:headEnd type="none" w="sm" len="sm"/>
                  <a:tailEnd type="none" w="sm" len="sm"/>
                </a:ln>
              </p:spPr>
            </p:cxnSp>
            <p:sp>
              <p:nvSpPr>
                <p:cNvPr id="912" name="Google Shape;912;p33"/>
                <p:cNvSpPr/>
                <p:nvPr/>
              </p:nvSpPr>
              <p:spPr>
                <a:xfrm>
                  <a:off x="7272265" y="2832416"/>
                  <a:ext cx="41900" cy="42773"/>
                </a:xfrm>
                <a:custGeom>
                  <a:avLst/>
                  <a:gdLst/>
                  <a:ahLst/>
                  <a:cxnLst/>
                  <a:rect l="l" t="t" r="r" b="b"/>
                  <a:pathLst>
                    <a:path w="48" h="49" extrusionOk="0">
                      <a:moveTo>
                        <a:pt x="48" y="24"/>
                      </a:moveTo>
                      <a:cubicBezTo>
                        <a:pt x="48" y="28"/>
                        <a:pt x="47" y="32"/>
                        <a:pt x="45" y="36"/>
                      </a:cubicBezTo>
                      <a:cubicBezTo>
                        <a:pt x="43" y="39"/>
                        <a:pt x="39" y="43"/>
                        <a:pt x="36" y="45"/>
                      </a:cubicBezTo>
                      <a:cubicBezTo>
                        <a:pt x="32" y="47"/>
                        <a:pt x="28" y="49"/>
                        <a:pt x="24" y="49"/>
                      </a:cubicBezTo>
                      <a:cubicBezTo>
                        <a:pt x="20" y="49"/>
                        <a:pt x="16" y="47"/>
                        <a:pt x="12" y="45"/>
                      </a:cubicBezTo>
                      <a:cubicBezTo>
                        <a:pt x="8" y="43"/>
                        <a:pt x="5" y="39"/>
                        <a:pt x="3" y="36"/>
                      </a:cubicBezTo>
                      <a:cubicBezTo>
                        <a:pt x="1" y="32"/>
                        <a:pt x="0" y="28"/>
                        <a:pt x="0" y="24"/>
                      </a:cubicBezTo>
                      <a:cubicBezTo>
                        <a:pt x="0" y="20"/>
                        <a:pt x="1" y="16"/>
                        <a:pt x="3" y="12"/>
                      </a:cubicBezTo>
                      <a:cubicBezTo>
                        <a:pt x="5" y="8"/>
                        <a:pt x="8" y="5"/>
                        <a:pt x="12" y="3"/>
                      </a:cubicBezTo>
                      <a:cubicBezTo>
                        <a:pt x="16" y="1"/>
                        <a:pt x="20" y="0"/>
                        <a:pt x="24" y="0"/>
                      </a:cubicBezTo>
                      <a:cubicBezTo>
                        <a:pt x="28" y="0"/>
                        <a:pt x="32" y="1"/>
                        <a:pt x="36" y="3"/>
                      </a:cubicBezTo>
                      <a:cubicBezTo>
                        <a:pt x="39" y="5"/>
                        <a:pt x="43" y="8"/>
                        <a:pt x="45" y="12"/>
                      </a:cubicBezTo>
                      <a:cubicBezTo>
                        <a:pt x="47" y="16"/>
                        <a:pt x="48" y="20"/>
                        <a:pt x="48" y="24"/>
                      </a:cubicBezTo>
                      <a:close/>
                    </a:path>
                  </a:pathLst>
                </a:custGeom>
                <a:noFill/>
                <a:ln w="9525" cap="flat" cmpd="sng">
                  <a:solidFill>
                    <a:schemeClr val="dk1"/>
                  </a:solidFill>
                  <a:prstDash val="solid"/>
                  <a:round/>
                  <a:headEnd type="none" w="sm" len="sm"/>
                  <a:tailEnd type="none" w="sm" len="sm"/>
                </a:ln>
              </p:spPr>
              <p:txBody>
                <a:bodyPr spcFirstLastPara="1" wrap="square" lIns="92150" tIns="0" rIns="9215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3" name="Google Shape;913;p33"/>
                <p:cNvSpPr/>
                <p:nvPr/>
              </p:nvSpPr>
              <p:spPr>
                <a:xfrm>
                  <a:off x="7371776" y="2832416"/>
                  <a:ext cx="42773" cy="42773"/>
                </a:xfrm>
                <a:custGeom>
                  <a:avLst/>
                  <a:gdLst/>
                  <a:ahLst/>
                  <a:cxnLst/>
                  <a:rect l="l" t="t" r="r" b="b"/>
                  <a:pathLst>
                    <a:path w="49" h="49" extrusionOk="0">
                      <a:moveTo>
                        <a:pt x="49" y="24"/>
                      </a:moveTo>
                      <a:cubicBezTo>
                        <a:pt x="49" y="28"/>
                        <a:pt x="48" y="32"/>
                        <a:pt x="46" y="36"/>
                      </a:cubicBezTo>
                      <a:cubicBezTo>
                        <a:pt x="43" y="39"/>
                        <a:pt x="40" y="43"/>
                        <a:pt x="37" y="45"/>
                      </a:cubicBezTo>
                      <a:cubicBezTo>
                        <a:pt x="33" y="47"/>
                        <a:pt x="29" y="49"/>
                        <a:pt x="25" y="49"/>
                      </a:cubicBezTo>
                      <a:cubicBezTo>
                        <a:pt x="20" y="49"/>
                        <a:pt x="15" y="47"/>
                        <a:pt x="12" y="45"/>
                      </a:cubicBezTo>
                      <a:cubicBezTo>
                        <a:pt x="8" y="43"/>
                        <a:pt x="6" y="39"/>
                        <a:pt x="4" y="36"/>
                      </a:cubicBezTo>
                      <a:cubicBezTo>
                        <a:pt x="1" y="32"/>
                        <a:pt x="0" y="28"/>
                        <a:pt x="0" y="24"/>
                      </a:cubicBezTo>
                      <a:cubicBezTo>
                        <a:pt x="0" y="20"/>
                        <a:pt x="1" y="16"/>
                        <a:pt x="4" y="12"/>
                      </a:cubicBezTo>
                      <a:cubicBezTo>
                        <a:pt x="6" y="8"/>
                        <a:pt x="8" y="5"/>
                        <a:pt x="12" y="3"/>
                      </a:cubicBezTo>
                      <a:cubicBezTo>
                        <a:pt x="15" y="1"/>
                        <a:pt x="20" y="0"/>
                        <a:pt x="25" y="0"/>
                      </a:cubicBezTo>
                      <a:cubicBezTo>
                        <a:pt x="29" y="0"/>
                        <a:pt x="33" y="1"/>
                        <a:pt x="37" y="3"/>
                      </a:cubicBezTo>
                      <a:cubicBezTo>
                        <a:pt x="40" y="5"/>
                        <a:pt x="44" y="8"/>
                        <a:pt x="46" y="12"/>
                      </a:cubicBezTo>
                      <a:cubicBezTo>
                        <a:pt x="48" y="16"/>
                        <a:pt x="49" y="20"/>
                        <a:pt x="49" y="24"/>
                      </a:cubicBezTo>
                      <a:close/>
                    </a:path>
                  </a:pathLst>
                </a:custGeom>
                <a:noFill/>
                <a:ln w="9525" cap="flat" cmpd="sng">
                  <a:solidFill>
                    <a:schemeClr val="dk1"/>
                  </a:solidFill>
                  <a:prstDash val="solid"/>
                  <a:round/>
                  <a:headEnd type="none" w="sm" len="sm"/>
                  <a:tailEnd type="none" w="sm" len="sm"/>
                </a:ln>
              </p:spPr>
              <p:txBody>
                <a:bodyPr spcFirstLastPara="1" wrap="square" lIns="92150" tIns="0" rIns="9215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4" name="Google Shape;914;p33"/>
                <p:cNvSpPr/>
                <p:nvPr/>
              </p:nvSpPr>
              <p:spPr>
                <a:xfrm>
                  <a:off x="7471288" y="2832416"/>
                  <a:ext cx="42773" cy="42773"/>
                </a:xfrm>
                <a:custGeom>
                  <a:avLst/>
                  <a:gdLst/>
                  <a:ahLst/>
                  <a:cxnLst/>
                  <a:rect l="l" t="t" r="r" b="b"/>
                  <a:pathLst>
                    <a:path w="49" h="49" extrusionOk="0">
                      <a:moveTo>
                        <a:pt x="49" y="24"/>
                      </a:moveTo>
                      <a:cubicBezTo>
                        <a:pt x="49" y="28"/>
                        <a:pt x="47" y="32"/>
                        <a:pt x="45" y="36"/>
                      </a:cubicBezTo>
                      <a:cubicBezTo>
                        <a:pt x="43" y="39"/>
                        <a:pt x="40" y="43"/>
                        <a:pt x="36" y="45"/>
                      </a:cubicBezTo>
                      <a:cubicBezTo>
                        <a:pt x="33" y="47"/>
                        <a:pt x="28" y="49"/>
                        <a:pt x="24" y="49"/>
                      </a:cubicBezTo>
                      <a:cubicBezTo>
                        <a:pt x="20" y="49"/>
                        <a:pt x="16" y="47"/>
                        <a:pt x="12" y="45"/>
                      </a:cubicBezTo>
                      <a:cubicBezTo>
                        <a:pt x="8" y="43"/>
                        <a:pt x="5" y="39"/>
                        <a:pt x="3" y="36"/>
                      </a:cubicBezTo>
                      <a:cubicBezTo>
                        <a:pt x="1" y="32"/>
                        <a:pt x="0" y="28"/>
                        <a:pt x="0" y="24"/>
                      </a:cubicBezTo>
                      <a:cubicBezTo>
                        <a:pt x="0" y="20"/>
                        <a:pt x="1" y="16"/>
                        <a:pt x="3" y="12"/>
                      </a:cubicBezTo>
                      <a:cubicBezTo>
                        <a:pt x="5" y="8"/>
                        <a:pt x="8" y="5"/>
                        <a:pt x="12" y="3"/>
                      </a:cubicBezTo>
                      <a:cubicBezTo>
                        <a:pt x="16" y="1"/>
                        <a:pt x="20" y="0"/>
                        <a:pt x="24" y="0"/>
                      </a:cubicBezTo>
                      <a:cubicBezTo>
                        <a:pt x="28" y="0"/>
                        <a:pt x="33" y="1"/>
                        <a:pt x="36" y="3"/>
                      </a:cubicBezTo>
                      <a:cubicBezTo>
                        <a:pt x="40" y="5"/>
                        <a:pt x="43" y="8"/>
                        <a:pt x="45" y="12"/>
                      </a:cubicBezTo>
                      <a:cubicBezTo>
                        <a:pt x="47" y="16"/>
                        <a:pt x="49" y="20"/>
                        <a:pt x="49" y="24"/>
                      </a:cubicBezTo>
                      <a:close/>
                    </a:path>
                  </a:pathLst>
                </a:custGeom>
                <a:noFill/>
                <a:ln w="9525" cap="flat" cmpd="sng">
                  <a:solidFill>
                    <a:schemeClr val="dk1"/>
                  </a:solidFill>
                  <a:prstDash val="solid"/>
                  <a:round/>
                  <a:headEnd type="none" w="sm" len="sm"/>
                  <a:tailEnd type="none" w="sm" len="sm"/>
                </a:ln>
              </p:spPr>
              <p:txBody>
                <a:bodyPr spcFirstLastPara="1" wrap="square" lIns="92150" tIns="0" rIns="9215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915" name="Google Shape;915;p33"/>
              <p:cNvGrpSpPr/>
              <p:nvPr/>
            </p:nvGrpSpPr>
            <p:grpSpPr>
              <a:xfrm>
                <a:off x="7769118" y="3326074"/>
                <a:ext cx="661665" cy="348296"/>
                <a:chOff x="7965318" y="3354649"/>
                <a:chExt cx="661665" cy="348296"/>
              </a:xfrm>
            </p:grpSpPr>
            <p:sp>
              <p:nvSpPr>
                <p:cNvPr id="916" name="Google Shape;916;p33"/>
                <p:cNvSpPr/>
                <p:nvPr/>
              </p:nvSpPr>
              <p:spPr>
                <a:xfrm>
                  <a:off x="7965318" y="3354649"/>
                  <a:ext cx="661665" cy="348296"/>
                </a:xfrm>
                <a:custGeom>
                  <a:avLst/>
                  <a:gdLst/>
                  <a:ahLst/>
                  <a:cxnLst/>
                  <a:rect l="l" t="t" r="r" b="b"/>
                  <a:pathLst>
                    <a:path w="758" h="399" extrusionOk="0">
                      <a:moveTo>
                        <a:pt x="0" y="0"/>
                      </a:moveTo>
                      <a:lnTo>
                        <a:pt x="758" y="0"/>
                      </a:lnTo>
                      <a:lnTo>
                        <a:pt x="758" y="399"/>
                      </a:lnTo>
                      <a:lnTo>
                        <a:pt x="0" y="399"/>
                      </a:lnTo>
                      <a:lnTo>
                        <a:pt x="0"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17" name="Google Shape;917;p33"/>
                <p:cNvSpPr/>
                <p:nvPr/>
              </p:nvSpPr>
              <p:spPr>
                <a:xfrm>
                  <a:off x="8113713" y="3437577"/>
                  <a:ext cx="105622" cy="182441"/>
                </a:xfrm>
                <a:custGeom>
                  <a:avLst/>
                  <a:gdLst/>
                  <a:ahLst/>
                  <a:cxnLst/>
                  <a:rect l="l" t="t" r="r" b="b"/>
                  <a:pathLst>
                    <a:path w="121" h="209" fill="none" extrusionOk="0">
                      <a:moveTo>
                        <a:pt x="121" y="0"/>
                      </a:moveTo>
                      <a:lnTo>
                        <a:pt x="0" y="104"/>
                      </a:lnTo>
                      <a:lnTo>
                        <a:pt x="121" y="209"/>
                      </a:lnTo>
                    </a:path>
                  </a:pathLst>
                </a:custGeom>
                <a:noFill/>
                <a:ln w="9525" cap="flat" cmpd="sng">
                  <a:solidFill>
                    <a:schemeClr val="lt1"/>
                  </a:solidFill>
                  <a:prstDash val="solid"/>
                  <a:miter lim="8000"/>
                  <a:headEnd type="none" w="sm" len="sm"/>
                  <a:tailEnd type="none" w="sm" len="sm"/>
                </a:ln>
              </p:spPr>
              <p:txBody>
                <a:bodyPr spcFirstLastPara="1" wrap="square" lIns="92150" tIns="28075" rIns="92150" bIns="28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8" name="Google Shape;918;p33"/>
                <p:cNvSpPr/>
                <p:nvPr/>
              </p:nvSpPr>
              <p:spPr>
                <a:xfrm>
                  <a:off x="8372967" y="3437577"/>
                  <a:ext cx="105622" cy="182441"/>
                </a:xfrm>
                <a:custGeom>
                  <a:avLst/>
                  <a:gdLst/>
                  <a:ahLst/>
                  <a:cxnLst/>
                  <a:rect l="l" t="t" r="r" b="b"/>
                  <a:pathLst>
                    <a:path w="121" h="209" fill="none" extrusionOk="0">
                      <a:moveTo>
                        <a:pt x="0" y="0"/>
                      </a:moveTo>
                      <a:lnTo>
                        <a:pt x="121" y="104"/>
                      </a:lnTo>
                      <a:lnTo>
                        <a:pt x="0" y="209"/>
                      </a:lnTo>
                    </a:path>
                  </a:pathLst>
                </a:custGeom>
                <a:noFill/>
                <a:ln w="9525" cap="flat" cmpd="sng">
                  <a:solidFill>
                    <a:schemeClr val="lt1"/>
                  </a:solidFill>
                  <a:prstDash val="solid"/>
                  <a:miter lim="8000"/>
                  <a:headEnd type="none" w="sm" len="sm"/>
                  <a:tailEnd type="none" w="sm" len="sm"/>
                </a:ln>
              </p:spPr>
              <p:txBody>
                <a:bodyPr spcFirstLastPara="1" wrap="square" lIns="92150" tIns="28075" rIns="92150" bIns="28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cxnSp>
              <p:nvCxnSpPr>
                <p:cNvPr id="919" name="Google Shape;919;p33"/>
                <p:cNvCxnSpPr/>
                <p:nvPr/>
              </p:nvCxnSpPr>
              <p:spPr>
                <a:xfrm flipH="1">
                  <a:off x="8269156" y="3437577"/>
                  <a:ext cx="61038" cy="182688"/>
                </a:xfrm>
                <a:prstGeom prst="straightConnector1">
                  <a:avLst/>
                </a:prstGeom>
                <a:noFill/>
                <a:ln w="9525" cap="flat" cmpd="sng">
                  <a:solidFill>
                    <a:schemeClr val="lt1"/>
                  </a:solidFill>
                  <a:prstDash val="solid"/>
                  <a:miter lim="8000"/>
                  <a:headEnd type="none" w="sm" len="sm"/>
                  <a:tailEnd type="none" w="sm" len="sm"/>
                </a:ln>
              </p:spPr>
            </p:cxnSp>
          </p:grpSp>
          <p:grpSp>
            <p:nvGrpSpPr>
              <p:cNvPr id="920" name="Google Shape;920;p33"/>
              <p:cNvGrpSpPr/>
              <p:nvPr/>
            </p:nvGrpSpPr>
            <p:grpSpPr>
              <a:xfrm>
                <a:off x="6846808" y="4151575"/>
                <a:ext cx="680150" cy="680150"/>
                <a:chOff x="5268533" y="3923850"/>
                <a:chExt cx="680150" cy="680150"/>
              </a:xfrm>
            </p:grpSpPr>
            <p:sp>
              <p:nvSpPr>
                <p:cNvPr id="921" name="Google Shape;921;p33"/>
                <p:cNvSpPr/>
                <p:nvPr/>
              </p:nvSpPr>
              <p:spPr>
                <a:xfrm>
                  <a:off x="5268533" y="3923850"/>
                  <a:ext cx="680150" cy="680150"/>
                </a:xfrm>
                <a:custGeom>
                  <a:avLst/>
                  <a:gdLst/>
                  <a:ahLst/>
                  <a:cxnLst/>
                  <a:rect l="l" t="t" r="r" b="b"/>
                  <a:pathLst>
                    <a:path w="693" h="693" extrusionOk="0">
                      <a:moveTo>
                        <a:pt x="693" y="346"/>
                      </a:moveTo>
                      <a:cubicBezTo>
                        <a:pt x="693" y="407"/>
                        <a:pt x="677" y="467"/>
                        <a:pt x="647" y="519"/>
                      </a:cubicBezTo>
                      <a:cubicBezTo>
                        <a:pt x="617" y="572"/>
                        <a:pt x="573" y="616"/>
                        <a:pt x="520" y="646"/>
                      </a:cubicBezTo>
                      <a:cubicBezTo>
                        <a:pt x="467" y="677"/>
                        <a:pt x="408" y="693"/>
                        <a:pt x="347" y="693"/>
                      </a:cubicBezTo>
                      <a:cubicBezTo>
                        <a:pt x="286" y="693"/>
                        <a:pt x="226" y="677"/>
                        <a:pt x="174" y="646"/>
                      </a:cubicBezTo>
                      <a:cubicBezTo>
                        <a:pt x="121" y="616"/>
                        <a:pt x="77" y="572"/>
                        <a:pt x="47" y="519"/>
                      </a:cubicBezTo>
                      <a:cubicBezTo>
                        <a:pt x="16" y="467"/>
                        <a:pt x="0" y="407"/>
                        <a:pt x="0" y="346"/>
                      </a:cubicBezTo>
                      <a:cubicBezTo>
                        <a:pt x="0" y="285"/>
                        <a:pt x="16" y="226"/>
                        <a:pt x="47" y="173"/>
                      </a:cubicBezTo>
                      <a:cubicBezTo>
                        <a:pt x="77" y="120"/>
                        <a:pt x="121" y="76"/>
                        <a:pt x="174" y="46"/>
                      </a:cubicBezTo>
                      <a:cubicBezTo>
                        <a:pt x="226" y="16"/>
                        <a:pt x="286" y="0"/>
                        <a:pt x="347" y="0"/>
                      </a:cubicBezTo>
                      <a:cubicBezTo>
                        <a:pt x="408" y="0"/>
                        <a:pt x="467" y="16"/>
                        <a:pt x="520" y="46"/>
                      </a:cubicBezTo>
                      <a:cubicBezTo>
                        <a:pt x="573" y="76"/>
                        <a:pt x="617" y="120"/>
                        <a:pt x="647" y="173"/>
                      </a:cubicBezTo>
                      <a:cubicBezTo>
                        <a:pt x="677" y="226"/>
                        <a:pt x="693" y="285"/>
                        <a:pt x="693" y="346"/>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2" name="Google Shape;922;p33"/>
                <p:cNvSpPr/>
                <p:nvPr/>
              </p:nvSpPr>
              <p:spPr>
                <a:xfrm>
                  <a:off x="5469732" y="4127993"/>
                  <a:ext cx="81461" cy="270882"/>
                </a:xfrm>
                <a:custGeom>
                  <a:avLst/>
                  <a:gdLst/>
                  <a:ahLst/>
                  <a:cxnLst/>
                  <a:rect l="l" t="t" r="r" b="b"/>
                  <a:pathLst>
                    <a:path w="83" h="276" fill="none" extrusionOk="0">
                      <a:moveTo>
                        <a:pt x="83" y="275"/>
                      </a:moveTo>
                      <a:cubicBezTo>
                        <a:pt x="68" y="279"/>
                        <a:pt x="52" y="268"/>
                        <a:pt x="46" y="254"/>
                      </a:cubicBezTo>
                      <a:cubicBezTo>
                        <a:pt x="40" y="240"/>
                        <a:pt x="40" y="225"/>
                        <a:pt x="41" y="209"/>
                      </a:cubicBezTo>
                      <a:cubicBezTo>
                        <a:pt x="42" y="194"/>
                        <a:pt x="44" y="178"/>
                        <a:pt x="39" y="163"/>
                      </a:cubicBezTo>
                      <a:cubicBezTo>
                        <a:pt x="37" y="155"/>
                        <a:pt x="31" y="147"/>
                        <a:pt x="24" y="142"/>
                      </a:cubicBezTo>
                      <a:cubicBezTo>
                        <a:pt x="17" y="137"/>
                        <a:pt x="7" y="136"/>
                        <a:pt x="0" y="140"/>
                      </a:cubicBezTo>
                      <a:lnTo>
                        <a:pt x="0" y="137"/>
                      </a:lnTo>
                      <a:cubicBezTo>
                        <a:pt x="15" y="141"/>
                        <a:pt x="30" y="130"/>
                        <a:pt x="37" y="116"/>
                      </a:cubicBezTo>
                      <a:cubicBezTo>
                        <a:pt x="43" y="102"/>
                        <a:pt x="43" y="86"/>
                        <a:pt x="42" y="70"/>
                      </a:cubicBezTo>
                      <a:cubicBezTo>
                        <a:pt x="40" y="55"/>
                        <a:pt x="39" y="39"/>
                        <a:pt x="44" y="25"/>
                      </a:cubicBezTo>
                      <a:cubicBezTo>
                        <a:pt x="46" y="16"/>
                        <a:pt x="50" y="9"/>
                        <a:pt x="58" y="4"/>
                      </a:cubicBezTo>
                      <a:cubicBezTo>
                        <a:pt x="65" y="-1"/>
                        <a:pt x="76" y="-2"/>
                        <a:pt x="83" y="2"/>
                      </a:cubicBezTo>
                    </a:path>
                  </a:pathLst>
                </a:custGeom>
                <a:noFill/>
                <a:ln w="9525" cap="flat" cmpd="sng">
                  <a:solidFill>
                    <a:schemeClr val="lt1"/>
                  </a:solidFill>
                  <a:prstDash val="solid"/>
                  <a:round/>
                  <a:headEnd type="none" w="sm" len="sm"/>
                  <a:tailEnd type="none" w="sm" len="sm"/>
                </a:ln>
              </p:spPr>
              <p:txBody>
                <a:bodyPr spcFirstLastPara="1" wrap="square" lIns="92150" tIns="47150" rIns="92150" bIns="47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3" name="Google Shape;923;p33"/>
                <p:cNvSpPr/>
                <p:nvPr/>
              </p:nvSpPr>
              <p:spPr>
                <a:xfrm>
                  <a:off x="5666023" y="4127993"/>
                  <a:ext cx="82442" cy="270882"/>
                </a:xfrm>
                <a:custGeom>
                  <a:avLst/>
                  <a:gdLst/>
                  <a:ahLst/>
                  <a:cxnLst/>
                  <a:rect l="l" t="t" r="r" b="b"/>
                  <a:pathLst>
                    <a:path w="84" h="276" fill="none" extrusionOk="0">
                      <a:moveTo>
                        <a:pt x="0" y="275"/>
                      </a:moveTo>
                      <a:cubicBezTo>
                        <a:pt x="15" y="279"/>
                        <a:pt x="30" y="268"/>
                        <a:pt x="37" y="254"/>
                      </a:cubicBezTo>
                      <a:cubicBezTo>
                        <a:pt x="43" y="240"/>
                        <a:pt x="43" y="225"/>
                        <a:pt x="42" y="209"/>
                      </a:cubicBezTo>
                      <a:cubicBezTo>
                        <a:pt x="41" y="194"/>
                        <a:pt x="39" y="178"/>
                        <a:pt x="44" y="163"/>
                      </a:cubicBezTo>
                      <a:cubicBezTo>
                        <a:pt x="47" y="155"/>
                        <a:pt x="52" y="147"/>
                        <a:pt x="59" y="142"/>
                      </a:cubicBezTo>
                      <a:cubicBezTo>
                        <a:pt x="66" y="137"/>
                        <a:pt x="76" y="136"/>
                        <a:pt x="84" y="140"/>
                      </a:cubicBezTo>
                      <a:lnTo>
                        <a:pt x="84" y="137"/>
                      </a:lnTo>
                      <a:cubicBezTo>
                        <a:pt x="69" y="141"/>
                        <a:pt x="53" y="130"/>
                        <a:pt x="47" y="116"/>
                      </a:cubicBezTo>
                      <a:cubicBezTo>
                        <a:pt x="40" y="102"/>
                        <a:pt x="41" y="86"/>
                        <a:pt x="42" y="70"/>
                      </a:cubicBezTo>
                      <a:cubicBezTo>
                        <a:pt x="43" y="55"/>
                        <a:pt x="44" y="39"/>
                        <a:pt x="40" y="25"/>
                      </a:cubicBezTo>
                      <a:cubicBezTo>
                        <a:pt x="37" y="16"/>
                        <a:pt x="32" y="9"/>
                        <a:pt x="25" y="4"/>
                      </a:cubicBezTo>
                      <a:cubicBezTo>
                        <a:pt x="18" y="-1"/>
                        <a:pt x="8" y="-2"/>
                        <a:pt x="0" y="2"/>
                      </a:cubicBezTo>
                    </a:path>
                  </a:pathLst>
                </a:custGeom>
                <a:noFill/>
                <a:ln w="9525" cap="flat" cmpd="sng">
                  <a:solidFill>
                    <a:schemeClr val="lt1"/>
                  </a:solidFill>
                  <a:prstDash val="solid"/>
                  <a:round/>
                  <a:headEnd type="none" w="sm" len="sm"/>
                  <a:tailEnd type="none" w="sm" len="sm"/>
                </a:ln>
              </p:spPr>
              <p:txBody>
                <a:bodyPr spcFirstLastPara="1" wrap="square" lIns="92150" tIns="47150" rIns="92150" bIns="47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sp>
        <p:nvSpPr>
          <p:cNvPr id="2" name="Google Shape;887;p33">
            <a:extLst>
              <a:ext uri="{FF2B5EF4-FFF2-40B4-BE49-F238E27FC236}">
                <a16:creationId xmlns:a16="http://schemas.microsoft.com/office/drawing/2014/main" id="{2DC9B3B3-4F0A-323E-95A2-B9E5EFAD7184}"/>
              </a:ext>
            </a:extLst>
          </p:cNvPr>
          <p:cNvSpPr txBox="1">
            <a:spLocks/>
          </p:cNvSpPr>
          <p:nvPr/>
        </p:nvSpPr>
        <p:spPr>
          <a:xfrm>
            <a:off x="713224" y="3809125"/>
            <a:ext cx="4366549" cy="684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Montserrat"/>
              <a:buNone/>
              <a:defRPr sz="1600" b="0" i="0" u="none" strike="noStrike" cap="none">
                <a:solidFill>
                  <a:schemeClr val="dk1"/>
                </a:solidFill>
                <a:latin typeface="Montserrat"/>
                <a:ea typeface="Montserrat"/>
                <a:cs typeface="Montserrat"/>
                <a:sym typeface="Montserrat"/>
              </a:defRPr>
            </a:lvl1pPr>
            <a:lvl2pPr marL="914400" marR="0" lvl="1" indent="-304800" algn="ctr" rtl="0">
              <a:lnSpc>
                <a:spcPct val="100000"/>
              </a:lnSpc>
              <a:spcBef>
                <a:spcPts val="0"/>
              </a:spcBef>
              <a:spcAft>
                <a:spcPts val="0"/>
              </a:spcAft>
              <a:buClr>
                <a:schemeClr val="dk1"/>
              </a:buClr>
              <a:buSzPts val="1800"/>
              <a:buFont typeface="Montserrat"/>
              <a:buNone/>
              <a:defRPr sz="1800" b="0" i="0" u="none" strike="noStrike" cap="none">
                <a:solidFill>
                  <a:schemeClr val="dk1"/>
                </a:solidFill>
                <a:latin typeface="Montserrat"/>
                <a:ea typeface="Montserrat"/>
                <a:cs typeface="Montserrat"/>
                <a:sym typeface="Montserrat"/>
              </a:defRPr>
            </a:lvl2pPr>
            <a:lvl3pPr marL="1371600" marR="0" lvl="2" indent="-304800" algn="ctr" rtl="0">
              <a:lnSpc>
                <a:spcPct val="100000"/>
              </a:lnSpc>
              <a:spcBef>
                <a:spcPts val="0"/>
              </a:spcBef>
              <a:spcAft>
                <a:spcPts val="0"/>
              </a:spcAft>
              <a:buClr>
                <a:schemeClr val="dk1"/>
              </a:buClr>
              <a:buSzPts val="1800"/>
              <a:buFont typeface="Montserrat"/>
              <a:buNone/>
              <a:defRPr sz="1800" b="0" i="0" u="none" strike="noStrike" cap="none">
                <a:solidFill>
                  <a:schemeClr val="dk1"/>
                </a:solidFill>
                <a:latin typeface="Montserrat"/>
                <a:ea typeface="Montserrat"/>
                <a:cs typeface="Montserrat"/>
                <a:sym typeface="Montserrat"/>
              </a:defRPr>
            </a:lvl3pPr>
            <a:lvl4pPr marL="1828800" marR="0" lvl="3" indent="-304800" algn="ctr" rtl="0">
              <a:lnSpc>
                <a:spcPct val="100000"/>
              </a:lnSpc>
              <a:spcBef>
                <a:spcPts val="0"/>
              </a:spcBef>
              <a:spcAft>
                <a:spcPts val="0"/>
              </a:spcAft>
              <a:buClr>
                <a:schemeClr val="dk1"/>
              </a:buClr>
              <a:buSzPts val="1800"/>
              <a:buFont typeface="Montserrat"/>
              <a:buNone/>
              <a:defRPr sz="1800" b="0" i="0" u="none" strike="noStrike" cap="none">
                <a:solidFill>
                  <a:schemeClr val="dk1"/>
                </a:solidFill>
                <a:latin typeface="Montserrat"/>
                <a:ea typeface="Montserrat"/>
                <a:cs typeface="Montserrat"/>
                <a:sym typeface="Montserrat"/>
              </a:defRPr>
            </a:lvl4pPr>
            <a:lvl5pPr marL="2286000" marR="0" lvl="4" indent="-304800" algn="ctr" rtl="0">
              <a:lnSpc>
                <a:spcPct val="100000"/>
              </a:lnSpc>
              <a:spcBef>
                <a:spcPts val="0"/>
              </a:spcBef>
              <a:spcAft>
                <a:spcPts val="0"/>
              </a:spcAft>
              <a:buClr>
                <a:schemeClr val="dk1"/>
              </a:buClr>
              <a:buSzPts val="1800"/>
              <a:buFont typeface="Montserrat"/>
              <a:buNone/>
              <a:defRPr sz="1800" b="0" i="0" u="none" strike="noStrike" cap="none">
                <a:solidFill>
                  <a:schemeClr val="dk1"/>
                </a:solidFill>
                <a:latin typeface="Montserrat"/>
                <a:ea typeface="Montserrat"/>
                <a:cs typeface="Montserrat"/>
                <a:sym typeface="Montserrat"/>
              </a:defRPr>
            </a:lvl5pPr>
            <a:lvl6pPr marL="2743200" marR="0" lvl="5" indent="-304800" algn="ctr" rtl="0">
              <a:lnSpc>
                <a:spcPct val="100000"/>
              </a:lnSpc>
              <a:spcBef>
                <a:spcPts val="0"/>
              </a:spcBef>
              <a:spcAft>
                <a:spcPts val="0"/>
              </a:spcAft>
              <a:buClr>
                <a:schemeClr val="dk1"/>
              </a:buClr>
              <a:buSzPts val="1800"/>
              <a:buFont typeface="Montserrat"/>
              <a:buNone/>
              <a:defRPr sz="1800" b="0" i="0" u="none" strike="noStrike" cap="none">
                <a:solidFill>
                  <a:schemeClr val="dk1"/>
                </a:solidFill>
                <a:latin typeface="Montserrat"/>
                <a:ea typeface="Montserrat"/>
                <a:cs typeface="Montserrat"/>
                <a:sym typeface="Montserrat"/>
              </a:defRPr>
            </a:lvl6pPr>
            <a:lvl7pPr marL="3200400" marR="0" lvl="6" indent="-304800" algn="ctr" rtl="0">
              <a:lnSpc>
                <a:spcPct val="100000"/>
              </a:lnSpc>
              <a:spcBef>
                <a:spcPts val="0"/>
              </a:spcBef>
              <a:spcAft>
                <a:spcPts val="0"/>
              </a:spcAft>
              <a:buClr>
                <a:schemeClr val="dk1"/>
              </a:buClr>
              <a:buSzPts val="1800"/>
              <a:buFont typeface="Montserrat"/>
              <a:buNone/>
              <a:defRPr sz="1800" b="0" i="0" u="none" strike="noStrike" cap="none">
                <a:solidFill>
                  <a:schemeClr val="dk1"/>
                </a:solidFill>
                <a:latin typeface="Montserrat"/>
                <a:ea typeface="Montserrat"/>
                <a:cs typeface="Montserrat"/>
                <a:sym typeface="Montserrat"/>
              </a:defRPr>
            </a:lvl7pPr>
            <a:lvl8pPr marL="3657600" marR="0" lvl="7" indent="-304800" algn="ctr" rtl="0">
              <a:lnSpc>
                <a:spcPct val="100000"/>
              </a:lnSpc>
              <a:spcBef>
                <a:spcPts val="0"/>
              </a:spcBef>
              <a:spcAft>
                <a:spcPts val="0"/>
              </a:spcAft>
              <a:buClr>
                <a:schemeClr val="dk1"/>
              </a:buClr>
              <a:buSzPts val="1800"/>
              <a:buFont typeface="Montserrat"/>
              <a:buNone/>
              <a:defRPr sz="1800" b="0" i="0" u="none" strike="noStrike" cap="none">
                <a:solidFill>
                  <a:schemeClr val="dk1"/>
                </a:solidFill>
                <a:latin typeface="Montserrat"/>
                <a:ea typeface="Montserrat"/>
                <a:cs typeface="Montserrat"/>
                <a:sym typeface="Montserrat"/>
              </a:defRPr>
            </a:lvl8pPr>
            <a:lvl9pPr marL="4114800" marR="0" lvl="8" indent="-304800" algn="ctr" rtl="0">
              <a:lnSpc>
                <a:spcPct val="100000"/>
              </a:lnSpc>
              <a:spcBef>
                <a:spcPts val="0"/>
              </a:spcBef>
              <a:spcAft>
                <a:spcPts val="0"/>
              </a:spcAft>
              <a:buClr>
                <a:schemeClr val="dk1"/>
              </a:buClr>
              <a:buSzPts val="1800"/>
              <a:buFont typeface="Montserrat"/>
              <a:buNone/>
              <a:defRPr sz="1800" b="0" i="0" u="none" strike="noStrike" cap="none">
                <a:solidFill>
                  <a:schemeClr val="dk1"/>
                </a:solidFill>
                <a:latin typeface="Montserrat"/>
                <a:ea typeface="Montserrat"/>
                <a:cs typeface="Montserrat"/>
                <a:sym typeface="Montserrat"/>
              </a:defRPr>
            </a:lvl9pPr>
          </a:lstStyle>
          <a:p>
            <a:pPr marL="0" indent="0"/>
            <a:r>
              <a:rPr lang="en" dirty="0"/>
              <a:t>Samuel Locatelli, mat: </a:t>
            </a:r>
            <a:r>
              <a:rPr lang="it-IT" dirty="0"/>
              <a:t>1054674</a:t>
            </a:r>
            <a:endParaRPr lang="en" dirty="0"/>
          </a:p>
          <a:p>
            <a:pPr marL="0" indent="0"/>
            <a:r>
              <a:rPr lang="en" dirty="0"/>
              <a:t>Giorgio Tentori, mat: 1053248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CF74B9-CDA0-5AE2-0EEB-227B025ABFEB}"/>
              </a:ext>
            </a:extLst>
          </p:cNvPr>
          <p:cNvSpPr>
            <a:spLocks noGrp="1"/>
          </p:cNvSpPr>
          <p:nvPr>
            <p:ph type="title"/>
          </p:nvPr>
        </p:nvSpPr>
        <p:spPr>
          <a:xfrm>
            <a:off x="713249" y="378117"/>
            <a:ext cx="7034165" cy="572700"/>
          </a:xfrm>
        </p:spPr>
        <p:txBody>
          <a:bodyPr/>
          <a:lstStyle/>
          <a:p>
            <a:r>
              <a:rPr lang="it-IT" dirty="0"/>
              <a:t>Presentazione dell’interfaccia grafica</a:t>
            </a:r>
          </a:p>
        </p:txBody>
      </p:sp>
      <p:pic>
        <p:nvPicPr>
          <p:cNvPr id="4" name="Immagine 3">
            <a:extLst>
              <a:ext uri="{FF2B5EF4-FFF2-40B4-BE49-F238E27FC236}">
                <a16:creationId xmlns:a16="http://schemas.microsoft.com/office/drawing/2014/main" id="{E40A6917-EAC2-8C42-5B6F-2E0BBB82320E}"/>
              </a:ext>
            </a:extLst>
          </p:cNvPr>
          <p:cNvPicPr>
            <a:picLocks noChangeAspect="1"/>
          </p:cNvPicPr>
          <p:nvPr/>
        </p:nvPicPr>
        <p:blipFill>
          <a:blip r:embed="rId2"/>
          <a:stretch>
            <a:fillRect/>
          </a:stretch>
        </p:blipFill>
        <p:spPr>
          <a:xfrm>
            <a:off x="1678333" y="1052841"/>
            <a:ext cx="5787334" cy="3775402"/>
          </a:xfrm>
          <a:prstGeom prst="rect">
            <a:avLst/>
          </a:prstGeom>
        </p:spPr>
      </p:pic>
      <p:sp>
        <p:nvSpPr>
          <p:cNvPr id="6" name="CasellaDiTesto 5">
            <a:extLst>
              <a:ext uri="{FF2B5EF4-FFF2-40B4-BE49-F238E27FC236}">
                <a16:creationId xmlns:a16="http://schemas.microsoft.com/office/drawing/2014/main" id="{C9E46B8F-1FD0-E53D-55D5-6917F1AA4C87}"/>
              </a:ext>
            </a:extLst>
          </p:cNvPr>
          <p:cNvSpPr txBox="1"/>
          <p:nvPr/>
        </p:nvSpPr>
        <p:spPr>
          <a:xfrm>
            <a:off x="5545874" y="4805522"/>
            <a:ext cx="4757852" cy="307777"/>
          </a:xfrm>
          <a:prstGeom prst="rect">
            <a:avLst/>
          </a:prstGeom>
          <a:noFill/>
        </p:spPr>
        <p:txBody>
          <a:bodyPr wrap="square">
            <a:spAutoFit/>
          </a:bodyPr>
          <a:lstStyle/>
          <a:p>
            <a:r>
              <a:rPr lang="it-IT" dirty="0"/>
              <a:t>https://www.figma.com/</a:t>
            </a:r>
          </a:p>
        </p:txBody>
      </p:sp>
    </p:spTree>
    <p:extLst>
      <p:ext uri="{BB962C8B-B14F-4D97-AF65-F5344CB8AC3E}">
        <p14:creationId xmlns:p14="http://schemas.microsoft.com/office/powerpoint/2010/main" val="1875470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EC7578ED-6818-25C9-5051-6A4DF10A2142}"/>
              </a:ext>
            </a:extLst>
          </p:cNvPr>
          <p:cNvPicPr>
            <a:picLocks noChangeAspect="1"/>
          </p:cNvPicPr>
          <p:nvPr/>
        </p:nvPicPr>
        <p:blipFill>
          <a:blip r:embed="rId2"/>
          <a:stretch>
            <a:fillRect/>
          </a:stretch>
        </p:blipFill>
        <p:spPr>
          <a:xfrm>
            <a:off x="1583035" y="647178"/>
            <a:ext cx="5977930" cy="3849143"/>
          </a:xfrm>
          <a:prstGeom prst="rect">
            <a:avLst/>
          </a:prstGeom>
        </p:spPr>
      </p:pic>
      <p:sp>
        <p:nvSpPr>
          <p:cNvPr id="7" name="CasellaDiTesto 6">
            <a:extLst>
              <a:ext uri="{FF2B5EF4-FFF2-40B4-BE49-F238E27FC236}">
                <a16:creationId xmlns:a16="http://schemas.microsoft.com/office/drawing/2014/main" id="{24A490DF-B2D7-5BF5-58DF-A3A74A37AB0C}"/>
              </a:ext>
            </a:extLst>
          </p:cNvPr>
          <p:cNvSpPr txBox="1"/>
          <p:nvPr/>
        </p:nvSpPr>
        <p:spPr>
          <a:xfrm>
            <a:off x="5694557" y="4649869"/>
            <a:ext cx="4757852" cy="307777"/>
          </a:xfrm>
          <a:prstGeom prst="rect">
            <a:avLst/>
          </a:prstGeom>
          <a:noFill/>
        </p:spPr>
        <p:txBody>
          <a:bodyPr wrap="square">
            <a:spAutoFit/>
          </a:bodyPr>
          <a:lstStyle/>
          <a:p>
            <a:r>
              <a:rPr lang="it-IT" dirty="0"/>
              <a:t>https://www.figma.com/</a:t>
            </a:r>
          </a:p>
        </p:txBody>
      </p:sp>
    </p:spTree>
    <p:extLst>
      <p:ext uri="{BB962C8B-B14F-4D97-AF65-F5344CB8AC3E}">
        <p14:creationId xmlns:p14="http://schemas.microsoft.com/office/powerpoint/2010/main" val="1875803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27"/>
        <p:cNvGrpSpPr/>
        <p:nvPr/>
      </p:nvGrpSpPr>
      <p:grpSpPr>
        <a:xfrm>
          <a:off x="0" y="0"/>
          <a:ext cx="0" cy="0"/>
          <a:chOff x="0" y="0"/>
          <a:chExt cx="0" cy="0"/>
        </a:xfrm>
      </p:grpSpPr>
      <p:sp>
        <p:nvSpPr>
          <p:cNvPr id="928" name="Google Shape;928;p34"/>
          <p:cNvSpPr txBox="1">
            <a:spLocks noGrp="1"/>
          </p:cNvSpPr>
          <p:nvPr>
            <p:ph type="title"/>
          </p:nvPr>
        </p:nvSpPr>
        <p:spPr>
          <a:xfrm>
            <a:off x="251649" y="117923"/>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Trello Board</a:t>
            </a:r>
            <a:endParaRPr dirty="0"/>
          </a:p>
        </p:txBody>
      </p:sp>
      <p:sp>
        <p:nvSpPr>
          <p:cNvPr id="3" name="CasellaDiTesto 2">
            <a:extLst>
              <a:ext uri="{FF2B5EF4-FFF2-40B4-BE49-F238E27FC236}">
                <a16:creationId xmlns:a16="http://schemas.microsoft.com/office/drawing/2014/main" id="{F3EDEDD0-E5B4-7CE1-AA9C-0D257A892828}"/>
              </a:ext>
            </a:extLst>
          </p:cNvPr>
          <p:cNvSpPr txBox="1"/>
          <p:nvPr/>
        </p:nvSpPr>
        <p:spPr>
          <a:xfrm>
            <a:off x="63190" y="690623"/>
            <a:ext cx="8828050" cy="307777"/>
          </a:xfrm>
          <a:prstGeom prst="rect">
            <a:avLst/>
          </a:prstGeom>
          <a:noFill/>
        </p:spPr>
        <p:txBody>
          <a:bodyPr wrap="square">
            <a:spAutoFit/>
          </a:bodyPr>
          <a:lstStyle/>
          <a:p>
            <a:r>
              <a:rPr lang="it-IT" dirty="0"/>
              <a:t>https://trello.com/invite/b/0XzzqBXs/ATTI3aacf7431c519460e792bc42dcb6309d0EA2C9CA/communitedx</a:t>
            </a:r>
          </a:p>
        </p:txBody>
      </p:sp>
      <p:pic>
        <p:nvPicPr>
          <p:cNvPr id="4" name="Immagine 3">
            <a:extLst>
              <a:ext uri="{FF2B5EF4-FFF2-40B4-BE49-F238E27FC236}">
                <a16:creationId xmlns:a16="http://schemas.microsoft.com/office/drawing/2014/main" id="{643FFEE3-461A-BDB0-B439-F5C9976A3B4A}"/>
              </a:ext>
            </a:extLst>
          </p:cNvPr>
          <p:cNvPicPr>
            <a:picLocks noChangeAspect="1"/>
          </p:cNvPicPr>
          <p:nvPr/>
        </p:nvPicPr>
        <p:blipFill>
          <a:blip r:embed="rId3"/>
          <a:stretch>
            <a:fillRect/>
          </a:stretch>
        </p:blipFill>
        <p:spPr>
          <a:xfrm>
            <a:off x="251649" y="1087611"/>
            <a:ext cx="8177561" cy="3631618"/>
          </a:xfrm>
          <a:prstGeom prst="rect">
            <a:avLst/>
          </a:prstGeom>
        </p:spPr>
      </p:pic>
    </p:spTree>
    <p:extLst>
      <p:ext uri="{BB962C8B-B14F-4D97-AF65-F5344CB8AC3E}">
        <p14:creationId xmlns:p14="http://schemas.microsoft.com/office/powerpoint/2010/main" val="4160536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85"/>
        <p:cNvGrpSpPr/>
        <p:nvPr/>
      </p:nvGrpSpPr>
      <p:grpSpPr>
        <a:xfrm>
          <a:off x="0" y="0"/>
          <a:ext cx="0" cy="0"/>
          <a:chOff x="0" y="0"/>
          <a:chExt cx="0" cy="0"/>
        </a:xfrm>
      </p:grpSpPr>
      <p:sp>
        <p:nvSpPr>
          <p:cNvPr id="886" name="Google Shape;886;p33"/>
          <p:cNvSpPr txBox="1">
            <a:spLocks noGrp="1"/>
          </p:cNvSpPr>
          <p:nvPr>
            <p:ph type="ctrTitle"/>
          </p:nvPr>
        </p:nvSpPr>
        <p:spPr>
          <a:xfrm>
            <a:off x="2257502" y="471199"/>
            <a:ext cx="5225157" cy="108267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Manrope Light"/>
                <a:ea typeface="Manrope Light"/>
                <a:cs typeface="Manrope Light"/>
                <a:sym typeface="Manrope Light"/>
              </a:rPr>
              <a:t>PARTE 2</a:t>
            </a:r>
            <a:endParaRPr dirty="0">
              <a:latin typeface="Manrope Light"/>
              <a:ea typeface="Manrope Light"/>
              <a:cs typeface="Manrope Light"/>
              <a:sym typeface="Manrope Light"/>
            </a:endParaRPr>
          </a:p>
        </p:txBody>
      </p:sp>
      <p:sp>
        <p:nvSpPr>
          <p:cNvPr id="887" name="Google Shape;887;p33"/>
          <p:cNvSpPr txBox="1">
            <a:spLocks noGrp="1"/>
          </p:cNvSpPr>
          <p:nvPr>
            <p:ph type="subTitle" idx="1"/>
          </p:nvPr>
        </p:nvSpPr>
        <p:spPr>
          <a:xfrm>
            <a:off x="742643" y="1870060"/>
            <a:ext cx="5543494" cy="1347733"/>
          </a:xfrm>
          <a:prstGeom prst="rect">
            <a:avLst/>
          </a:prstGeom>
        </p:spPr>
        <p:txBody>
          <a:bodyPr spcFirstLastPara="1" wrap="square" lIns="91425" tIns="91425" rIns="91425" bIns="91425" anchor="t" anchorCtr="0">
            <a:noAutofit/>
          </a:bodyPr>
          <a:lstStyle/>
          <a:p>
            <a:pPr marL="342900" lvl="0" indent="-342900" algn="l" rtl="0">
              <a:spcBef>
                <a:spcPts val="0"/>
              </a:spcBef>
              <a:spcAft>
                <a:spcPts val="0"/>
              </a:spcAft>
              <a:buAutoNum type="arabicParenR"/>
            </a:pPr>
            <a:r>
              <a:rPr lang="en" dirty="0"/>
              <a:t>Aggiunta dei watch next videos</a:t>
            </a:r>
          </a:p>
          <a:p>
            <a:pPr marL="342900" lvl="0" indent="-342900" algn="l" rtl="0">
              <a:spcBef>
                <a:spcPts val="0"/>
              </a:spcBef>
              <a:spcAft>
                <a:spcPts val="0"/>
              </a:spcAft>
              <a:buAutoNum type="arabicParenR"/>
            </a:pPr>
            <a:endParaRPr lang="en" dirty="0"/>
          </a:p>
          <a:p>
            <a:pPr marL="342900" lvl="0" indent="-342900" algn="l" rtl="0">
              <a:spcBef>
                <a:spcPts val="0"/>
              </a:spcBef>
              <a:spcAft>
                <a:spcPts val="0"/>
              </a:spcAft>
              <a:buAutoNum type="arabicParenR"/>
            </a:pPr>
            <a:r>
              <a:rPr lang="en" dirty="0"/>
              <a:t>Gestione del dataset per rendere </a:t>
            </a:r>
            <a:r>
              <a:rPr lang="it-IT" dirty="0"/>
              <a:t>i dati conformi e coerenti con l’obiettivo dell’applicazione</a:t>
            </a:r>
            <a:endParaRPr lang="en" dirty="0"/>
          </a:p>
        </p:txBody>
      </p:sp>
      <p:sp>
        <p:nvSpPr>
          <p:cNvPr id="888" name="Google Shape;888;p33"/>
          <p:cNvSpPr/>
          <p:nvPr/>
        </p:nvSpPr>
        <p:spPr>
          <a:xfrm rot="-5400000">
            <a:off x="5960004" y="-463975"/>
            <a:ext cx="2357400" cy="10812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nvGrpSpPr>
          <p:cNvPr id="889" name="Google Shape;889;p33"/>
          <p:cNvGrpSpPr/>
          <p:nvPr/>
        </p:nvGrpSpPr>
        <p:grpSpPr>
          <a:xfrm>
            <a:off x="5694491" y="2184438"/>
            <a:ext cx="3186709" cy="2799521"/>
            <a:chOff x="5694491" y="2184438"/>
            <a:chExt cx="3186709" cy="2799521"/>
          </a:xfrm>
        </p:grpSpPr>
        <p:grpSp>
          <p:nvGrpSpPr>
            <p:cNvPr id="890" name="Google Shape;890;p33"/>
            <p:cNvGrpSpPr/>
            <p:nvPr/>
          </p:nvGrpSpPr>
          <p:grpSpPr>
            <a:xfrm>
              <a:off x="5694491" y="2184438"/>
              <a:ext cx="2894034" cy="2799521"/>
              <a:chOff x="5694491" y="2184438"/>
              <a:chExt cx="2894034" cy="2799521"/>
            </a:xfrm>
          </p:grpSpPr>
          <p:grpSp>
            <p:nvGrpSpPr>
              <p:cNvPr id="891" name="Google Shape;891;p33"/>
              <p:cNvGrpSpPr/>
              <p:nvPr/>
            </p:nvGrpSpPr>
            <p:grpSpPr>
              <a:xfrm>
                <a:off x="7996879" y="2184438"/>
                <a:ext cx="591646" cy="720033"/>
                <a:chOff x="3883186" y="1687261"/>
                <a:chExt cx="465900" cy="567000"/>
              </a:xfrm>
            </p:grpSpPr>
            <p:cxnSp>
              <p:nvCxnSpPr>
                <p:cNvPr id="892" name="Google Shape;892;p33"/>
                <p:cNvCxnSpPr/>
                <p:nvPr/>
              </p:nvCxnSpPr>
              <p:spPr>
                <a:xfrm>
                  <a:off x="4116580" y="1687261"/>
                  <a:ext cx="0" cy="567000"/>
                </a:xfrm>
                <a:prstGeom prst="straightConnector1">
                  <a:avLst/>
                </a:prstGeom>
                <a:noFill/>
                <a:ln w="19050" cap="flat" cmpd="sng">
                  <a:solidFill>
                    <a:schemeClr val="accent2"/>
                  </a:solidFill>
                  <a:prstDash val="solid"/>
                  <a:round/>
                  <a:headEnd type="none" w="sm" len="sm"/>
                  <a:tailEnd type="none" w="sm" len="sm"/>
                </a:ln>
              </p:spPr>
            </p:cxnSp>
            <p:cxnSp>
              <p:nvCxnSpPr>
                <p:cNvPr id="893" name="Google Shape;893;p33"/>
                <p:cNvCxnSpPr/>
                <p:nvPr/>
              </p:nvCxnSpPr>
              <p:spPr>
                <a:xfrm rot="10800000">
                  <a:off x="3883186" y="1970346"/>
                  <a:ext cx="465900" cy="0"/>
                </a:xfrm>
                <a:prstGeom prst="straightConnector1">
                  <a:avLst/>
                </a:prstGeom>
                <a:noFill/>
                <a:ln w="19050" cap="flat" cmpd="sng">
                  <a:solidFill>
                    <a:schemeClr val="accent2"/>
                  </a:solidFill>
                  <a:prstDash val="solid"/>
                  <a:round/>
                  <a:headEnd type="none" w="sm" len="sm"/>
                  <a:tailEnd type="none" w="sm" len="sm"/>
                </a:ln>
              </p:spPr>
            </p:cxnSp>
            <p:cxnSp>
              <p:nvCxnSpPr>
                <p:cNvPr id="894" name="Google Shape;894;p33"/>
                <p:cNvCxnSpPr/>
                <p:nvPr/>
              </p:nvCxnSpPr>
              <p:spPr>
                <a:xfrm flipH="1">
                  <a:off x="3952046" y="1806534"/>
                  <a:ext cx="329100" cy="328500"/>
                </a:xfrm>
                <a:prstGeom prst="straightConnector1">
                  <a:avLst/>
                </a:prstGeom>
                <a:noFill/>
                <a:ln w="19050" cap="flat" cmpd="sng">
                  <a:solidFill>
                    <a:schemeClr val="accent2"/>
                  </a:solidFill>
                  <a:prstDash val="solid"/>
                  <a:round/>
                  <a:headEnd type="none" w="sm" len="sm"/>
                  <a:tailEnd type="none" w="sm" len="sm"/>
                </a:ln>
              </p:spPr>
            </p:cxnSp>
            <p:cxnSp>
              <p:nvCxnSpPr>
                <p:cNvPr id="895" name="Google Shape;895;p33"/>
                <p:cNvCxnSpPr/>
                <p:nvPr/>
              </p:nvCxnSpPr>
              <p:spPr>
                <a:xfrm rot="10800000">
                  <a:off x="3952046" y="1806413"/>
                  <a:ext cx="329100" cy="328500"/>
                </a:xfrm>
                <a:prstGeom prst="straightConnector1">
                  <a:avLst/>
                </a:prstGeom>
                <a:noFill/>
                <a:ln w="19050" cap="flat" cmpd="sng">
                  <a:solidFill>
                    <a:schemeClr val="accent2"/>
                  </a:solidFill>
                  <a:prstDash val="solid"/>
                  <a:round/>
                  <a:headEnd type="none" w="sm" len="sm"/>
                  <a:tailEnd type="none" w="sm" len="sm"/>
                </a:ln>
              </p:spPr>
            </p:cxnSp>
          </p:grpSp>
          <p:grpSp>
            <p:nvGrpSpPr>
              <p:cNvPr id="896" name="Google Shape;896;p33"/>
              <p:cNvGrpSpPr/>
              <p:nvPr/>
            </p:nvGrpSpPr>
            <p:grpSpPr>
              <a:xfrm>
                <a:off x="5694491" y="4263925"/>
                <a:ext cx="591646" cy="720033"/>
                <a:chOff x="3883186" y="1687261"/>
                <a:chExt cx="465900" cy="567000"/>
              </a:xfrm>
            </p:grpSpPr>
            <p:cxnSp>
              <p:nvCxnSpPr>
                <p:cNvPr id="897" name="Google Shape;897;p33"/>
                <p:cNvCxnSpPr/>
                <p:nvPr/>
              </p:nvCxnSpPr>
              <p:spPr>
                <a:xfrm>
                  <a:off x="4116580" y="1687261"/>
                  <a:ext cx="0" cy="567000"/>
                </a:xfrm>
                <a:prstGeom prst="straightConnector1">
                  <a:avLst/>
                </a:prstGeom>
                <a:noFill/>
                <a:ln w="19050" cap="flat" cmpd="sng">
                  <a:solidFill>
                    <a:schemeClr val="accent2"/>
                  </a:solidFill>
                  <a:prstDash val="solid"/>
                  <a:round/>
                  <a:headEnd type="none" w="sm" len="sm"/>
                  <a:tailEnd type="none" w="sm" len="sm"/>
                </a:ln>
              </p:spPr>
            </p:cxnSp>
            <p:cxnSp>
              <p:nvCxnSpPr>
                <p:cNvPr id="898" name="Google Shape;898;p33"/>
                <p:cNvCxnSpPr/>
                <p:nvPr/>
              </p:nvCxnSpPr>
              <p:spPr>
                <a:xfrm rot="10800000">
                  <a:off x="3883186" y="1970346"/>
                  <a:ext cx="465900" cy="0"/>
                </a:xfrm>
                <a:prstGeom prst="straightConnector1">
                  <a:avLst/>
                </a:prstGeom>
                <a:noFill/>
                <a:ln w="19050" cap="flat" cmpd="sng">
                  <a:solidFill>
                    <a:schemeClr val="accent2"/>
                  </a:solidFill>
                  <a:prstDash val="solid"/>
                  <a:round/>
                  <a:headEnd type="none" w="sm" len="sm"/>
                  <a:tailEnd type="none" w="sm" len="sm"/>
                </a:ln>
              </p:spPr>
            </p:cxnSp>
            <p:cxnSp>
              <p:nvCxnSpPr>
                <p:cNvPr id="899" name="Google Shape;899;p33"/>
                <p:cNvCxnSpPr/>
                <p:nvPr/>
              </p:nvCxnSpPr>
              <p:spPr>
                <a:xfrm flipH="1">
                  <a:off x="3952046" y="1806534"/>
                  <a:ext cx="329100" cy="328500"/>
                </a:xfrm>
                <a:prstGeom prst="straightConnector1">
                  <a:avLst/>
                </a:prstGeom>
                <a:noFill/>
                <a:ln w="19050" cap="flat" cmpd="sng">
                  <a:solidFill>
                    <a:schemeClr val="accent2"/>
                  </a:solidFill>
                  <a:prstDash val="solid"/>
                  <a:round/>
                  <a:headEnd type="none" w="sm" len="sm"/>
                  <a:tailEnd type="none" w="sm" len="sm"/>
                </a:ln>
              </p:spPr>
            </p:cxnSp>
            <p:cxnSp>
              <p:nvCxnSpPr>
                <p:cNvPr id="900" name="Google Shape;900;p33"/>
                <p:cNvCxnSpPr/>
                <p:nvPr/>
              </p:nvCxnSpPr>
              <p:spPr>
                <a:xfrm rot="10800000">
                  <a:off x="3952046" y="1806413"/>
                  <a:ext cx="329100" cy="328500"/>
                </a:xfrm>
                <a:prstGeom prst="straightConnector1">
                  <a:avLst/>
                </a:prstGeom>
                <a:noFill/>
                <a:ln w="19050" cap="flat" cmpd="sng">
                  <a:solidFill>
                    <a:schemeClr val="accent2"/>
                  </a:solidFill>
                  <a:prstDash val="solid"/>
                  <a:round/>
                  <a:headEnd type="none" w="sm" len="sm"/>
                  <a:tailEnd type="none" w="sm" len="sm"/>
                </a:ln>
              </p:spPr>
            </p:cxnSp>
          </p:grpSp>
        </p:grpSp>
        <p:grpSp>
          <p:nvGrpSpPr>
            <p:cNvPr id="901" name="Google Shape;901;p33"/>
            <p:cNvGrpSpPr/>
            <p:nvPr/>
          </p:nvGrpSpPr>
          <p:grpSpPr>
            <a:xfrm>
              <a:off x="6846808" y="2758450"/>
              <a:ext cx="2034392" cy="2073275"/>
              <a:chOff x="6846808" y="2758450"/>
              <a:chExt cx="2034392" cy="2073275"/>
            </a:xfrm>
          </p:grpSpPr>
          <p:grpSp>
            <p:nvGrpSpPr>
              <p:cNvPr id="902" name="Google Shape;902;p33"/>
              <p:cNvGrpSpPr/>
              <p:nvPr/>
            </p:nvGrpSpPr>
            <p:grpSpPr>
              <a:xfrm>
                <a:off x="7821600" y="4151575"/>
                <a:ext cx="1059600" cy="508800"/>
                <a:chOff x="7250950" y="3409525"/>
                <a:chExt cx="1059600" cy="508800"/>
              </a:xfrm>
            </p:grpSpPr>
            <p:sp>
              <p:nvSpPr>
                <p:cNvPr id="903" name="Google Shape;903;p33"/>
                <p:cNvSpPr/>
                <p:nvPr/>
              </p:nvSpPr>
              <p:spPr>
                <a:xfrm>
                  <a:off x="7250950" y="3409525"/>
                  <a:ext cx="1059600" cy="508800"/>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cxnSp>
              <p:nvCxnSpPr>
                <p:cNvPr id="904" name="Google Shape;904;p33"/>
                <p:cNvCxnSpPr/>
                <p:nvPr/>
              </p:nvCxnSpPr>
              <p:spPr>
                <a:xfrm rot="10800000" flipH="1">
                  <a:off x="7664211" y="3572500"/>
                  <a:ext cx="557100" cy="2100"/>
                </a:xfrm>
                <a:prstGeom prst="straightConnector1">
                  <a:avLst/>
                </a:prstGeom>
                <a:noFill/>
                <a:ln w="9525" cap="flat" cmpd="sng">
                  <a:solidFill>
                    <a:schemeClr val="dk1"/>
                  </a:solidFill>
                  <a:prstDash val="solid"/>
                  <a:round/>
                  <a:headEnd type="none" w="sm" len="sm"/>
                  <a:tailEnd type="none" w="sm" len="sm"/>
                </a:ln>
              </p:spPr>
            </p:cxnSp>
            <p:sp>
              <p:nvSpPr>
                <p:cNvPr id="905" name="Google Shape;905;p33"/>
                <p:cNvSpPr/>
                <p:nvPr/>
              </p:nvSpPr>
              <p:spPr>
                <a:xfrm>
                  <a:off x="7340188" y="3529825"/>
                  <a:ext cx="268200" cy="2682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cxnSp>
              <p:nvCxnSpPr>
                <p:cNvPr id="906" name="Google Shape;906;p33"/>
                <p:cNvCxnSpPr/>
                <p:nvPr/>
              </p:nvCxnSpPr>
              <p:spPr>
                <a:xfrm rot="10800000" flipH="1">
                  <a:off x="7664211" y="3636750"/>
                  <a:ext cx="557100" cy="2100"/>
                </a:xfrm>
                <a:prstGeom prst="straightConnector1">
                  <a:avLst/>
                </a:prstGeom>
                <a:noFill/>
                <a:ln w="9525" cap="flat" cmpd="sng">
                  <a:solidFill>
                    <a:schemeClr val="dk1"/>
                  </a:solidFill>
                  <a:prstDash val="solid"/>
                  <a:round/>
                  <a:headEnd type="none" w="sm" len="sm"/>
                  <a:tailEnd type="none" w="sm" len="sm"/>
                </a:ln>
              </p:spPr>
            </p:cxnSp>
            <p:cxnSp>
              <p:nvCxnSpPr>
                <p:cNvPr id="907" name="Google Shape;907;p33"/>
                <p:cNvCxnSpPr/>
                <p:nvPr/>
              </p:nvCxnSpPr>
              <p:spPr>
                <a:xfrm rot="10800000" flipH="1">
                  <a:off x="7664211" y="3765650"/>
                  <a:ext cx="557100" cy="2100"/>
                </a:xfrm>
                <a:prstGeom prst="straightConnector1">
                  <a:avLst/>
                </a:prstGeom>
                <a:noFill/>
                <a:ln w="9525" cap="flat" cmpd="sng">
                  <a:solidFill>
                    <a:schemeClr val="dk1"/>
                  </a:solidFill>
                  <a:prstDash val="solid"/>
                  <a:round/>
                  <a:headEnd type="none" w="sm" len="sm"/>
                  <a:tailEnd type="none" w="sm" len="sm"/>
                </a:ln>
              </p:spPr>
            </p:cxnSp>
            <p:cxnSp>
              <p:nvCxnSpPr>
                <p:cNvPr id="908" name="Google Shape;908;p33"/>
                <p:cNvCxnSpPr/>
                <p:nvPr/>
              </p:nvCxnSpPr>
              <p:spPr>
                <a:xfrm rot="10800000" flipH="1">
                  <a:off x="7664211" y="3701200"/>
                  <a:ext cx="557100" cy="2100"/>
                </a:xfrm>
                <a:prstGeom prst="straightConnector1">
                  <a:avLst/>
                </a:prstGeom>
                <a:noFill/>
                <a:ln w="9525" cap="flat" cmpd="sng">
                  <a:solidFill>
                    <a:schemeClr val="dk1"/>
                  </a:solidFill>
                  <a:prstDash val="solid"/>
                  <a:round/>
                  <a:headEnd type="none" w="sm" len="sm"/>
                  <a:tailEnd type="none" w="sm" len="sm"/>
                </a:ln>
              </p:spPr>
            </p:cxnSp>
          </p:grpSp>
          <p:grpSp>
            <p:nvGrpSpPr>
              <p:cNvPr id="909" name="Google Shape;909;p33"/>
              <p:cNvGrpSpPr/>
              <p:nvPr/>
            </p:nvGrpSpPr>
            <p:grpSpPr>
              <a:xfrm>
                <a:off x="6891059" y="2758450"/>
                <a:ext cx="591653" cy="1081200"/>
                <a:chOff x="7224259" y="2787025"/>
                <a:chExt cx="591653" cy="1081200"/>
              </a:xfrm>
            </p:grpSpPr>
            <p:sp>
              <p:nvSpPr>
                <p:cNvPr id="910" name="Google Shape;910;p33"/>
                <p:cNvSpPr/>
                <p:nvPr/>
              </p:nvSpPr>
              <p:spPr>
                <a:xfrm>
                  <a:off x="7224263" y="2787025"/>
                  <a:ext cx="591649" cy="1081200"/>
                </a:xfrm>
                <a:custGeom>
                  <a:avLst/>
                  <a:gdLst/>
                  <a:ahLst/>
                  <a:cxnLst/>
                  <a:rect l="l" t="t" r="r" b="b"/>
                  <a:pathLst>
                    <a:path w="1331" h="891" extrusionOk="0">
                      <a:moveTo>
                        <a:pt x="0" y="0"/>
                      </a:moveTo>
                      <a:lnTo>
                        <a:pt x="1331" y="0"/>
                      </a:lnTo>
                      <a:lnTo>
                        <a:pt x="1331" y="891"/>
                      </a:lnTo>
                      <a:lnTo>
                        <a:pt x="0" y="891"/>
                      </a:lnTo>
                      <a:lnTo>
                        <a:pt x="0"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cxnSp>
              <p:nvCxnSpPr>
                <p:cNvPr id="911" name="Google Shape;911;p33"/>
                <p:cNvCxnSpPr/>
                <p:nvPr/>
              </p:nvCxnSpPr>
              <p:spPr>
                <a:xfrm>
                  <a:off x="7224259" y="2930184"/>
                  <a:ext cx="591600" cy="0"/>
                </a:xfrm>
                <a:prstGeom prst="straightConnector1">
                  <a:avLst/>
                </a:prstGeom>
                <a:noFill/>
                <a:ln w="9525" cap="flat" cmpd="sng">
                  <a:solidFill>
                    <a:schemeClr val="dk1"/>
                  </a:solidFill>
                  <a:prstDash val="solid"/>
                  <a:round/>
                  <a:headEnd type="none" w="sm" len="sm"/>
                  <a:tailEnd type="none" w="sm" len="sm"/>
                </a:ln>
              </p:spPr>
            </p:cxnSp>
            <p:sp>
              <p:nvSpPr>
                <p:cNvPr id="912" name="Google Shape;912;p33"/>
                <p:cNvSpPr/>
                <p:nvPr/>
              </p:nvSpPr>
              <p:spPr>
                <a:xfrm>
                  <a:off x="7272265" y="2832416"/>
                  <a:ext cx="41900" cy="42773"/>
                </a:xfrm>
                <a:custGeom>
                  <a:avLst/>
                  <a:gdLst/>
                  <a:ahLst/>
                  <a:cxnLst/>
                  <a:rect l="l" t="t" r="r" b="b"/>
                  <a:pathLst>
                    <a:path w="48" h="49" extrusionOk="0">
                      <a:moveTo>
                        <a:pt x="48" y="24"/>
                      </a:moveTo>
                      <a:cubicBezTo>
                        <a:pt x="48" y="28"/>
                        <a:pt x="47" y="32"/>
                        <a:pt x="45" y="36"/>
                      </a:cubicBezTo>
                      <a:cubicBezTo>
                        <a:pt x="43" y="39"/>
                        <a:pt x="39" y="43"/>
                        <a:pt x="36" y="45"/>
                      </a:cubicBezTo>
                      <a:cubicBezTo>
                        <a:pt x="32" y="47"/>
                        <a:pt x="28" y="49"/>
                        <a:pt x="24" y="49"/>
                      </a:cubicBezTo>
                      <a:cubicBezTo>
                        <a:pt x="20" y="49"/>
                        <a:pt x="16" y="47"/>
                        <a:pt x="12" y="45"/>
                      </a:cubicBezTo>
                      <a:cubicBezTo>
                        <a:pt x="8" y="43"/>
                        <a:pt x="5" y="39"/>
                        <a:pt x="3" y="36"/>
                      </a:cubicBezTo>
                      <a:cubicBezTo>
                        <a:pt x="1" y="32"/>
                        <a:pt x="0" y="28"/>
                        <a:pt x="0" y="24"/>
                      </a:cubicBezTo>
                      <a:cubicBezTo>
                        <a:pt x="0" y="20"/>
                        <a:pt x="1" y="16"/>
                        <a:pt x="3" y="12"/>
                      </a:cubicBezTo>
                      <a:cubicBezTo>
                        <a:pt x="5" y="8"/>
                        <a:pt x="8" y="5"/>
                        <a:pt x="12" y="3"/>
                      </a:cubicBezTo>
                      <a:cubicBezTo>
                        <a:pt x="16" y="1"/>
                        <a:pt x="20" y="0"/>
                        <a:pt x="24" y="0"/>
                      </a:cubicBezTo>
                      <a:cubicBezTo>
                        <a:pt x="28" y="0"/>
                        <a:pt x="32" y="1"/>
                        <a:pt x="36" y="3"/>
                      </a:cubicBezTo>
                      <a:cubicBezTo>
                        <a:pt x="39" y="5"/>
                        <a:pt x="43" y="8"/>
                        <a:pt x="45" y="12"/>
                      </a:cubicBezTo>
                      <a:cubicBezTo>
                        <a:pt x="47" y="16"/>
                        <a:pt x="48" y="20"/>
                        <a:pt x="48" y="24"/>
                      </a:cubicBezTo>
                      <a:close/>
                    </a:path>
                  </a:pathLst>
                </a:custGeom>
                <a:noFill/>
                <a:ln w="9525" cap="flat" cmpd="sng">
                  <a:solidFill>
                    <a:schemeClr val="dk1"/>
                  </a:solidFill>
                  <a:prstDash val="solid"/>
                  <a:round/>
                  <a:headEnd type="none" w="sm" len="sm"/>
                  <a:tailEnd type="none" w="sm" len="sm"/>
                </a:ln>
              </p:spPr>
              <p:txBody>
                <a:bodyPr spcFirstLastPara="1" wrap="square" lIns="92150" tIns="0" rIns="9215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3" name="Google Shape;913;p33"/>
                <p:cNvSpPr/>
                <p:nvPr/>
              </p:nvSpPr>
              <p:spPr>
                <a:xfrm>
                  <a:off x="7371776" y="2832416"/>
                  <a:ext cx="42773" cy="42773"/>
                </a:xfrm>
                <a:custGeom>
                  <a:avLst/>
                  <a:gdLst/>
                  <a:ahLst/>
                  <a:cxnLst/>
                  <a:rect l="l" t="t" r="r" b="b"/>
                  <a:pathLst>
                    <a:path w="49" h="49" extrusionOk="0">
                      <a:moveTo>
                        <a:pt x="49" y="24"/>
                      </a:moveTo>
                      <a:cubicBezTo>
                        <a:pt x="49" y="28"/>
                        <a:pt x="48" y="32"/>
                        <a:pt x="46" y="36"/>
                      </a:cubicBezTo>
                      <a:cubicBezTo>
                        <a:pt x="43" y="39"/>
                        <a:pt x="40" y="43"/>
                        <a:pt x="37" y="45"/>
                      </a:cubicBezTo>
                      <a:cubicBezTo>
                        <a:pt x="33" y="47"/>
                        <a:pt x="29" y="49"/>
                        <a:pt x="25" y="49"/>
                      </a:cubicBezTo>
                      <a:cubicBezTo>
                        <a:pt x="20" y="49"/>
                        <a:pt x="15" y="47"/>
                        <a:pt x="12" y="45"/>
                      </a:cubicBezTo>
                      <a:cubicBezTo>
                        <a:pt x="8" y="43"/>
                        <a:pt x="6" y="39"/>
                        <a:pt x="4" y="36"/>
                      </a:cubicBezTo>
                      <a:cubicBezTo>
                        <a:pt x="1" y="32"/>
                        <a:pt x="0" y="28"/>
                        <a:pt x="0" y="24"/>
                      </a:cubicBezTo>
                      <a:cubicBezTo>
                        <a:pt x="0" y="20"/>
                        <a:pt x="1" y="16"/>
                        <a:pt x="4" y="12"/>
                      </a:cubicBezTo>
                      <a:cubicBezTo>
                        <a:pt x="6" y="8"/>
                        <a:pt x="8" y="5"/>
                        <a:pt x="12" y="3"/>
                      </a:cubicBezTo>
                      <a:cubicBezTo>
                        <a:pt x="15" y="1"/>
                        <a:pt x="20" y="0"/>
                        <a:pt x="25" y="0"/>
                      </a:cubicBezTo>
                      <a:cubicBezTo>
                        <a:pt x="29" y="0"/>
                        <a:pt x="33" y="1"/>
                        <a:pt x="37" y="3"/>
                      </a:cubicBezTo>
                      <a:cubicBezTo>
                        <a:pt x="40" y="5"/>
                        <a:pt x="44" y="8"/>
                        <a:pt x="46" y="12"/>
                      </a:cubicBezTo>
                      <a:cubicBezTo>
                        <a:pt x="48" y="16"/>
                        <a:pt x="49" y="20"/>
                        <a:pt x="49" y="24"/>
                      </a:cubicBezTo>
                      <a:close/>
                    </a:path>
                  </a:pathLst>
                </a:custGeom>
                <a:noFill/>
                <a:ln w="9525" cap="flat" cmpd="sng">
                  <a:solidFill>
                    <a:schemeClr val="dk1"/>
                  </a:solidFill>
                  <a:prstDash val="solid"/>
                  <a:round/>
                  <a:headEnd type="none" w="sm" len="sm"/>
                  <a:tailEnd type="none" w="sm" len="sm"/>
                </a:ln>
              </p:spPr>
              <p:txBody>
                <a:bodyPr spcFirstLastPara="1" wrap="square" lIns="92150" tIns="0" rIns="9215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4" name="Google Shape;914;p33"/>
                <p:cNvSpPr/>
                <p:nvPr/>
              </p:nvSpPr>
              <p:spPr>
                <a:xfrm>
                  <a:off x="7471288" y="2832416"/>
                  <a:ext cx="42773" cy="42773"/>
                </a:xfrm>
                <a:custGeom>
                  <a:avLst/>
                  <a:gdLst/>
                  <a:ahLst/>
                  <a:cxnLst/>
                  <a:rect l="l" t="t" r="r" b="b"/>
                  <a:pathLst>
                    <a:path w="49" h="49" extrusionOk="0">
                      <a:moveTo>
                        <a:pt x="49" y="24"/>
                      </a:moveTo>
                      <a:cubicBezTo>
                        <a:pt x="49" y="28"/>
                        <a:pt x="47" y="32"/>
                        <a:pt x="45" y="36"/>
                      </a:cubicBezTo>
                      <a:cubicBezTo>
                        <a:pt x="43" y="39"/>
                        <a:pt x="40" y="43"/>
                        <a:pt x="36" y="45"/>
                      </a:cubicBezTo>
                      <a:cubicBezTo>
                        <a:pt x="33" y="47"/>
                        <a:pt x="28" y="49"/>
                        <a:pt x="24" y="49"/>
                      </a:cubicBezTo>
                      <a:cubicBezTo>
                        <a:pt x="20" y="49"/>
                        <a:pt x="16" y="47"/>
                        <a:pt x="12" y="45"/>
                      </a:cubicBezTo>
                      <a:cubicBezTo>
                        <a:pt x="8" y="43"/>
                        <a:pt x="5" y="39"/>
                        <a:pt x="3" y="36"/>
                      </a:cubicBezTo>
                      <a:cubicBezTo>
                        <a:pt x="1" y="32"/>
                        <a:pt x="0" y="28"/>
                        <a:pt x="0" y="24"/>
                      </a:cubicBezTo>
                      <a:cubicBezTo>
                        <a:pt x="0" y="20"/>
                        <a:pt x="1" y="16"/>
                        <a:pt x="3" y="12"/>
                      </a:cubicBezTo>
                      <a:cubicBezTo>
                        <a:pt x="5" y="8"/>
                        <a:pt x="8" y="5"/>
                        <a:pt x="12" y="3"/>
                      </a:cubicBezTo>
                      <a:cubicBezTo>
                        <a:pt x="16" y="1"/>
                        <a:pt x="20" y="0"/>
                        <a:pt x="24" y="0"/>
                      </a:cubicBezTo>
                      <a:cubicBezTo>
                        <a:pt x="28" y="0"/>
                        <a:pt x="33" y="1"/>
                        <a:pt x="36" y="3"/>
                      </a:cubicBezTo>
                      <a:cubicBezTo>
                        <a:pt x="40" y="5"/>
                        <a:pt x="43" y="8"/>
                        <a:pt x="45" y="12"/>
                      </a:cubicBezTo>
                      <a:cubicBezTo>
                        <a:pt x="47" y="16"/>
                        <a:pt x="49" y="20"/>
                        <a:pt x="49" y="24"/>
                      </a:cubicBezTo>
                      <a:close/>
                    </a:path>
                  </a:pathLst>
                </a:custGeom>
                <a:noFill/>
                <a:ln w="9525" cap="flat" cmpd="sng">
                  <a:solidFill>
                    <a:schemeClr val="dk1"/>
                  </a:solidFill>
                  <a:prstDash val="solid"/>
                  <a:round/>
                  <a:headEnd type="none" w="sm" len="sm"/>
                  <a:tailEnd type="none" w="sm" len="sm"/>
                </a:ln>
              </p:spPr>
              <p:txBody>
                <a:bodyPr spcFirstLastPara="1" wrap="square" lIns="92150" tIns="0" rIns="9215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915" name="Google Shape;915;p33"/>
              <p:cNvGrpSpPr/>
              <p:nvPr/>
            </p:nvGrpSpPr>
            <p:grpSpPr>
              <a:xfrm>
                <a:off x="7769118" y="3326074"/>
                <a:ext cx="661665" cy="348296"/>
                <a:chOff x="7965318" y="3354649"/>
                <a:chExt cx="661665" cy="348296"/>
              </a:xfrm>
            </p:grpSpPr>
            <p:sp>
              <p:nvSpPr>
                <p:cNvPr id="916" name="Google Shape;916;p33"/>
                <p:cNvSpPr/>
                <p:nvPr/>
              </p:nvSpPr>
              <p:spPr>
                <a:xfrm>
                  <a:off x="7965318" y="3354649"/>
                  <a:ext cx="661665" cy="348296"/>
                </a:xfrm>
                <a:custGeom>
                  <a:avLst/>
                  <a:gdLst/>
                  <a:ahLst/>
                  <a:cxnLst/>
                  <a:rect l="l" t="t" r="r" b="b"/>
                  <a:pathLst>
                    <a:path w="758" h="399" extrusionOk="0">
                      <a:moveTo>
                        <a:pt x="0" y="0"/>
                      </a:moveTo>
                      <a:lnTo>
                        <a:pt x="758" y="0"/>
                      </a:lnTo>
                      <a:lnTo>
                        <a:pt x="758" y="399"/>
                      </a:lnTo>
                      <a:lnTo>
                        <a:pt x="0" y="399"/>
                      </a:lnTo>
                      <a:lnTo>
                        <a:pt x="0"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17" name="Google Shape;917;p33"/>
                <p:cNvSpPr/>
                <p:nvPr/>
              </p:nvSpPr>
              <p:spPr>
                <a:xfrm>
                  <a:off x="8113713" y="3437577"/>
                  <a:ext cx="105622" cy="182441"/>
                </a:xfrm>
                <a:custGeom>
                  <a:avLst/>
                  <a:gdLst/>
                  <a:ahLst/>
                  <a:cxnLst/>
                  <a:rect l="l" t="t" r="r" b="b"/>
                  <a:pathLst>
                    <a:path w="121" h="209" fill="none" extrusionOk="0">
                      <a:moveTo>
                        <a:pt x="121" y="0"/>
                      </a:moveTo>
                      <a:lnTo>
                        <a:pt x="0" y="104"/>
                      </a:lnTo>
                      <a:lnTo>
                        <a:pt x="121" y="209"/>
                      </a:lnTo>
                    </a:path>
                  </a:pathLst>
                </a:custGeom>
                <a:noFill/>
                <a:ln w="9525" cap="flat" cmpd="sng">
                  <a:solidFill>
                    <a:schemeClr val="lt1"/>
                  </a:solidFill>
                  <a:prstDash val="solid"/>
                  <a:miter lim="8000"/>
                  <a:headEnd type="none" w="sm" len="sm"/>
                  <a:tailEnd type="none" w="sm" len="sm"/>
                </a:ln>
              </p:spPr>
              <p:txBody>
                <a:bodyPr spcFirstLastPara="1" wrap="square" lIns="92150" tIns="28075" rIns="92150" bIns="28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8" name="Google Shape;918;p33"/>
                <p:cNvSpPr/>
                <p:nvPr/>
              </p:nvSpPr>
              <p:spPr>
                <a:xfrm>
                  <a:off x="8372967" y="3437577"/>
                  <a:ext cx="105622" cy="182441"/>
                </a:xfrm>
                <a:custGeom>
                  <a:avLst/>
                  <a:gdLst/>
                  <a:ahLst/>
                  <a:cxnLst/>
                  <a:rect l="l" t="t" r="r" b="b"/>
                  <a:pathLst>
                    <a:path w="121" h="209" fill="none" extrusionOk="0">
                      <a:moveTo>
                        <a:pt x="0" y="0"/>
                      </a:moveTo>
                      <a:lnTo>
                        <a:pt x="121" y="104"/>
                      </a:lnTo>
                      <a:lnTo>
                        <a:pt x="0" y="209"/>
                      </a:lnTo>
                    </a:path>
                  </a:pathLst>
                </a:custGeom>
                <a:noFill/>
                <a:ln w="9525" cap="flat" cmpd="sng">
                  <a:solidFill>
                    <a:schemeClr val="lt1"/>
                  </a:solidFill>
                  <a:prstDash val="solid"/>
                  <a:miter lim="8000"/>
                  <a:headEnd type="none" w="sm" len="sm"/>
                  <a:tailEnd type="none" w="sm" len="sm"/>
                </a:ln>
              </p:spPr>
              <p:txBody>
                <a:bodyPr spcFirstLastPara="1" wrap="square" lIns="92150" tIns="28075" rIns="92150" bIns="28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cxnSp>
              <p:nvCxnSpPr>
                <p:cNvPr id="919" name="Google Shape;919;p33"/>
                <p:cNvCxnSpPr/>
                <p:nvPr/>
              </p:nvCxnSpPr>
              <p:spPr>
                <a:xfrm flipH="1">
                  <a:off x="8269156" y="3437577"/>
                  <a:ext cx="61038" cy="182688"/>
                </a:xfrm>
                <a:prstGeom prst="straightConnector1">
                  <a:avLst/>
                </a:prstGeom>
                <a:noFill/>
                <a:ln w="9525" cap="flat" cmpd="sng">
                  <a:solidFill>
                    <a:schemeClr val="lt1"/>
                  </a:solidFill>
                  <a:prstDash val="solid"/>
                  <a:miter lim="8000"/>
                  <a:headEnd type="none" w="sm" len="sm"/>
                  <a:tailEnd type="none" w="sm" len="sm"/>
                </a:ln>
              </p:spPr>
            </p:cxnSp>
          </p:grpSp>
          <p:grpSp>
            <p:nvGrpSpPr>
              <p:cNvPr id="920" name="Google Shape;920;p33"/>
              <p:cNvGrpSpPr/>
              <p:nvPr/>
            </p:nvGrpSpPr>
            <p:grpSpPr>
              <a:xfrm>
                <a:off x="6846808" y="4151575"/>
                <a:ext cx="680150" cy="680150"/>
                <a:chOff x="5268533" y="3923850"/>
                <a:chExt cx="680150" cy="680150"/>
              </a:xfrm>
            </p:grpSpPr>
            <p:sp>
              <p:nvSpPr>
                <p:cNvPr id="921" name="Google Shape;921;p33"/>
                <p:cNvSpPr/>
                <p:nvPr/>
              </p:nvSpPr>
              <p:spPr>
                <a:xfrm>
                  <a:off x="5268533" y="3923850"/>
                  <a:ext cx="680150" cy="680150"/>
                </a:xfrm>
                <a:custGeom>
                  <a:avLst/>
                  <a:gdLst/>
                  <a:ahLst/>
                  <a:cxnLst/>
                  <a:rect l="l" t="t" r="r" b="b"/>
                  <a:pathLst>
                    <a:path w="693" h="693" extrusionOk="0">
                      <a:moveTo>
                        <a:pt x="693" y="346"/>
                      </a:moveTo>
                      <a:cubicBezTo>
                        <a:pt x="693" y="407"/>
                        <a:pt x="677" y="467"/>
                        <a:pt x="647" y="519"/>
                      </a:cubicBezTo>
                      <a:cubicBezTo>
                        <a:pt x="617" y="572"/>
                        <a:pt x="573" y="616"/>
                        <a:pt x="520" y="646"/>
                      </a:cubicBezTo>
                      <a:cubicBezTo>
                        <a:pt x="467" y="677"/>
                        <a:pt x="408" y="693"/>
                        <a:pt x="347" y="693"/>
                      </a:cubicBezTo>
                      <a:cubicBezTo>
                        <a:pt x="286" y="693"/>
                        <a:pt x="226" y="677"/>
                        <a:pt x="174" y="646"/>
                      </a:cubicBezTo>
                      <a:cubicBezTo>
                        <a:pt x="121" y="616"/>
                        <a:pt x="77" y="572"/>
                        <a:pt x="47" y="519"/>
                      </a:cubicBezTo>
                      <a:cubicBezTo>
                        <a:pt x="16" y="467"/>
                        <a:pt x="0" y="407"/>
                        <a:pt x="0" y="346"/>
                      </a:cubicBezTo>
                      <a:cubicBezTo>
                        <a:pt x="0" y="285"/>
                        <a:pt x="16" y="226"/>
                        <a:pt x="47" y="173"/>
                      </a:cubicBezTo>
                      <a:cubicBezTo>
                        <a:pt x="77" y="120"/>
                        <a:pt x="121" y="76"/>
                        <a:pt x="174" y="46"/>
                      </a:cubicBezTo>
                      <a:cubicBezTo>
                        <a:pt x="226" y="16"/>
                        <a:pt x="286" y="0"/>
                        <a:pt x="347" y="0"/>
                      </a:cubicBezTo>
                      <a:cubicBezTo>
                        <a:pt x="408" y="0"/>
                        <a:pt x="467" y="16"/>
                        <a:pt x="520" y="46"/>
                      </a:cubicBezTo>
                      <a:cubicBezTo>
                        <a:pt x="573" y="76"/>
                        <a:pt x="617" y="120"/>
                        <a:pt x="647" y="173"/>
                      </a:cubicBezTo>
                      <a:cubicBezTo>
                        <a:pt x="677" y="226"/>
                        <a:pt x="693" y="285"/>
                        <a:pt x="693" y="346"/>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2" name="Google Shape;922;p33"/>
                <p:cNvSpPr/>
                <p:nvPr/>
              </p:nvSpPr>
              <p:spPr>
                <a:xfrm>
                  <a:off x="5469732" y="4127993"/>
                  <a:ext cx="81461" cy="270882"/>
                </a:xfrm>
                <a:custGeom>
                  <a:avLst/>
                  <a:gdLst/>
                  <a:ahLst/>
                  <a:cxnLst/>
                  <a:rect l="l" t="t" r="r" b="b"/>
                  <a:pathLst>
                    <a:path w="83" h="276" fill="none" extrusionOk="0">
                      <a:moveTo>
                        <a:pt x="83" y="275"/>
                      </a:moveTo>
                      <a:cubicBezTo>
                        <a:pt x="68" y="279"/>
                        <a:pt x="52" y="268"/>
                        <a:pt x="46" y="254"/>
                      </a:cubicBezTo>
                      <a:cubicBezTo>
                        <a:pt x="40" y="240"/>
                        <a:pt x="40" y="225"/>
                        <a:pt x="41" y="209"/>
                      </a:cubicBezTo>
                      <a:cubicBezTo>
                        <a:pt x="42" y="194"/>
                        <a:pt x="44" y="178"/>
                        <a:pt x="39" y="163"/>
                      </a:cubicBezTo>
                      <a:cubicBezTo>
                        <a:pt x="37" y="155"/>
                        <a:pt x="31" y="147"/>
                        <a:pt x="24" y="142"/>
                      </a:cubicBezTo>
                      <a:cubicBezTo>
                        <a:pt x="17" y="137"/>
                        <a:pt x="7" y="136"/>
                        <a:pt x="0" y="140"/>
                      </a:cubicBezTo>
                      <a:lnTo>
                        <a:pt x="0" y="137"/>
                      </a:lnTo>
                      <a:cubicBezTo>
                        <a:pt x="15" y="141"/>
                        <a:pt x="30" y="130"/>
                        <a:pt x="37" y="116"/>
                      </a:cubicBezTo>
                      <a:cubicBezTo>
                        <a:pt x="43" y="102"/>
                        <a:pt x="43" y="86"/>
                        <a:pt x="42" y="70"/>
                      </a:cubicBezTo>
                      <a:cubicBezTo>
                        <a:pt x="40" y="55"/>
                        <a:pt x="39" y="39"/>
                        <a:pt x="44" y="25"/>
                      </a:cubicBezTo>
                      <a:cubicBezTo>
                        <a:pt x="46" y="16"/>
                        <a:pt x="50" y="9"/>
                        <a:pt x="58" y="4"/>
                      </a:cubicBezTo>
                      <a:cubicBezTo>
                        <a:pt x="65" y="-1"/>
                        <a:pt x="76" y="-2"/>
                        <a:pt x="83" y="2"/>
                      </a:cubicBezTo>
                    </a:path>
                  </a:pathLst>
                </a:custGeom>
                <a:noFill/>
                <a:ln w="9525" cap="flat" cmpd="sng">
                  <a:solidFill>
                    <a:schemeClr val="lt1"/>
                  </a:solidFill>
                  <a:prstDash val="solid"/>
                  <a:round/>
                  <a:headEnd type="none" w="sm" len="sm"/>
                  <a:tailEnd type="none" w="sm" len="sm"/>
                </a:ln>
              </p:spPr>
              <p:txBody>
                <a:bodyPr spcFirstLastPara="1" wrap="square" lIns="92150" tIns="47150" rIns="92150" bIns="47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3" name="Google Shape;923;p33"/>
                <p:cNvSpPr/>
                <p:nvPr/>
              </p:nvSpPr>
              <p:spPr>
                <a:xfrm>
                  <a:off x="5666023" y="4127993"/>
                  <a:ext cx="82442" cy="270882"/>
                </a:xfrm>
                <a:custGeom>
                  <a:avLst/>
                  <a:gdLst/>
                  <a:ahLst/>
                  <a:cxnLst/>
                  <a:rect l="l" t="t" r="r" b="b"/>
                  <a:pathLst>
                    <a:path w="84" h="276" fill="none" extrusionOk="0">
                      <a:moveTo>
                        <a:pt x="0" y="275"/>
                      </a:moveTo>
                      <a:cubicBezTo>
                        <a:pt x="15" y="279"/>
                        <a:pt x="30" y="268"/>
                        <a:pt x="37" y="254"/>
                      </a:cubicBezTo>
                      <a:cubicBezTo>
                        <a:pt x="43" y="240"/>
                        <a:pt x="43" y="225"/>
                        <a:pt x="42" y="209"/>
                      </a:cubicBezTo>
                      <a:cubicBezTo>
                        <a:pt x="41" y="194"/>
                        <a:pt x="39" y="178"/>
                        <a:pt x="44" y="163"/>
                      </a:cubicBezTo>
                      <a:cubicBezTo>
                        <a:pt x="47" y="155"/>
                        <a:pt x="52" y="147"/>
                        <a:pt x="59" y="142"/>
                      </a:cubicBezTo>
                      <a:cubicBezTo>
                        <a:pt x="66" y="137"/>
                        <a:pt x="76" y="136"/>
                        <a:pt x="84" y="140"/>
                      </a:cubicBezTo>
                      <a:lnTo>
                        <a:pt x="84" y="137"/>
                      </a:lnTo>
                      <a:cubicBezTo>
                        <a:pt x="69" y="141"/>
                        <a:pt x="53" y="130"/>
                        <a:pt x="47" y="116"/>
                      </a:cubicBezTo>
                      <a:cubicBezTo>
                        <a:pt x="40" y="102"/>
                        <a:pt x="41" y="86"/>
                        <a:pt x="42" y="70"/>
                      </a:cubicBezTo>
                      <a:cubicBezTo>
                        <a:pt x="43" y="55"/>
                        <a:pt x="44" y="39"/>
                        <a:pt x="40" y="25"/>
                      </a:cubicBezTo>
                      <a:cubicBezTo>
                        <a:pt x="37" y="16"/>
                        <a:pt x="32" y="9"/>
                        <a:pt x="25" y="4"/>
                      </a:cubicBezTo>
                      <a:cubicBezTo>
                        <a:pt x="18" y="-1"/>
                        <a:pt x="8" y="-2"/>
                        <a:pt x="0" y="2"/>
                      </a:cubicBezTo>
                    </a:path>
                  </a:pathLst>
                </a:custGeom>
                <a:noFill/>
                <a:ln w="9525" cap="flat" cmpd="sng">
                  <a:solidFill>
                    <a:schemeClr val="lt1"/>
                  </a:solidFill>
                  <a:prstDash val="solid"/>
                  <a:round/>
                  <a:headEnd type="none" w="sm" len="sm"/>
                  <a:tailEnd type="none" w="sm" len="sm"/>
                </a:ln>
              </p:spPr>
              <p:txBody>
                <a:bodyPr spcFirstLastPara="1" wrap="square" lIns="92150" tIns="47150" rIns="92150" bIns="47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spTree>
    <p:extLst>
      <p:ext uri="{BB962C8B-B14F-4D97-AF65-F5344CB8AC3E}">
        <p14:creationId xmlns:p14="http://schemas.microsoft.com/office/powerpoint/2010/main" val="850462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0A8D066-6120-3A3D-11F2-6F7F9C36C408}"/>
              </a:ext>
            </a:extLst>
          </p:cNvPr>
          <p:cNvSpPr>
            <a:spLocks noGrp="1"/>
          </p:cNvSpPr>
          <p:nvPr>
            <p:ph type="title"/>
          </p:nvPr>
        </p:nvSpPr>
        <p:spPr/>
        <p:txBody>
          <a:bodyPr/>
          <a:lstStyle/>
          <a:p>
            <a:r>
              <a:rPr lang="it-IT" dirty="0"/>
              <a:t>Video suggeriti e Selezione dati</a:t>
            </a:r>
          </a:p>
        </p:txBody>
      </p:sp>
      <p:sp>
        <p:nvSpPr>
          <p:cNvPr id="3" name="Segnaposto testo 2">
            <a:extLst>
              <a:ext uri="{FF2B5EF4-FFF2-40B4-BE49-F238E27FC236}">
                <a16:creationId xmlns:a16="http://schemas.microsoft.com/office/drawing/2014/main" id="{5A745718-3DF8-199C-6AD6-02D02C3A7F60}"/>
              </a:ext>
            </a:extLst>
          </p:cNvPr>
          <p:cNvSpPr>
            <a:spLocks noGrp="1"/>
          </p:cNvSpPr>
          <p:nvPr>
            <p:ph type="body" idx="1"/>
          </p:nvPr>
        </p:nvSpPr>
        <p:spPr>
          <a:xfrm>
            <a:off x="719999" y="1489392"/>
            <a:ext cx="7608455" cy="2415344"/>
          </a:xfrm>
        </p:spPr>
        <p:txBody>
          <a:bodyPr/>
          <a:lstStyle/>
          <a:p>
            <a:pPr marL="152400" indent="0">
              <a:buNone/>
            </a:pPr>
            <a:r>
              <a:rPr lang="it-IT" sz="1600" b="0" i="0" u="none" strike="noStrike" baseline="0" dirty="0">
                <a:solidFill>
                  <a:srgbClr val="252928"/>
                </a:solidFill>
                <a:latin typeface="Montserrat" panose="00000500000000000000" pitchFamily="2" charset="0"/>
              </a:rPr>
              <a:t>Nella seconda parte del progetto è stata implementata, in primo luogo, la possibilità di visualizzare i video associati ad un determinato </a:t>
            </a:r>
            <a:r>
              <a:rPr lang="it-IT" sz="1600" b="0" i="0" u="none" strike="noStrike" baseline="0" dirty="0" err="1">
                <a:solidFill>
                  <a:srgbClr val="252928"/>
                </a:solidFill>
                <a:latin typeface="Montserrat" panose="00000500000000000000" pitchFamily="2" charset="0"/>
              </a:rPr>
              <a:t>Ted</a:t>
            </a:r>
            <a:r>
              <a:rPr lang="it-IT" sz="1600" b="0" i="0" u="none" strike="noStrike" baseline="0" dirty="0">
                <a:solidFill>
                  <a:srgbClr val="252928"/>
                </a:solidFill>
                <a:latin typeface="Montserrat" panose="00000500000000000000" pitchFamily="2" charset="0"/>
              </a:rPr>
              <a:t> (</a:t>
            </a:r>
            <a:r>
              <a:rPr lang="it-IT" sz="1600" b="0" i="0" u="none" strike="noStrike" baseline="0" dirty="0" err="1">
                <a:solidFill>
                  <a:srgbClr val="252928"/>
                </a:solidFill>
                <a:latin typeface="Montserrat" panose="00000500000000000000" pitchFamily="2" charset="0"/>
              </a:rPr>
              <a:t>watch</a:t>
            </a:r>
            <a:r>
              <a:rPr lang="it-IT" sz="1600" b="0" i="0" u="none" strike="noStrike" baseline="0" dirty="0">
                <a:solidFill>
                  <a:srgbClr val="252928"/>
                </a:solidFill>
                <a:latin typeface="Montserrat" panose="00000500000000000000" pitchFamily="2" charset="0"/>
              </a:rPr>
              <a:t> </a:t>
            </a:r>
            <a:r>
              <a:rPr lang="it-IT" sz="1600" b="0" i="0" u="none" strike="noStrike" baseline="0" dirty="0" err="1">
                <a:solidFill>
                  <a:srgbClr val="252928"/>
                </a:solidFill>
                <a:latin typeface="Montserrat" panose="00000500000000000000" pitchFamily="2" charset="0"/>
              </a:rPr>
              <a:t>next</a:t>
            </a:r>
            <a:r>
              <a:rPr lang="it-IT" sz="1600" b="0" i="0" u="none" strike="noStrike" baseline="0" dirty="0">
                <a:solidFill>
                  <a:srgbClr val="252928"/>
                </a:solidFill>
                <a:latin typeface="Montserrat" panose="00000500000000000000" pitchFamily="2" charset="0"/>
              </a:rPr>
              <a:t> </a:t>
            </a:r>
            <a:r>
              <a:rPr lang="it-IT" sz="1600" b="0" i="0" u="none" strike="noStrike" baseline="0" dirty="0" err="1">
                <a:solidFill>
                  <a:srgbClr val="252928"/>
                </a:solidFill>
                <a:latin typeface="Montserrat" panose="00000500000000000000" pitchFamily="2" charset="0"/>
              </a:rPr>
              <a:t>videos</a:t>
            </a:r>
            <a:r>
              <a:rPr lang="it-IT" sz="1600" b="0" i="0" u="none" strike="noStrike" baseline="0" dirty="0">
                <a:solidFill>
                  <a:srgbClr val="252928"/>
                </a:solidFill>
                <a:latin typeface="Montserrat" panose="00000500000000000000" pitchFamily="2" charset="0"/>
              </a:rPr>
              <a:t>) e in secondo luogo la selezione dei dati presenti nel dataset in base ai criteri descritti nella prima parte del progetto, ovvero video </a:t>
            </a:r>
            <a:r>
              <a:rPr lang="it-IT" sz="1600" b="0" i="0" u="none" strike="noStrike" baseline="0" dirty="0" err="1">
                <a:solidFill>
                  <a:srgbClr val="252928"/>
                </a:solidFill>
                <a:latin typeface="Montserrat" panose="00000500000000000000" pitchFamily="2" charset="0"/>
              </a:rPr>
              <a:t>Tedx</a:t>
            </a:r>
            <a:r>
              <a:rPr lang="it-IT" sz="1600" b="0" i="0" u="none" strike="noStrike" baseline="0" dirty="0">
                <a:solidFill>
                  <a:srgbClr val="252928"/>
                </a:solidFill>
                <a:latin typeface="Montserrat" panose="00000500000000000000" pitchFamily="2" charset="0"/>
              </a:rPr>
              <a:t> relativi a </a:t>
            </a:r>
            <a:r>
              <a:rPr lang="it-IT" sz="1600" b="1" i="0" u="none" strike="noStrike" baseline="0" dirty="0">
                <a:solidFill>
                  <a:srgbClr val="252928"/>
                </a:solidFill>
                <a:latin typeface="Montserrat" panose="00000500000000000000" pitchFamily="2" charset="0"/>
              </a:rPr>
              <a:t>scienza </a:t>
            </a:r>
            <a:r>
              <a:rPr lang="it-IT" sz="1600" b="0" i="0" u="none" strike="noStrike" baseline="0" dirty="0">
                <a:solidFill>
                  <a:srgbClr val="252928"/>
                </a:solidFill>
                <a:latin typeface="Montserrat" panose="00000500000000000000" pitchFamily="2" charset="0"/>
              </a:rPr>
              <a:t>e </a:t>
            </a:r>
            <a:r>
              <a:rPr lang="it-IT" sz="1600" b="1" i="0" u="none" strike="noStrike" baseline="0" dirty="0">
                <a:solidFill>
                  <a:srgbClr val="252928"/>
                </a:solidFill>
                <a:latin typeface="Montserrat" panose="00000500000000000000" pitchFamily="2" charset="0"/>
              </a:rPr>
              <a:t>tecnologia</a:t>
            </a:r>
            <a:r>
              <a:rPr lang="it-IT" sz="1600" b="0" i="0" u="none" strike="noStrike" baseline="0" dirty="0">
                <a:solidFill>
                  <a:srgbClr val="252928"/>
                </a:solidFill>
                <a:latin typeface="Montserrat" panose="00000500000000000000" pitchFamily="2" charset="0"/>
              </a:rPr>
              <a:t>, scremando dall’intero insieme di dati solo quelli che servono per lo sviluppo di una parte del progetto.</a:t>
            </a:r>
          </a:p>
          <a:p>
            <a:pPr marL="152400" indent="0">
              <a:buNone/>
            </a:pPr>
            <a:r>
              <a:rPr lang="it-IT" sz="1600" b="0" i="0" u="none" strike="noStrike" baseline="0" dirty="0">
                <a:solidFill>
                  <a:srgbClr val="252928"/>
                </a:solidFill>
                <a:latin typeface="Montserrat" panose="00000500000000000000" pitchFamily="2" charset="0"/>
              </a:rPr>
              <a:t>A questo proposito viene inizializzato e implementato un job </a:t>
            </a:r>
            <a:r>
              <a:rPr lang="it-IT" sz="1600" b="0" i="0" u="none" strike="noStrike" baseline="0" dirty="0" err="1">
                <a:solidFill>
                  <a:srgbClr val="252928"/>
                </a:solidFill>
                <a:latin typeface="Montserrat" panose="00000500000000000000" pitchFamily="2" charset="0"/>
              </a:rPr>
              <a:t>PySpark</a:t>
            </a:r>
            <a:r>
              <a:rPr lang="it-IT" sz="1600" b="0" i="0" u="none" strike="noStrike" baseline="0" dirty="0">
                <a:solidFill>
                  <a:srgbClr val="252928"/>
                </a:solidFill>
                <a:latin typeface="Montserrat" panose="00000500000000000000" pitchFamily="2" charset="0"/>
              </a:rPr>
              <a:t> descritto in seguito.</a:t>
            </a:r>
            <a:endParaRPr lang="it-IT" sz="1600" dirty="0"/>
          </a:p>
        </p:txBody>
      </p:sp>
    </p:spTree>
    <p:extLst>
      <p:ext uri="{BB962C8B-B14F-4D97-AF65-F5344CB8AC3E}">
        <p14:creationId xmlns:p14="http://schemas.microsoft.com/office/powerpoint/2010/main" val="42754656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0A8D066-6120-3A3D-11F2-6F7F9C36C408}"/>
              </a:ext>
            </a:extLst>
          </p:cNvPr>
          <p:cNvSpPr>
            <a:spLocks noGrp="1"/>
          </p:cNvSpPr>
          <p:nvPr>
            <p:ph type="title"/>
          </p:nvPr>
        </p:nvSpPr>
        <p:spPr/>
        <p:txBody>
          <a:bodyPr/>
          <a:lstStyle/>
          <a:p>
            <a:r>
              <a:rPr lang="it-IT" sz="2400" dirty="0"/>
              <a:t>Aggiunta del </a:t>
            </a:r>
            <a:r>
              <a:rPr lang="it-IT" sz="2400" dirty="0" err="1"/>
              <a:t>Related_videos</a:t>
            </a:r>
            <a:r>
              <a:rPr lang="it-IT" sz="2400" dirty="0"/>
              <a:t> Dataset</a:t>
            </a:r>
          </a:p>
        </p:txBody>
      </p:sp>
      <p:pic>
        <p:nvPicPr>
          <p:cNvPr id="5" name="Immagine 4">
            <a:extLst>
              <a:ext uri="{FF2B5EF4-FFF2-40B4-BE49-F238E27FC236}">
                <a16:creationId xmlns:a16="http://schemas.microsoft.com/office/drawing/2014/main" id="{A19B091A-64E6-9FB0-2E2C-EE5EB19BA837}"/>
              </a:ext>
            </a:extLst>
          </p:cNvPr>
          <p:cNvPicPr>
            <a:picLocks noChangeAspect="1"/>
          </p:cNvPicPr>
          <p:nvPr/>
        </p:nvPicPr>
        <p:blipFill>
          <a:blip r:embed="rId2"/>
          <a:stretch>
            <a:fillRect/>
          </a:stretch>
        </p:blipFill>
        <p:spPr>
          <a:xfrm>
            <a:off x="293040" y="1984211"/>
            <a:ext cx="8557919" cy="2171748"/>
          </a:xfrm>
          <a:prstGeom prst="rect">
            <a:avLst/>
          </a:prstGeom>
        </p:spPr>
      </p:pic>
      <p:sp>
        <p:nvSpPr>
          <p:cNvPr id="6" name="Segnaposto testo 2">
            <a:extLst>
              <a:ext uri="{FF2B5EF4-FFF2-40B4-BE49-F238E27FC236}">
                <a16:creationId xmlns:a16="http://schemas.microsoft.com/office/drawing/2014/main" id="{4DF138A5-9BF2-F911-7F52-0FE5CDA1E971}"/>
              </a:ext>
            </a:extLst>
          </p:cNvPr>
          <p:cNvSpPr>
            <a:spLocks noGrp="1"/>
          </p:cNvSpPr>
          <p:nvPr>
            <p:ph type="body" idx="1"/>
          </p:nvPr>
        </p:nvSpPr>
        <p:spPr>
          <a:xfrm>
            <a:off x="293040" y="1171430"/>
            <a:ext cx="7628546" cy="659076"/>
          </a:xfrm>
        </p:spPr>
        <p:txBody>
          <a:bodyPr/>
          <a:lstStyle/>
          <a:p>
            <a:pPr marL="152400" indent="0">
              <a:buNone/>
            </a:pPr>
            <a:r>
              <a:rPr lang="it-IT" b="0" i="0" u="none" strike="noStrike" baseline="0" dirty="0">
                <a:solidFill>
                  <a:srgbClr val="252928"/>
                </a:solidFill>
                <a:latin typeface="Montserrat" panose="00000500000000000000" pitchFamily="2" charset="0"/>
              </a:rPr>
              <a:t>Il seguente blocco di codice aggiunge al dataset iniziale i video correlati ad un determinato talk.</a:t>
            </a:r>
            <a:endParaRPr lang="it-IT" dirty="0"/>
          </a:p>
        </p:txBody>
      </p:sp>
      <p:sp>
        <p:nvSpPr>
          <p:cNvPr id="7" name="Segnaposto testo 2">
            <a:extLst>
              <a:ext uri="{FF2B5EF4-FFF2-40B4-BE49-F238E27FC236}">
                <a16:creationId xmlns:a16="http://schemas.microsoft.com/office/drawing/2014/main" id="{F842D1B9-C4A8-AD32-B852-75FC424817DA}"/>
              </a:ext>
            </a:extLst>
          </p:cNvPr>
          <p:cNvSpPr txBox="1">
            <a:spLocks/>
          </p:cNvSpPr>
          <p:nvPr/>
        </p:nvSpPr>
        <p:spPr>
          <a:xfrm>
            <a:off x="1082466" y="4309664"/>
            <a:ext cx="7628546" cy="6590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9pPr>
          </a:lstStyle>
          <a:p>
            <a:pPr marL="152400" indent="0">
              <a:buFont typeface="Nunito Light"/>
              <a:buNone/>
            </a:pPr>
            <a:r>
              <a:rPr lang="it-IT" b="0" i="0" u="none" strike="noStrike" baseline="0" dirty="0">
                <a:solidFill>
                  <a:srgbClr val="252928"/>
                </a:solidFill>
                <a:latin typeface="Montserrat" panose="00000500000000000000" pitchFamily="2" charset="0"/>
              </a:rPr>
              <a:t>Per ogni video </a:t>
            </a:r>
            <a:r>
              <a:rPr lang="it-IT" b="0" i="0" u="none" strike="noStrike" baseline="0" dirty="0" err="1">
                <a:solidFill>
                  <a:srgbClr val="252928"/>
                </a:solidFill>
                <a:latin typeface="Montserrat" panose="00000500000000000000" pitchFamily="2" charset="0"/>
              </a:rPr>
              <a:t>Tedx</a:t>
            </a:r>
            <a:r>
              <a:rPr lang="it-IT" b="0" i="0" u="none" strike="noStrike" baseline="0" dirty="0">
                <a:solidFill>
                  <a:srgbClr val="252928"/>
                </a:solidFill>
                <a:latin typeface="Montserrat" panose="00000500000000000000" pitchFamily="2" charset="0"/>
              </a:rPr>
              <a:t> si possono avere più talk correlati e si è deciso di indicare per ogni documento in </a:t>
            </a:r>
            <a:r>
              <a:rPr lang="it-IT" b="0" i="0" u="none" strike="noStrike" baseline="0" dirty="0" err="1">
                <a:solidFill>
                  <a:srgbClr val="252928"/>
                </a:solidFill>
                <a:latin typeface="Montserrat" panose="00000500000000000000" pitchFamily="2" charset="0"/>
              </a:rPr>
              <a:t>MongoDb</a:t>
            </a:r>
            <a:r>
              <a:rPr lang="it-IT" b="0" i="0" u="none" strike="noStrike" baseline="0" dirty="0">
                <a:solidFill>
                  <a:srgbClr val="252928"/>
                </a:solidFill>
                <a:latin typeface="Montserrat" panose="00000500000000000000" pitchFamily="2" charset="0"/>
              </a:rPr>
              <a:t> due vettori: l’id dei video correlati e il relativo titolo.</a:t>
            </a:r>
            <a:endParaRPr lang="it-IT" dirty="0"/>
          </a:p>
        </p:txBody>
      </p:sp>
    </p:spTree>
    <p:extLst>
      <p:ext uri="{BB962C8B-B14F-4D97-AF65-F5344CB8AC3E}">
        <p14:creationId xmlns:p14="http://schemas.microsoft.com/office/powerpoint/2010/main" val="1339142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0A8D066-6120-3A3D-11F2-6F7F9C36C408}"/>
              </a:ext>
            </a:extLst>
          </p:cNvPr>
          <p:cNvSpPr>
            <a:spLocks noGrp="1"/>
          </p:cNvSpPr>
          <p:nvPr>
            <p:ph type="title"/>
          </p:nvPr>
        </p:nvSpPr>
        <p:spPr/>
        <p:txBody>
          <a:bodyPr/>
          <a:lstStyle/>
          <a:p>
            <a:r>
              <a:rPr lang="it-IT" sz="2400" dirty="0"/>
              <a:t>Descrizione dello script</a:t>
            </a:r>
          </a:p>
        </p:txBody>
      </p:sp>
      <p:sp>
        <p:nvSpPr>
          <p:cNvPr id="3" name="Segnaposto testo 2">
            <a:extLst>
              <a:ext uri="{FF2B5EF4-FFF2-40B4-BE49-F238E27FC236}">
                <a16:creationId xmlns:a16="http://schemas.microsoft.com/office/drawing/2014/main" id="{5A745718-3DF8-199C-6AD6-02D02C3A7F60}"/>
              </a:ext>
            </a:extLst>
          </p:cNvPr>
          <p:cNvSpPr>
            <a:spLocks noGrp="1"/>
          </p:cNvSpPr>
          <p:nvPr>
            <p:ph type="body" idx="1"/>
          </p:nvPr>
        </p:nvSpPr>
        <p:spPr>
          <a:xfrm>
            <a:off x="667961" y="1091993"/>
            <a:ext cx="6929737" cy="781412"/>
          </a:xfrm>
        </p:spPr>
        <p:txBody>
          <a:bodyPr/>
          <a:lstStyle/>
          <a:p>
            <a:pPr marL="152400" indent="0">
              <a:buNone/>
            </a:pPr>
            <a:r>
              <a:rPr lang="it-IT" b="0" i="0" u="none" strike="noStrike" baseline="0" dirty="0">
                <a:solidFill>
                  <a:srgbClr val="252928"/>
                </a:solidFill>
                <a:latin typeface="Montserrat" panose="00000500000000000000" pitchFamily="2" charset="0"/>
              </a:rPr>
              <a:t>Lo script relativo al job </a:t>
            </a:r>
            <a:r>
              <a:rPr lang="it-IT" b="0" i="0" u="none" strike="noStrike" baseline="0" dirty="0" err="1">
                <a:solidFill>
                  <a:srgbClr val="252928"/>
                </a:solidFill>
                <a:latin typeface="Montserrat" panose="00000500000000000000" pitchFamily="2" charset="0"/>
              </a:rPr>
              <a:t>PySpark</a:t>
            </a:r>
            <a:r>
              <a:rPr lang="it-IT" b="0" i="0" u="none" strike="noStrike" baseline="0" dirty="0">
                <a:solidFill>
                  <a:srgbClr val="252928"/>
                </a:solidFill>
                <a:latin typeface="Montserrat" panose="00000500000000000000" pitchFamily="2" charset="0"/>
              </a:rPr>
              <a:t> presenta inizialmente la lettura del set di dati iniziale e il conteggio dei record che contengono un id non nullo. </a:t>
            </a:r>
            <a:endParaRPr lang="it-IT" dirty="0"/>
          </a:p>
        </p:txBody>
      </p:sp>
      <p:pic>
        <p:nvPicPr>
          <p:cNvPr id="7" name="Immagine 6">
            <a:extLst>
              <a:ext uri="{FF2B5EF4-FFF2-40B4-BE49-F238E27FC236}">
                <a16:creationId xmlns:a16="http://schemas.microsoft.com/office/drawing/2014/main" id="{C5B31AB5-C4FE-7548-8AF7-91F5AE4EBCAF}"/>
              </a:ext>
            </a:extLst>
          </p:cNvPr>
          <p:cNvPicPr>
            <a:picLocks noChangeAspect="1"/>
          </p:cNvPicPr>
          <p:nvPr/>
        </p:nvPicPr>
        <p:blipFill>
          <a:blip r:embed="rId2"/>
          <a:stretch>
            <a:fillRect/>
          </a:stretch>
        </p:blipFill>
        <p:spPr>
          <a:xfrm>
            <a:off x="1546302" y="1873405"/>
            <a:ext cx="5296359" cy="2636748"/>
          </a:xfrm>
          <a:prstGeom prst="rect">
            <a:avLst/>
          </a:prstGeom>
        </p:spPr>
      </p:pic>
    </p:spTree>
    <p:extLst>
      <p:ext uri="{BB962C8B-B14F-4D97-AF65-F5344CB8AC3E}">
        <p14:creationId xmlns:p14="http://schemas.microsoft.com/office/powerpoint/2010/main" val="30839071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0A8D066-6120-3A3D-11F2-6F7F9C36C408}"/>
              </a:ext>
            </a:extLst>
          </p:cNvPr>
          <p:cNvSpPr>
            <a:spLocks noGrp="1"/>
          </p:cNvSpPr>
          <p:nvPr>
            <p:ph type="title"/>
          </p:nvPr>
        </p:nvSpPr>
        <p:spPr/>
        <p:txBody>
          <a:bodyPr/>
          <a:lstStyle/>
          <a:p>
            <a:r>
              <a:rPr lang="it-IT" sz="2400" dirty="0"/>
              <a:t>Aggiunta Dettagli</a:t>
            </a:r>
          </a:p>
        </p:txBody>
      </p:sp>
      <p:sp>
        <p:nvSpPr>
          <p:cNvPr id="3" name="Segnaposto testo 2">
            <a:extLst>
              <a:ext uri="{FF2B5EF4-FFF2-40B4-BE49-F238E27FC236}">
                <a16:creationId xmlns:a16="http://schemas.microsoft.com/office/drawing/2014/main" id="{5A745718-3DF8-199C-6AD6-02D02C3A7F60}"/>
              </a:ext>
            </a:extLst>
          </p:cNvPr>
          <p:cNvSpPr>
            <a:spLocks noGrp="1"/>
          </p:cNvSpPr>
          <p:nvPr>
            <p:ph type="body" idx="1"/>
          </p:nvPr>
        </p:nvSpPr>
        <p:spPr>
          <a:xfrm>
            <a:off x="667961" y="1091992"/>
            <a:ext cx="7301444" cy="513783"/>
          </a:xfrm>
        </p:spPr>
        <p:txBody>
          <a:bodyPr/>
          <a:lstStyle/>
          <a:p>
            <a:pPr marL="152400" indent="0">
              <a:buNone/>
            </a:pPr>
            <a:r>
              <a:rPr lang="it-IT" dirty="0"/>
              <a:t>Viene letto un altro dataset contenente i dettagli di ogni video come: descrizione e durata.</a:t>
            </a:r>
          </a:p>
        </p:txBody>
      </p:sp>
      <p:pic>
        <p:nvPicPr>
          <p:cNvPr id="5" name="Immagine 4">
            <a:extLst>
              <a:ext uri="{FF2B5EF4-FFF2-40B4-BE49-F238E27FC236}">
                <a16:creationId xmlns:a16="http://schemas.microsoft.com/office/drawing/2014/main" id="{DC429983-3D73-1EF6-58BE-0F4FDB0853CD}"/>
              </a:ext>
            </a:extLst>
          </p:cNvPr>
          <p:cNvPicPr>
            <a:picLocks noChangeAspect="1"/>
          </p:cNvPicPr>
          <p:nvPr/>
        </p:nvPicPr>
        <p:blipFill>
          <a:blip r:embed="rId2"/>
          <a:stretch>
            <a:fillRect/>
          </a:stretch>
        </p:blipFill>
        <p:spPr>
          <a:xfrm>
            <a:off x="1523999" y="1481815"/>
            <a:ext cx="4336447" cy="1989003"/>
          </a:xfrm>
          <a:prstGeom prst="rect">
            <a:avLst/>
          </a:prstGeom>
        </p:spPr>
      </p:pic>
      <p:sp>
        <p:nvSpPr>
          <p:cNvPr id="6" name="Segnaposto testo 2">
            <a:extLst>
              <a:ext uri="{FF2B5EF4-FFF2-40B4-BE49-F238E27FC236}">
                <a16:creationId xmlns:a16="http://schemas.microsoft.com/office/drawing/2014/main" id="{C2522C5E-40F5-83F9-4BD1-F58C1F42FBB8}"/>
              </a:ext>
            </a:extLst>
          </p:cNvPr>
          <p:cNvSpPr txBox="1">
            <a:spLocks/>
          </p:cNvSpPr>
          <p:nvPr/>
        </p:nvSpPr>
        <p:spPr>
          <a:xfrm>
            <a:off x="667961" y="3537726"/>
            <a:ext cx="6840527" cy="39344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9pPr>
          </a:lstStyle>
          <a:p>
            <a:pPr marL="152400" indent="0">
              <a:buFont typeface="Nunito Light"/>
              <a:buNone/>
            </a:pPr>
            <a:r>
              <a:rPr lang="it-IT" dirty="0"/>
              <a:t>Il precedente dataset viene unito al precedente tramite ‘ Join ‘ </a:t>
            </a:r>
          </a:p>
        </p:txBody>
      </p:sp>
      <p:pic>
        <p:nvPicPr>
          <p:cNvPr id="9" name="Immagine 8">
            <a:extLst>
              <a:ext uri="{FF2B5EF4-FFF2-40B4-BE49-F238E27FC236}">
                <a16:creationId xmlns:a16="http://schemas.microsoft.com/office/drawing/2014/main" id="{F68030FA-0293-D276-4F52-03A5AB4746AD}"/>
              </a:ext>
            </a:extLst>
          </p:cNvPr>
          <p:cNvPicPr>
            <a:picLocks noChangeAspect="1"/>
          </p:cNvPicPr>
          <p:nvPr/>
        </p:nvPicPr>
        <p:blipFill>
          <a:blip r:embed="rId3"/>
          <a:stretch>
            <a:fillRect/>
          </a:stretch>
        </p:blipFill>
        <p:spPr>
          <a:xfrm>
            <a:off x="856928" y="3931173"/>
            <a:ext cx="7430144" cy="617273"/>
          </a:xfrm>
          <a:prstGeom prst="rect">
            <a:avLst/>
          </a:prstGeom>
        </p:spPr>
      </p:pic>
    </p:spTree>
    <p:extLst>
      <p:ext uri="{BB962C8B-B14F-4D97-AF65-F5344CB8AC3E}">
        <p14:creationId xmlns:p14="http://schemas.microsoft.com/office/powerpoint/2010/main" val="12439454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0A8D066-6120-3A3D-11F2-6F7F9C36C408}"/>
              </a:ext>
            </a:extLst>
          </p:cNvPr>
          <p:cNvSpPr>
            <a:spLocks noGrp="1"/>
          </p:cNvSpPr>
          <p:nvPr>
            <p:ph type="title"/>
          </p:nvPr>
        </p:nvSpPr>
        <p:spPr/>
        <p:txBody>
          <a:bodyPr/>
          <a:lstStyle/>
          <a:p>
            <a:r>
              <a:rPr lang="it-IT" sz="2400" dirty="0"/>
              <a:t>Aggiunta Immagini</a:t>
            </a:r>
          </a:p>
        </p:txBody>
      </p:sp>
      <p:sp>
        <p:nvSpPr>
          <p:cNvPr id="3" name="Segnaposto testo 2">
            <a:extLst>
              <a:ext uri="{FF2B5EF4-FFF2-40B4-BE49-F238E27FC236}">
                <a16:creationId xmlns:a16="http://schemas.microsoft.com/office/drawing/2014/main" id="{5A745718-3DF8-199C-6AD6-02D02C3A7F60}"/>
              </a:ext>
            </a:extLst>
          </p:cNvPr>
          <p:cNvSpPr>
            <a:spLocks noGrp="1"/>
          </p:cNvSpPr>
          <p:nvPr>
            <p:ph type="body" idx="1"/>
          </p:nvPr>
        </p:nvSpPr>
        <p:spPr>
          <a:xfrm>
            <a:off x="667961" y="1091992"/>
            <a:ext cx="7301444" cy="662467"/>
          </a:xfrm>
        </p:spPr>
        <p:txBody>
          <a:bodyPr/>
          <a:lstStyle/>
          <a:p>
            <a:pPr marL="152400" indent="0">
              <a:buNone/>
            </a:pPr>
            <a:r>
              <a:rPr lang="it-IT" dirty="0"/>
              <a:t>Si è deciso, come per i dettagli, di aggiungere i link delle immagini relativi ad un video </a:t>
            </a:r>
            <a:r>
              <a:rPr lang="it-IT" dirty="0" err="1"/>
              <a:t>Ted</a:t>
            </a:r>
            <a:r>
              <a:rPr lang="it-IT" dirty="0"/>
              <a:t> presi da un ulteriore dataset. Viene, in seguito aggiornato il dataset iniziale con quello delle immagini</a:t>
            </a:r>
          </a:p>
        </p:txBody>
      </p:sp>
      <p:pic>
        <p:nvPicPr>
          <p:cNvPr id="7" name="Immagine 6">
            <a:extLst>
              <a:ext uri="{FF2B5EF4-FFF2-40B4-BE49-F238E27FC236}">
                <a16:creationId xmlns:a16="http://schemas.microsoft.com/office/drawing/2014/main" id="{48B60489-4E81-B691-615B-9B8B9E153905}"/>
              </a:ext>
            </a:extLst>
          </p:cNvPr>
          <p:cNvPicPr>
            <a:picLocks noChangeAspect="1"/>
          </p:cNvPicPr>
          <p:nvPr/>
        </p:nvPicPr>
        <p:blipFill>
          <a:blip r:embed="rId2"/>
          <a:stretch>
            <a:fillRect/>
          </a:stretch>
        </p:blipFill>
        <p:spPr>
          <a:xfrm>
            <a:off x="720000" y="1847442"/>
            <a:ext cx="7978831" cy="2994920"/>
          </a:xfrm>
          <a:prstGeom prst="rect">
            <a:avLst/>
          </a:prstGeom>
        </p:spPr>
      </p:pic>
    </p:spTree>
    <p:extLst>
      <p:ext uri="{BB962C8B-B14F-4D97-AF65-F5344CB8AC3E}">
        <p14:creationId xmlns:p14="http://schemas.microsoft.com/office/powerpoint/2010/main" val="30470021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0A8D066-6120-3A3D-11F2-6F7F9C36C408}"/>
              </a:ext>
            </a:extLst>
          </p:cNvPr>
          <p:cNvSpPr>
            <a:spLocks noGrp="1"/>
          </p:cNvSpPr>
          <p:nvPr>
            <p:ph type="title"/>
          </p:nvPr>
        </p:nvSpPr>
        <p:spPr/>
        <p:txBody>
          <a:bodyPr/>
          <a:lstStyle/>
          <a:p>
            <a:r>
              <a:rPr lang="it-IT" sz="2400" dirty="0"/>
              <a:t>Aggiunta Immagini</a:t>
            </a:r>
          </a:p>
        </p:txBody>
      </p:sp>
      <p:sp>
        <p:nvSpPr>
          <p:cNvPr id="3" name="Segnaposto testo 2">
            <a:extLst>
              <a:ext uri="{FF2B5EF4-FFF2-40B4-BE49-F238E27FC236}">
                <a16:creationId xmlns:a16="http://schemas.microsoft.com/office/drawing/2014/main" id="{5A745718-3DF8-199C-6AD6-02D02C3A7F60}"/>
              </a:ext>
            </a:extLst>
          </p:cNvPr>
          <p:cNvSpPr>
            <a:spLocks noGrp="1"/>
          </p:cNvSpPr>
          <p:nvPr>
            <p:ph type="body" idx="1"/>
          </p:nvPr>
        </p:nvSpPr>
        <p:spPr>
          <a:xfrm>
            <a:off x="667961" y="1091992"/>
            <a:ext cx="7301444" cy="662467"/>
          </a:xfrm>
        </p:spPr>
        <p:txBody>
          <a:bodyPr/>
          <a:lstStyle/>
          <a:p>
            <a:pPr marL="152400" indent="0">
              <a:buNone/>
            </a:pPr>
            <a:r>
              <a:rPr lang="it-IT" dirty="0"/>
              <a:t>Viene, infine, aggiornato il dataset finale con l’aggiunta di un vettore di tag identificativi relativi ad un video </a:t>
            </a:r>
            <a:r>
              <a:rPr lang="it-IT" dirty="0" err="1"/>
              <a:t>Tedx</a:t>
            </a:r>
            <a:endParaRPr lang="it-IT" dirty="0"/>
          </a:p>
        </p:txBody>
      </p:sp>
      <p:pic>
        <p:nvPicPr>
          <p:cNvPr id="5" name="Immagine 4">
            <a:extLst>
              <a:ext uri="{FF2B5EF4-FFF2-40B4-BE49-F238E27FC236}">
                <a16:creationId xmlns:a16="http://schemas.microsoft.com/office/drawing/2014/main" id="{2B20B709-7083-A820-93A2-5770EF78D8AC}"/>
              </a:ext>
            </a:extLst>
          </p:cNvPr>
          <p:cNvPicPr>
            <a:picLocks noChangeAspect="1"/>
          </p:cNvPicPr>
          <p:nvPr/>
        </p:nvPicPr>
        <p:blipFill>
          <a:blip r:embed="rId2"/>
          <a:stretch>
            <a:fillRect/>
          </a:stretch>
        </p:blipFill>
        <p:spPr>
          <a:xfrm>
            <a:off x="468274" y="1892861"/>
            <a:ext cx="8207451" cy="2834886"/>
          </a:xfrm>
          <a:prstGeom prst="rect">
            <a:avLst/>
          </a:prstGeom>
        </p:spPr>
      </p:pic>
    </p:spTree>
    <p:extLst>
      <p:ext uri="{BB962C8B-B14F-4D97-AF65-F5344CB8AC3E}">
        <p14:creationId xmlns:p14="http://schemas.microsoft.com/office/powerpoint/2010/main" val="125335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grpSp>
        <p:nvGrpSpPr>
          <p:cNvPr id="979" name="Google Shape;979;p37"/>
          <p:cNvGrpSpPr/>
          <p:nvPr/>
        </p:nvGrpSpPr>
        <p:grpSpPr>
          <a:xfrm>
            <a:off x="5724684" y="2724311"/>
            <a:ext cx="1359000" cy="481851"/>
            <a:chOff x="888100" y="1313650"/>
            <a:chExt cx="1359000" cy="572700"/>
          </a:xfrm>
        </p:grpSpPr>
        <p:sp>
          <p:nvSpPr>
            <p:cNvPr id="980" name="Google Shape;980;p37"/>
            <p:cNvSpPr/>
            <p:nvPr/>
          </p:nvSpPr>
          <p:spPr>
            <a:xfrm>
              <a:off x="888100" y="1313650"/>
              <a:ext cx="1359000" cy="572700"/>
            </a:xfrm>
            <a:prstGeom prst="roundRect">
              <a:avLst>
                <a:gd name="adj" fmla="val 5000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981" name="Google Shape;981;p37"/>
            <p:cNvSpPr/>
            <p:nvPr/>
          </p:nvSpPr>
          <p:spPr>
            <a:xfrm>
              <a:off x="1682500" y="1317525"/>
              <a:ext cx="564600" cy="5646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grpSp>
        <p:nvGrpSpPr>
          <p:cNvPr id="982" name="Google Shape;982;p37"/>
          <p:cNvGrpSpPr/>
          <p:nvPr/>
        </p:nvGrpSpPr>
        <p:grpSpPr>
          <a:xfrm>
            <a:off x="3168309" y="2724286"/>
            <a:ext cx="1359000" cy="481851"/>
            <a:chOff x="888100" y="1313650"/>
            <a:chExt cx="1359000" cy="572700"/>
          </a:xfrm>
        </p:grpSpPr>
        <p:sp>
          <p:nvSpPr>
            <p:cNvPr id="983" name="Google Shape;983;p37"/>
            <p:cNvSpPr/>
            <p:nvPr/>
          </p:nvSpPr>
          <p:spPr>
            <a:xfrm>
              <a:off x="888100" y="1313650"/>
              <a:ext cx="1359000" cy="572700"/>
            </a:xfrm>
            <a:prstGeom prst="roundRect">
              <a:avLst>
                <a:gd name="adj" fmla="val 50000"/>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984" name="Google Shape;984;p37"/>
            <p:cNvSpPr/>
            <p:nvPr/>
          </p:nvSpPr>
          <p:spPr>
            <a:xfrm>
              <a:off x="1682500" y="1317525"/>
              <a:ext cx="564600" cy="5646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grpSp>
        <p:nvGrpSpPr>
          <p:cNvPr id="985" name="Google Shape;985;p37"/>
          <p:cNvGrpSpPr/>
          <p:nvPr/>
        </p:nvGrpSpPr>
        <p:grpSpPr>
          <a:xfrm>
            <a:off x="720000" y="2724286"/>
            <a:ext cx="1359000" cy="481851"/>
            <a:chOff x="888100" y="1313650"/>
            <a:chExt cx="1359000" cy="572700"/>
          </a:xfrm>
        </p:grpSpPr>
        <p:sp>
          <p:nvSpPr>
            <p:cNvPr id="986" name="Google Shape;986;p37"/>
            <p:cNvSpPr/>
            <p:nvPr/>
          </p:nvSpPr>
          <p:spPr>
            <a:xfrm>
              <a:off x="888100" y="1313650"/>
              <a:ext cx="1359000" cy="572700"/>
            </a:xfrm>
            <a:prstGeom prst="roundRect">
              <a:avLst>
                <a:gd name="adj" fmla="val 50000"/>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987" name="Google Shape;987;p37"/>
            <p:cNvSpPr/>
            <p:nvPr/>
          </p:nvSpPr>
          <p:spPr>
            <a:xfrm>
              <a:off x="1682500" y="1317525"/>
              <a:ext cx="564600" cy="5646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sp>
        <p:nvSpPr>
          <p:cNvPr id="988" name="Google Shape;988;p37"/>
          <p:cNvSpPr txBox="1">
            <a:spLocks noGrp="1"/>
          </p:cNvSpPr>
          <p:nvPr>
            <p:ph type="title"/>
          </p:nvPr>
        </p:nvSpPr>
        <p:spPr>
          <a:xfrm>
            <a:off x="720000" y="445024"/>
            <a:ext cx="7704000" cy="98596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Descrizione e obiettivo </a:t>
            </a:r>
            <a:br>
              <a:rPr lang="en" dirty="0"/>
            </a:br>
            <a:r>
              <a:rPr lang="en" dirty="0"/>
              <a:t>di CommuniTEDx</a:t>
            </a:r>
            <a:endParaRPr dirty="0"/>
          </a:p>
        </p:txBody>
      </p:sp>
      <p:sp>
        <p:nvSpPr>
          <p:cNvPr id="989" name="Google Shape;989;p37"/>
          <p:cNvSpPr txBox="1">
            <a:spLocks noGrp="1"/>
          </p:cNvSpPr>
          <p:nvPr>
            <p:ph type="subTitle" idx="4"/>
          </p:nvPr>
        </p:nvSpPr>
        <p:spPr>
          <a:xfrm>
            <a:off x="720000" y="3011227"/>
            <a:ext cx="2348100" cy="679740"/>
          </a:xfrm>
          <a:prstGeom prst="rect">
            <a:avLst/>
          </a:prstGeom>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dirty="0"/>
              <a:t>Community</a:t>
            </a:r>
            <a:endParaRPr dirty="0"/>
          </a:p>
        </p:txBody>
      </p:sp>
      <p:sp>
        <p:nvSpPr>
          <p:cNvPr id="990" name="Google Shape;990;p37"/>
          <p:cNvSpPr txBox="1">
            <a:spLocks noGrp="1"/>
          </p:cNvSpPr>
          <p:nvPr>
            <p:ph type="subTitle" idx="5"/>
          </p:nvPr>
        </p:nvSpPr>
        <p:spPr>
          <a:xfrm>
            <a:off x="3266729" y="3011227"/>
            <a:ext cx="2348100" cy="679740"/>
          </a:xfrm>
          <a:prstGeom prst="rect">
            <a:avLst/>
          </a:prstGeom>
          <a:ln>
            <a:noFill/>
          </a:ln>
        </p:spPr>
        <p:txBody>
          <a:bodyPr spcFirstLastPara="1" wrap="square" lIns="91425" tIns="91425" rIns="91425" bIns="91425" anchor="b" anchorCtr="0">
            <a:noAutofit/>
          </a:bodyPr>
          <a:lstStyle/>
          <a:p>
            <a:pPr marL="0" lvl="0" indent="0" algn="l" rtl="0">
              <a:spcBef>
                <a:spcPts val="0"/>
              </a:spcBef>
              <a:spcAft>
                <a:spcPts val="0"/>
              </a:spcAft>
              <a:buNone/>
            </a:pPr>
            <a:r>
              <a:rPr lang="it-IT" dirty="0"/>
              <a:t>D</a:t>
            </a:r>
            <a:r>
              <a:rPr lang="en" dirty="0"/>
              <a:t>ivulgazione</a:t>
            </a:r>
            <a:endParaRPr dirty="0"/>
          </a:p>
        </p:txBody>
      </p:sp>
      <p:sp>
        <p:nvSpPr>
          <p:cNvPr id="991" name="Google Shape;991;p37"/>
          <p:cNvSpPr txBox="1">
            <a:spLocks noGrp="1"/>
          </p:cNvSpPr>
          <p:nvPr>
            <p:ph type="subTitle" idx="1"/>
          </p:nvPr>
        </p:nvSpPr>
        <p:spPr>
          <a:xfrm>
            <a:off x="720000" y="3819718"/>
            <a:ext cx="2348100" cy="1263564"/>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it-IT" dirty="0"/>
              <a:t>Consente di conoscere e interagire con altri utenti della piattaforma tramite chat e collegamenti</a:t>
            </a:r>
            <a:endParaRPr dirty="0"/>
          </a:p>
        </p:txBody>
      </p:sp>
      <p:sp>
        <p:nvSpPr>
          <p:cNvPr id="992" name="Google Shape;992;p37"/>
          <p:cNvSpPr txBox="1">
            <a:spLocks noGrp="1"/>
          </p:cNvSpPr>
          <p:nvPr>
            <p:ph type="subTitle" idx="2"/>
          </p:nvPr>
        </p:nvSpPr>
        <p:spPr>
          <a:xfrm>
            <a:off x="3266725" y="3819718"/>
            <a:ext cx="2348100" cy="1263564"/>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Favorisce la divulgazione scientifica e culturale attraverso la condivisione di video TEDx</a:t>
            </a:r>
            <a:endParaRPr dirty="0"/>
          </a:p>
        </p:txBody>
      </p:sp>
      <p:sp>
        <p:nvSpPr>
          <p:cNvPr id="993" name="Google Shape;993;p37"/>
          <p:cNvSpPr txBox="1">
            <a:spLocks noGrp="1"/>
          </p:cNvSpPr>
          <p:nvPr>
            <p:ph type="subTitle" idx="3"/>
          </p:nvPr>
        </p:nvSpPr>
        <p:spPr>
          <a:xfrm>
            <a:off x="5813450" y="3819720"/>
            <a:ext cx="2348100" cy="1263564"/>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Permette un accrescimento delle conoscenze senza tralasciare il divertimento</a:t>
            </a:r>
          </a:p>
        </p:txBody>
      </p:sp>
      <p:sp>
        <p:nvSpPr>
          <p:cNvPr id="994" name="Google Shape;994;p37"/>
          <p:cNvSpPr txBox="1">
            <a:spLocks noGrp="1"/>
          </p:cNvSpPr>
          <p:nvPr>
            <p:ph type="subTitle" idx="6"/>
          </p:nvPr>
        </p:nvSpPr>
        <p:spPr>
          <a:xfrm>
            <a:off x="5813450" y="3001268"/>
            <a:ext cx="2348100" cy="679740"/>
          </a:xfrm>
          <a:prstGeom prst="rect">
            <a:avLst/>
          </a:prstGeom>
          <a:ln>
            <a:noFill/>
          </a:ln>
        </p:spPr>
        <p:txBody>
          <a:bodyPr spcFirstLastPara="1" wrap="square" lIns="91425" tIns="91425" rIns="91425" bIns="91425" anchor="b" anchorCtr="0">
            <a:noAutofit/>
          </a:bodyPr>
          <a:lstStyle/>
          <a:p>
            <a:pPr marL="0" lvl="0" indent="0" algn="l" rtl="0">
              <a:spcBef>
                <a:spcPts val="0"/>
              </a:spcBef>
              <a:spcAft>
                <a:spcPts val="0"/>
              </a:spcAft>
              <a:buNone/>
            </a:pPr>
            <a:r>
              <a:rPr lang="it-IT" dirty="0"/>
              <a:t>Intrattenimento</a:t>
            </a:r>
            <a:endParaRPr dirty="0"/>
          </a:p>
        </p:txBody>
      </p:sp>
      <p:grpSp>
        <p:nvGrpSpPr>
          <p:cNvPr id="995" name="Google Shape;995;p37"/>
          <p:cNvGrpSpPr/>
          <p:nvPr/>
        </p:nvGrpSpPr>
        <p:grpSpPr>
          <a:xfrm>
            <a:off x="898118" y="2801862"/>
            <a:ext cx="352621" cy="351353"/>
            <a:chOff x="2475720" y="1332720"/>
            <a:chExt cx="334080" cy="395640"/>
          </a:xfrm>
        </p:grpSpPr>
        <p:sp>
          <p:nvSpPr>
            <p:cNvPr id="996" name="Google Shape;996;p37"/>
            <p:cNvSpPr/>
            <p:nvPr/>
          </p:nvSpPr>
          <p:spPr>
            <a:xfrm>
              <a:off x="2570040" y="1695600"/>
              <a:ext cx="45000" cy="11520"/>
            </a:xfrm>
            <a:custGeom>
              <a:avLst/>
              <a:gdLst/>
              <a:ahLst/>
              <a:cxnLst/>
              <a:rect l="l" t="t" r="r" b="b"/>
              <a:pathLst>
                <a:path w="125" h="32" extrusionOk="0">
                  <a:moveTo>
                    <a:pt x="16" y="0"/>
                  </a:moveTo>
                  <a:cubicBezTo>
                    <a:pt x="7" y="0"/>
                    <a:pt x="0" y="7"/>
                    <a:pt x="0" y="16"/>
                  </a:cubicBezTo>
                  <a:cubicBezTo>
                    <a:pt x="0" y="25"/>
                    <a:pt x="7" y="32"/>
                    <a:pt x="16" y="32"/>
                  </a:cubicBezTo>
                  <a:lnTo>
                    <a:pt x="108" y="32"/>
                  </a:lnTo>
                  <a:cubicBezTo>
                    <a:pt x="117" y="32"/>
                    <a:pt x="125" y="25"/>
                    <a:pt x="125" y="16"/>
                  </a:cubicBezTo>
                  <a:cubicBezTo>
                    <a:pt x="125" y="7"/>
                    <a:pt x="117" y="0"/>
                    <a:pt x="108" y="0"/>
                  </a:cubicBezTo>
                  <a:lnTo>
                    <a:pt x="16"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97" name="Google Shape;997;p37"/>
            <p:cNvSpPr/>
            <p:nvPr/>
          </p:nvSpPr>
          <p:spPr>
            <a:xfrm>
              <a:off x="2523960" y="1518840"/>
              <a:ext cx="136800" cy="137160"/>
            </a:xfrm>
            <a:custGeom>
              <a:avLst/>
              <a:gdLst/>
              <a:ahLst/>
              <a:cxnLst/>
              <a:rect l="l" t="t" r="r" b="b"/>
              <a:pathLst>
                <a:path w="380" h="381" extrusionOk="0">
                  <a:moveTo>
                    <a:pt x="380" y="191"/>
                  </a:moveTo>
                  <a:cubicBezTo>
                    <a:pt x="380" y="86"/>
                    <a:pt x="295" y="0"/>
                    <a:pt x="190" y="0"/>
                  </a:cubicBezTo>
                  <a:cubicBezTo>
                    <a:pt x="158" y="0"/>
                    <a:pt x="127" y="9"/>
                    <a:pt x="99" y="24"/>
                  </a:cubicBezTo>
                  <a:cubicBezTo>
                    <a:pt x="91" y="28"/>
                    <a:pt x="88" y="38"/>
                    <a:pt x="92" y="46"/>
                  </a:cubicBezTo>
                  <a:cubicBezTo>
                    <a:pt x="97" y="54"/>
                    <a:pt x="106" y="56"/>
                    <a:pt x="114" y="52"/>
                  </a:cubicBezTo>
                  <a:cubicBezTo>
                    <a:pt x="137" y="39"/>
                    <a:pt x="164" y="33"/>
                    <a:pt x="190" y="33"/>
                  </a:cubicBezTo>
                  <a:cubicBezTo>
                    <a:pt x="277" y="33"/>
                    <a:pt x="348" y="104"/>
                    <a:pt x="348" y="191"/>
                  </a:cubicBezTo>
                  <a:cubicBezTo>
                    <a:pt x="348" y="278"/>
                    <a:pt x="277" y="348"/>
                    <a:pt x="190" y="348"/>
                  </a:cubicBezTo>
                  <a:cubicBezTo>
                    <a:pt x="103" y="348"/>
                    <a:pt x="32" y="278"/>
                    <a:pt x="32" y="191"/>
                  </a:cubicBezTo>
                  <a:cubicBezTo>
                    <a:pt x="32" y="157"/>
                    <a:pt x="43" y="125"/>
                    <a:pt x="63" y="98"/>
                  </a:cubicBezTo>
                  <a:cubicBezTo>
                    <a:pt x="68" y="90"/>
                    <a:pt x="66" y="80"/>
                    <a:pt x="59" y="75"/>
                  </a:cubicBezTo>
                  <a:cubicBezTo>
                    <a:pt x="52" y="70"/>
                    <a:pt x="42" y="71"/>
                    <a:pt x="37" y="79"/>
                  </a:cubicBezTo>
                  <a:cubicBezTo>
                    <a:pt x="13" y="111"/>
                    <a:pt x="0" y="150"/>
                    <a:pt x="0" y="191"/>
                  </a:cubicBezTo>
                  <a:cubicBezTo>
                    <a:pt x="0" y="295"/>
                    <a:pt x="85" y="381"/>
                    <a:pt x="190" y="381"/>
                  </a:cubicBezTo>
                  <a:cubicBezTo>
                    <a:pt x="295" y="381"/>
                    <a:pt x="380" y="295"/>
                    <a:pt x="380" y="19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98" name="Google Shape;998;p37"/>
            <p:cNvSpPr/>
            <p:nvPr/>
          </p:nvSpPr>
          <p:spPr>
            <a:xfrm>
              <a:off x="2562840" y="1568520"/>
              <a:ext cx="11880" cy="21600"/>
            </a:xfrm>
            <a:custGeom>
              <a:avLst/>
              <a:gdLst/>
              <a:ahLst/>
              <a:cxnLst/>
              <a:rect l="l" t="t" r="r" b="b"/>
              <a:pathLst>
                <a:path w="33" h="60" extrusionOk="0">
                  <a:moveTo>
                    <a:pt x="16" y="0"/>
                  </a:moveTo>
                  <a:cubicBezTo>
                    <a:pt x="8" y="0"/>
                    <a:pt x="0" y="8"/>
                    <a:pt x="0" y="17"/>
                  </a:cubicBezTo>
                  <a:lnTo>
                    <a:pt x="0" y="44"/>
                  </a:lnTo>
                  <a:cubicBezTo>
                    <a:pt x="0" y="53"/>
                    <a:pt x="7" y="60"/>
                    <a:pt x="16" y="60"/>
                  </a:cubicBezTo>
                  <a:cubicBezTo>
                    <a:pt x="24" y="60"/>
                    <a:pt x="33" y="53"/>
                    <a:pt x="33" y="44"/>
                  </a:cubicBezTo>
                  <a:lnTo>
                    <a:pt x="33" y="17"/>
                  </a:lnTo>
                  <a:cubicBezTo>
                    <a:pt x="33" y="8"/>
                    <a:pt x="25" y="0"/>
                    <a:pt x="16"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99" name="Google Shape;999;p37"/>
            <p:cNvSpPr/>
            <p:nvPr/>
          </p:nvSpPr>
          <p:spPr>
            <a:xfrm>
              <a:off x="2610360" y="1568520"/>
              <a:ext cx="11520" cy="21600"/>
            </a:xfrm>
            <a:custGeom>
              <a:avLst/>
              <a:gdLst/>
              <a:ahLst/>
              <a:cxnLst/>
              <a:rect l="l" t="t" r="r" b="b"/>
              <a:pathLst>
                <a:path w="32" h="60" extrusionOk="0">
                  <a:moveTo>
                    <a:pt x="16" y="60"/>
                  </a:moveTo>
                  <a:cubicBezTo>
                    <a:pt x="25" y="60"/>
                    <a:pt x="32" y="53"/>
                    <a:pt x="32" y="44"/>
                  </a:cubicBezTo>
                  <a:lnTo>
                    <a:pt x="32" y="17"/>
                  </a:lnTo>
                  <a:cubicBezTo>
                    <a:pt x="32" y="8"/>
                    <a:pt x="25" y="0"/>
                    <a:pt x="16" y="0"/>
                  </a:cubicBezTo>
                  <a:cubicBezTo>
                    <a:pt x="7" y="0"/>
                    <a:pt x="0" y="8"/>
                    <a:pt x="0" y="17"/>
                  </a:cubicBezTo>
                  <a:lnTo>
                    <a:pt x="0" y="44"/>
                  </a:lnTo>
                  <a:cubicBezTo>
                    <a:pt x="0" y="53"/>
                    <a:pt x="7" y="60"/>
                    <a:pt x="16" y="6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00" name="Google Shape;1000;p37"/>
            <p:cNvSpPr/>
            <p:nvPr/>
          </p:nvSpPr>
          <p:spPr>
            <a:xfrm>
              <a:off x="2573640" y="1602720"/>
              <a:ext cx="37800" cy="17640"/>
            </a:xfrm>
            <a:custGeom>
              <a:avLst/>
              <a:gdLst/>
              <a:ahLst/>
              <a:cxnLst/>
              <a:rect l="l" t="t" r="r" b="b"/>
              <a:pathLst>
                <a:path w="105" h="49" extrusionOk="0">
                  <a:moveTo>
                    <a:pt x="99" y="4"/>
                  </a:moveTo>
                  <a:cubicBezTo>
                    <a:pt x="92" y="-2"/>
                    <a:pt x="82" y="-1"/>
                    <a:pt x="76" y="6"/>
                  </a:cubicBezTo>
                  <a:cubicBezTo>
                    <a:pt x="70" y="13"/>
                    <a:pt x="61" y="17"/>
                    <a:pt x="52" y="17"/>
                  </a:cubicBezTo>
                  <a:cubicBezTo>
                    <a:pt x="42" y="17"/>
                    <a:pt x="34" y="13"/>
                    <a:pt x="28" y="6"/>
                  </a:cubicBezTo>
                  <a:cubicBezTo>
                    <a:pt x="23" y="-1"/>
                    <a:pt x="12" y="-2"/>
                    <a:pt x="6" y="4"/>
                  </a:cubicBezTo>
                  <a:cubicBezTo>
                    <a:pt x="-1" y="10"/>
                    <a:pt x="-2" y="20"/>
                    <a:pt x="4" y="27"/>
                  </a:cubicBezTo>
                  <a:cubicBezTo>
                    <a:pt x="16" y="41"/>
                    <a:pt x="33" y="49"/>
                    <a:pt x="52" y="49"/>
                  </a:cubicBezTo>
                  <a:cubicBezTo>
                    <a:pt x="71" y="49"/>
                    <a:pt x="89" y="41"/>
                    <a:pt x="101" y="27"/>
                  </a:cubicBezTo>
                  <a:cubicBezTo>
                    <a:pt x="107" y="20"/>
                    <a:pt x="106" y="10"/>
                    <a:pt x="99"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01" name="Google Shape;1001;p37"/>
            <p:cNvSpPr/>
            <p:nvPr/>
          </p:nvSpPr>
          <p:spPr>
            <a:xfrm>
              <a:off x="2475720" y="1332720"/>
              <a:ext cx="334080" cy="395640"/>
            </a:xfrm>
            <a:custGeom>
              <a:avLst/>
              <a:gdLst/>
              <a:ahLst/>
              <a:cxnLst/>
              <a:rect l="l" t="t" r="r" b="b"/>
              <a:pathLst>
                <a:path w="928" h="1099" extrusionOk="0">
                  <a:moveTo>
                    <a:pt x="883" y="167"/>
                  </a:moveTo>
                  <a:lnTo>
                    <a:pt x="649" y="167"/>
                  </a:lnTo>
                  <a:lnTo>
                    <a:pt x="649" y="147"/>
                  </a:lnTo>
                  <a:cubicBezTo>
                    <a:pt x="649" y="138"/>
                    <a:pt x="642" y="131"/>
                    <a:pt x="633" y="131"/>
                  </a:cubicBezTo>
                  <a:cubicBezTo>
                    <a:pt x="624" y="131"/>
                    <a:pt x="617" y="138"/>
                    <a:pt x="617" y="147"/>
                  </a:cubicBezTo>
                  <a:lnTo>
                    <a:pt x="617" y="167"/>
                  </a:lnTo>
                  <a:lnTo>
                    <a:pt x="452" y="167"/>
                  </a:lnTo>
                  <a:cubicBezTo>
                    <a:pt x="428" y="167"/>
                    <a:pt x="408" y="187"/>
                    <a:pt x="408" y="212"/>
                  </a:cubicBezTo>
                  <a:lnTo>
                    <a:pt x="408" y="447"/>
                  </a:lnTo>
                  <a:cubicBezTo>
                    <a:pt x="408" y="472"/>
                    <a:pt x="428" y="491"/>
                    <a:pt x="452" y="491"/>
                  </a:cubicBezTo>
                  <a:lnTo>
                    <a:pt x="485" y="491"/>
                  </a:lnTo>
                  <a:lnTo>
                    <a:pt x="503" y="556"/>
                  </a:lnTo>
                  <a:cubicBezTo>
                    <a:pt x="506" y="565"/>
                    <a:pt x="514" y="573"/>
                    <a:pt x="524" y="575"/>
                  </a:cubicBezTo>
                  <a:cubicBezTo>
                    <a:pt x="526" y="575"/>
                    <a:pt x="528" y="576"/>
                    <a:pt x="530" y="576"/>
                  </a:cubicBezTo>
                  <a:cubicBezTo>
                    <a:pt x="537" y="576"/>
                    <a:pt x="545" y="572"/>
                    <a:pt x="550" y="567"/>
                  </a:cubicBezTo>
                  <a:lnTo>
                    <a:pt x="616" y="493"/>
                  </a:lnTo>
                  <a:lnTo>
                    <a:pt x="616" y="949"/>
                  </a:lnTo>
                  <a:lnTo>
                    <a:pt x="32" y="949"/>
                  </a:lnTo>
                  <a:lnTo>
                    <a:pt x="32" y="73"/>
                  </a:lnTo>
                  <a:cubicBezTo>
                    <a:pt x="32" y="51"/>
                    <a:pt x="50" y="32"/>
                    <a:pt x="72" y="32"/>
                  </a:cubicBezTo>
                  <a:lnTo>
                    <a:pt x="166" y="32"/>
                  </a:lnTo>
                  <a:lnTo>
                    <a:pt x="178" y="82"/>
                  </a:lnTo>
                  <a:cubicBezTo>
                    <a:pt x="182" y="102"/>
                    <a:pt x="200" y="116"/>
                    <a:pt x="221" y="116"/>
                  </a:cubicBezTo>
                  <a:lnTo>
                    <a:pt x="428" y="116"/>
                  </a:lnTo>
                  <a:cubicBezTo>
                    <a:pt x="448" y="116"/>
                    <a:pt x="466" y="102"/>
                    <a:pt x="471" y="82"/>
                  </a:cubicBezTo>
                  <a:lnTo>
                    <a:pt x="482" y="32"/>
                  </a:lnTo>
                  <a:lnTo>
                    <a:pt x="576" y="32"/>
                  </a:lnTo>
                  <a:cubicBezTo>
                    <a:pt x="598" y="32"/>
                    <a:pt x="616" y="51"/>
                    <a:pt x="616" y="73"/>
                  </a:cubicBezTo>
                  <a:cubicBezTo>
                    <a:pt x="616" y="82"/>
                    <a:pt x="624" y="89"/>
                    <a:pt x="633" y="89"/>
                  </a:cubicBezTo>
                  <a:cubicBezTo>
                    <a:pt x="641" y="89"/>
                    <a:pt x="649" y="82"/>
                    <a:pt x="649" y="73"/>
                  </a:cubicBezTo>
                  <a:cubicBezTo>
                    <a:pt x="649" y="33"/>
                    <a:pt x="616" y="0"/>
                    <a:pt x="576" y="0"/>
                  </a:cubicBezTo>
                  <a:lnTo>
                    <a:pt x="73" y="0"/>
                  </a:lnTo>
                  <a:cubicBezTo>
                    <a:pt x="32" y="0"/>
                    <a:pt x="0" y="33"/>
                    <a:pt x="0" y="73"/>
                  </a:cubicBezTo>
                  <a:lnTo>
                    <a:pt x="0" y="1027"/>
                  </a:lnTo>
                  <a:cubicBezTo>
                    <a:pt x="0" y="1067"/>
                    <a:pt x="32" y="1099"/>
                    <a:pt x="73" y="1099"/>
                  </a:cubicBezTo>
                  <a:lnTo>
                    <a:pt x="576" y="1099"/>
                  </a:lnTo>
                  <a:cubicBezTo>
                    <a:pt x="616" y="1099"/>
                    <a:pt x="649" y="1067"/>
                    <a:pt x="649" y="1027"/>
                  </a:cubicBezTo>
                  <a:lnTo>
                    <a:pt x="649" y="491"/>
                  </a:lnTo>
                  <a:lnTo>
                    <a:pt x="883" y="491"/>
                  </a:lnTo>
                  <a:cubicBezTo>
                    <a:pt x="908" y="491"/>
                    <a:pt x="928" y="472"/>
                    <a:pt x="928" y="447"/>
                  </a:cubicBezTo>
                  <a:lnTo>
                    <a:pt x="928" y="212"/>
                  </a:lnTo>
                  <a:cubicBezTo>
                    <a:pt x="928" y="187"/>
                    <a:pt x="908" y="167"/>
                    <a:pt x="883" y="167"/>
                  </a:cubicBezTo>
                  <a:moveTo>
                    <a:pt x="449" y="32"/>
                  </a:moveTo>
                  <a:lnTo>
                    <a:pt x="439" y="75"/>
                  </a:lnTo>
                  <a:cubicBezTo>
                    <a:pt x="438" y="80"/>
                    <a:pt x="433" y="84"/>
                    <a:pt x="428" y="84"/>
                  </a:cubicBezTo>
                  <a:lnTo>
                    <a:pt x="221" y="84"/>
                  </a:lnTo>
                  <a:cubicBezTo>
                    <a:pt x="215" y="84"/>
                    <a:pt x="210" y="80"/>
                    <a:pt x="209" y="75"/>
                  </a:cubicBezTo>
                  <a:lnTo>
                    <a:pt x="199" y="32"/>
                  </a:lnTo>
                  <a:lnTo>
                    <a:pt x="449" y="32"/>
                  </a:lnTo>
                  <a:moveTo>
                    <a:pt x="617" y="1027"/>
                  </a:moveTo>
                  <a:cubicBezTo>
                    <a:pt x="617" y="1049"/>
                    <a:pt x="598" y="1067"/>
                    <a:pt x="576" y="1067"/>
                  </a:cubicBezTo>
                  <a:lnTo>
                    <a:pt x="73" y="1067"/>
                  </a:lnTo>
                  <a:cubicBezTo>
                    <a:pt x="50" y="1067"/>
                    <a:pt x="32" y="1049"/>
                    <a:pt x="32" y="1027"/>
                  </a:cubicBezTo>
                  <a:lnTo>
                    <a:pt x="32" y="981"/>
                  </a:lnTo>
                  <a:lnTo>
                    <a:pt x="617" y="981"/>
                  </a:lnTo>
                  <a:lnTo>
                    <a:pt x="617" y="1027"/>
                  </a:lnTo>
                  <a:moveTo>
                    <a:pt x="896" y="447"/>
                  </a:moveTo>
                  <a:cubicBezTo>
                    <a:pt x="896" y="454"/>
                    <a:pt x="890" y="459"/>
                    <a:pt x="883" y="459"/>
                  </a:cubicBezTo>
                  <a:lnTo>
                    <a:pt x="615" y="459"/>
                  </a:lnTo>
                  <a:cubicBezTo>
                    <a:pt x="608" y="459"/>
                    <a:pt x="600" y="463"/>
                    <a:pt x="595" y="468"/>
                  </a:cubicBezTo>
                  <a:lnTo>
                    <a:pt x="532" y="539"/>
                  </a:lnTo>
                  <a:lnTo>
                    <a:pt x="515" y="479"/>
                  </a:lnTo>
                  <a:cubicBezTo>
                    <a:pt x="511" y="467"/>
                    <a:pt x="500" y="459"/>
                    <a:pt x="488" y="459"/>
                  </a:cubicBezTo>
                  <a:lnTo>
                    <a:pt x="452" y="459"/>
                  </a:lnTo>
                  <a:cubicBezTo>
                    <a:pt x="445" y="459"/>
                    <a:pt x="440" y="454"/>
                    <a:pt x="440" y="447"/>
                  </a:cubicBezTo>
                  <a:lnTo>
                    <a:pt x="440" y="212"/>
                  </a:lnTo>
                  <a:cubicBezTo>
                    <a:pt x="440" y="205"/>
                    <a:pt x="445" y="200"/>
                    <a:pt x="452" y="200"/>
                  </a:cubicBezTo>
                  <a:lnTo>
                    <a:pt x="883" y="200"/>
                  </a:lnTo>
                  <a:cubicBezTo>
                    <a:pt x="890" y="200"/>
                    <a:pt x="896" y="205"/>
                    <a:pt x="896" y="212"/>
                  </a:cubicBezTo>
                  <a:lnTo>
                    <a:pt x="896" y="447"/>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02" name="Google Shape;1002;p37"/>
            <p:cNvSpPr/>
            <p:nvPr/>
          </p:nvSpPr>
          <p:spPr>
            <a:xfrm>
              <a:off x="2652480" y="1418400"/>
              <a:ext cx="127080" cy="11520"/>
            </a:xfrm>
            <a:custGeom>
              <a:avLst/>
              <a:gdLst/>
              <a:ahLst/>
              <a:cxnLst/>
              <a:rect l="l" t="t" r="r" b="b"/>
              <a:pathLst>
                <a:path w="353" h="32" extrusionOk="0">
                  <a:moveTo>
                    <a:pt x="337" y="0"/>
                  </a:moveTo>
                  <a:lnTo>
                    <a:pt x="17" y="0"/>
                  </a:lnTo>
                  <a:cubicBezTo>
                    <a:pt x="8" y="0"/>
                    <a:pt x="0" y="7"/>
                    <a:pt x="0" y="16"/>
                  </a:cubicBezTo>
                  <a:cubicBezTo>
                    <a:pt x="0" y="25"/>
                    <a:pt x="8" y="32"/>
                    <a:pt x="17" y="32"/>
                  </a:cubicBezTo>
                  <a:lnTo>
                    <a:pt x="337" y="32"/>
                  </a:lnTo>
                  <a:cubicBezTo>
                    <a:pt x="346" y="32"/>
                    <a:pt x="353" y="25"/>
                    <a:pt x="353" y="16"/>
                  </a:cubicBezTo>
                  <a:cubicBezTo>
                    <a:pt x="353" y="7"/>
                    <a:pt x="346" y="0"/>
                    <a:pt x="337"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03" name="Google Shape;1003;p37"/>
            <p:cNvSpPr/>
            <p:nvPr/>
          </p:nvSpPr>
          <p:spPr>
            <a:xfrm>
              <a:off x="2652480" y="1445400"/>
              <a:ext cx="127080" cy="11880"/>
            </a:xfrm>
            <a:custGeom>
              <a:avLst/>
              <a:gdLst/>
              <a:ahLst/>
              <a:cxnLst/>
              <a:rect l="l" t="t" r="r" b="b"/>
              <a:pathLst>
                <a:path w="353" h="33" extrusionOk="0">
                  <a:moveTo>
                    <a:pt x="337" y="0"/>
                  </a:moveTo>
                  <a:lnTo>
                    <a:pt x="17" y="0"/>
                  </a:lnTo>
                  <a:cubicBezTo>
                    <a:pt x="8" y="0"/>
                    <a:pt x="0" y="7"/>
                    <a:pt x="0" y="16"/>
                  </a:cubicBezTo>
                  <a:cubicBezTo>
                    <a:pt x="0" y="24"/>
                    <a:pt x="8" y="33"/>
                    <a:pt x="17" y="33"/>
                  </a:cubicBezTo>
                  <a:lnTo>
                    <a:pt x="337" y="33"/>
                  </a:lnTo>
                  <a:cubicBezTo>
                    <a:pt x="346" y="33"/>
                    <a:pt x="353" y="24"/>
                    <a:pt x="353" y="16"/>
                  </a:cubicBezTo>
                  <a:cubicBezTo>
                    <a:pt x="353" y="7"/>
                    <a:pt x="346" y="0"/>
                    <a:pt x="337"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04" name="Google Shape;1004;p37"/>
            <p:cNvSpPr/>
            <p:nvPr/>
          </p:nvSpPr>
          <p:spPr>
            <a:xfrm>
              <a:off x="2652480" y="1472760"/>
              <a:ext cx="70560" cy="11520"/>
            </a:xfrm>
            <a:custGeom>
              <a:avLst/>
              <a:gdLst/>
              <a:ahLst/>
              <a:cxnLst/>
              <a:rect l="l" t="t" r="r" b="b"/>
              <a:pathLst>
                <a:path w="196" h="32" extrusionOk="0">
                  <a:moveTo>
                    <a:pt x="180" y="0"/>
                  </a:moveTo>
                  <a:lnTo>
                    <a:pt x="17" y="0"/>
                  </a:lnTo>
                  <a:cubicBezTo>
                    <a:pt x="8" y="0"/>
                    <a:pt x="0" y="7"/>
                    <a:pt x="0" y="16"/>
                  </a:cubicBezTo>
                  <a:cubicBezTo>
                    <a:pt x="0" y="25"/>
                    <a:pt x="8" y="32"/>
                    <a:pt x="17" y="32"/>
                  </a:cubicBezTo>
                  <a:lnTo>
                    <a:pt x="180" y="32"/>
                  </a:lnTo>
                  <a:cubicBezTo>
                    <a:pt x="189" y="32"/>
                    <a:pt x="196" y="25"/>
                    <a:pt x="196" y="16"/>
                  </a:cubicBezTo>
                  <a:cubicBezTo>
                    <a:pt x="196" y="7"/>
                    <a:pt x="189" y="0"/>
                    <a:pt x="180"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1005" name="Google Shape;1005;p37"/>
          <p:cNvGrpSpPr/>
          <p:nvPr/>
        </p:nvGrpSpPr>
        <p:grpSpPr>
          <a:xfrm>
            <a:off x="5910209" y="2808334"/>
            <a:ext cx="417598" cy="340483"/>
            <a:chOff x="4080240" y="1338840"/>
            <a:chExt cx="395640" cy="383400"/>
          </a:xfrm>
        </p:grpSpPr>
        <p:sp>
          <p:nvSpPr>
            <p:cNvPr id="1006" name="Google Shape;1006;p37"/>
            <p:cNvSpPr/>
            <p:nvPr/>
          </p:nvSpPr>
          <p:spPr>
            <a:xfrm>
              <a:off x="4080240" y="1338840"/>
              <a:ext cx="395640" cy="383400"/>
            </a:xfrm>
            <a:custGeom>
              <a:avLst/>
              <a:gdLst/>
              <a:ahLst/>
              <a:cxnLst/>
              <a:rect l="l" t="t" r="r" b="b"/>
              <a:pathLst>
                <a:path w="1099" h="1065" extrusionOk="0">
                  <a:moveTo>
                    <a:pt x="1083" y="641"/>
                  </a:moveTo>
                  <a:cubicBezTo>
                    <a:pt x="1092" y="641"/>
                    <a:pt x="1099" y="634"/>
                    <a:pt x="1099" y="625"/>
                  </a:cubicBezTo>
                  <a:lnTo>
                    <a:pt x="1099" y="36"/>
                  </a:lnTo>
                  <a:cubicBezTo>
                    <a:pt x="1099" y="16"/>
                    <a:pt x="1083" y="0"/>
                    <a:pt x="1064" y="0"/>
                  </a:cubicBezTo>
                  <a:lnTo>
                    <a:pt x="145" y="0"/>
                  </a:lnTo>
                  <a:cubicBezTo>
                    <a:pt x="126" y="0"/>
                    <a:pt x="110" y="16"/>
                    <a:pt x="110" y="36"/>
                  </a:cubicBezTo>
                  <a:lnTo>
                    <a:pt x="110" y="176"/>
                  </a:lnTo>
                  <a:lnTo>
                    <a:pt x="36" y="176"/>
                  </a:lnTo>
                  <a:cubicBezTo>
                    <a:pt x="16" y="176"/>
                    <a:pt x="0" y="192"/>
                    <a:pt x="0" y="212"/>
                  </a:cubicBezTo>
                  <a:lnTo>
                    <a:pt x="0" y="1022"/>
                  </a:lnTo>
                  <a:cubicBezTo>
                    <a:pt x="0" y="1046"/>
                    <a:pt x="20" y="1065"/>
                    <a:pt x="44" y="1065"/>
                  </a:cubicBezTo>
                  <a:lnTo>
                    <a:pt x="949" y="1065"/>
                  </a:lnTo>
                  <a:cubicBezTo>
                    <a:pt x="973" y="1065"/>
                    <a:pt x="993" y="1046"/>
                    <a:pt x="993" y="1022"/>
                  </a:cubicBezTo>
                  <a:lnTo>
                    <a:pt x="993" y="887"/>
                  </a:lnTo>
                  <a:lnTo>
                    <a:pt x="1056" y="887"/>
                  </a:lnTo>
                  <a:cubicBezTo>
                    <a:pt x="1080" y="887"/>
                    <a:pt x="1099" y="867"/>
                    <a:pt x="1099" y="843"/>
                  </a:cubicBezTo>
                  <a:lnTo>
                    <a:pt x="1099" y="699"/>
                  </a:lnTo>
                  <a:cubicBezTo>
                    <a:pt x="1099" y="690"/>
                    <a:pt x="1092" y="683"/>
                    <a:pt x="1083" y="683"/>
                  </a:cubicBezTo>
                  <a:cubicBezTo>
                    <a:pt x="1074" y="683"/>
                    <a:pt x="1067" y="690"/>
                    <a:pt x="1067" y="699"/>
                  </a:cubicBezTo>
                  <a:lnTo>
                    <a:pt x="1067" y="843"/>
                  </a:lnTo>
                  <a:cubicBezTo>
                    <a:pt x="1067" y="850"/>
                    <a:pt x="1062" y="855"/>
                    <a:pt x="1056" y="855"/>
                  </a:cubicBezTo>
                  <a:lnTo>
                    <a:pt x="993" y="855"/>
                  </a:lnTo>
                  <a:lnTo>
                    <a:pt x="993" y="212"/>
                  </a:lnTo>
                  <a:cubicBezTo>
                    <a:pt x="993" y="192"/>
                    <a:pt x="977" y="176"/>
                    <a:pt x="957" y="176"/>
                  </a:cubicBezTo>
                  <a:lnTo>
                    <a:pt x="307" y="176"/>
                  </a:lnTo>
                  <a:cubicBezTo>
                    <a:pt x="298" y="176"/>
                    <a:pt x="291" y="183"/>
                    <a:pt x="291" y="192"/>
                  </a:cubicBezTo>
                  <a:cubicBezTo>
                    <a:pt x="291" y="200"/>
                    <a:pt x="298" y="209"/>
                    <a:pt x="307" y="209"/>
                  </a:cubicBezTo>
                  <a:lnTo>
                    <a:pt x="957" y="209"/>
                  </a:lnTo>
                  <a:cubicBezTo>
                    <a:pt x="959" y="209"/>
                    <a:pt x="961" y="210"/>
                    <a:pt x="961" y="212"/>
                  </a:cubicBezTo>
                  <a:lnTo>
                    <a:pt x="961" y="273"/>
                  </a:lnTo>
                  <a:lnTo>
                    <a:pt x="142" y="273"/>
                  </a:lnTo>
                  <a:lnTo>
                    <a:pt x="142" y="209"/>
                  </a:lnTo>
                  <a:lnTo>
                    <a:pt x="232" y="209"/>
                  </a:lnTo>
                  <a:cubicBezTo>
                    <a:pt x="241" y="209"/>
                    <a:pt x="248" y="200"/>
                    <a:pt x="248" y="192"/>
                  </a:cubicBezTo>
                  <a:cubicBezTo>
                    <a:pt x="248" y="183"/>
                    <a:pt x="241" y="176"/>
                    <a:pt x="232" y="176"/>
                  </a:cubicBezTo>
                  <a:lnTo>
                    <a:pt x="142" y="176"/>
                  </a:lnTo>
                  <a:lnTo>
                    <a:pt x="142" y="129"/>
                  </a:lnTo>
                  <a:lnTo>
                    <a:pt x="1067" y="129"/>
                  </a:lnTo>
                  <a:lnTo>
                    <a:pt x="1067" y="625"/>
                  </a:lnTo>
                  <a:cubicBezTo>
                    <a:pt x="1067" y="634"/>
                    <a:pt x="1074" y="641"/>
                    <a:pt x="1083" y="641"/>
                  </a:cubicBezTo>
                  <a:moveTo>
                    <a:pt x="33" y="212"/>
                  </a:moveTo>
                  <a:cubicBezTo>
                    <a:pt x="33" y="210"/>
                    <a:pt x="35" y="209"/>
                    <a:pt x="37" y="209"/>
                  </a:cubicBezTo>
                  <a:lnTo>
                    <a:pt x="110" y="209"/>
                  </a:lnTo>
                  <a:lnTo>
                    <a:pt x="110" y="273"/>
                  </a:lnTo>
                  <a:lnTo>
                    <a:pt x="33" y="273"/>
                  </a:lnTo>
                  <a:lnTo>
                    <a:pt x="33" y="212"/>
                  </a:lnTo>
                  <a:moveTo>
                    <a:pt x="961" y="305"/>
                  </a:moveTo>
                  <a:lnTo>
                    <a:pt x="961" y="1022"/>
                  </a:lnTo>
                  <a:cubicBezTo>
                    <a:pt x="961" y="1028"/>
                    <a:pt x="955" y="1033"/>
                    <a:pt x="949" y="1033"/>
                  </a:cubicBezTo>
                  <a:lnTo>
                    <a:pt x="44" y="1033"/>
                  </a:lnTo>
                  <a:cubicBezTo>
                    <a:pt x="37" y="1033"/>
                    <a:pt x="32" y="1028"/>
                    <a:pt x="32" y="1022"/>
                  </a:cubicBezTo>
                  <a:lnTo>
                    <a:pt x="32" y="305"/>
                  </a:lnTo>
                  <a:lnTo>
                    <a:pt x="961" y="305"/>
                  </a:lnTo>
                  <a:moveTo>
                    <a:pt x="219" y="97"/>
                  </a:moveTo>
                  <a:lnTo>
                    <a:pt x="142" y="97"/>
                  </a:lnTo>
                  <a:lnTo>
                    <a:pt x="142" y="36"/>
                  </a:lnTo>
                  <a:cubicBezTo>
                    <a:pt x="142" y="34"/>
                    <a:pt x="143" y="33"/>
                    <a:pt x="145" y="33"/>
                  </a:cubicBezTo>
                  <a:lnTo>
                    <a:pt x="219" y="33"/>
                  </a:lnTo>
                  <a:lnTo>
                    <a:pt x="219" y="97"/>
                  </a:lnTo>
                  <a:moveTo>
                    <a:pt x="251" y="97"/>
                  </a:moveTo>
                  <a:lnTo>
                    <a:pt x="251" y="32"/>
                  </a:lnTo>
                  <a:lnTo>
                    <a:pt x="1064" y="32"/>
                  </a:lnTo>
                  <a:cubicBezTo>
                    <a:pt x="1066" y="32"/>
                    <a:pt x="1067" y="34"/>
                    <a:pt x="1067" y="36"/>
                  </a:cubicBezTo>
                  <a:lnTo>
                    <a:pt x="1067" y="97"/>
                  </a:lnTo>
                  <a:lnTo>
                    <a:pt x="251" y="97"/>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07" name="Google Shape;1007;p37"/>
            <p:cNvSpPr/>
            <p:nvPr/>
          </p:nvSpPr>
          <p:spPr>
            <a:xfrm>
              <a:off x="4298760" y="1506240"/>
              <a:ext cx="80640" cy="11520"/>
            </a:xfrm>
            <a:custGeom>
              <a:avLst/>
              <a:gdLst/>
              <a:ahLst/>
              <a:cxnLst/>
              <a:rect l="l" t="t" r="r" b="b"/>
              <a:pathLst>
                <a:path w="224" h="32" extrusionOk="0">
                  <a:moveTo>
                    <a:pt x="16" y="32"/>
                  </a:moveTo>
                  <a:lnTo>
                    <a:pt x="208" y="32"/>
                  </a:lnTo>
                  <a:cubicBezTo>
                    <a:pt x="217" y="32"/>
                    <a:pt x="224" y="25"/>
                    <a:pt x="224" y="16"/>
                  </a:cubicBezTo>
                  <a:cubicBezTo>
                    <a:pt x="224" y="7"/>
                    <a:pt x="217" y="0"/>
                    <a:pt x="208" y="0"/>
                  </a:cubicBezTo>
                  <a:lnTo>
                    <a:pt x="16" y="0"/>
                  </a:lnTo>
                  <a:cubicBezTo>
                    <a:pt x="7" y="0"/>
                    <a:pt x="0" y="7"/>
                    <a:pt x="0" y="16"/>
                  </a:cubicBezTo>
                  <a:cubicBezTo>
                    <a:pt x="0" y="25"/>
                    <a:pt x="7" y="32"/>
                    <a:pt x="16" y="3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08" name="Google Shape;1008;p37"/>
            <p:cNvSpPr/>
            <p:nvPr/>
          </p:nvSpPr>
          <p:spPr>
            <a:xfrm>
              <a:off x="4272120" y="1551960"/>
              <a:ext cx="133920" cy="11520"/>
            </a:xfrm>
            <a:custGeom>
              <a:avLst/>
              <a:gdLst/>
              <a:ahLst/>
              <a:cxnLst/>
              <a:rect l="l" t="t" r="r" b="b"/>
              <a:pathLst>
                <a:path w="372" h="32" extrusionOk="0">
                  <a:moveTo>
                    <a:pt x="16" y="32"/>
                  </a:moveTo>
                  <a:lnTo>
                    <a:pt x="356" y="32"/>
                  </a:lnTo>
                  <a:cubicBezTo>
                    <a:pt x="365" y="32"/>
                    <a:pt x="372" y="25"/>
                    <a:pt x="372" y="16"/>
                  </a:cubicBezTo>
                  <a:cubicBezTo>
                    <a:pt x="372" y="7"/>
                    <a:pt x="365" y="0"/>
                    <a:pt x="356" y="0"/>
                  </a:cubicBezTo>
                  <a:lnTo>
                    <a:pt x="16" y="0"/>
                  </a:lnTo>
                  <a:cubicBezTo>
                    <a:pt x="7" y="0"/>
                    <a:pt x="0" y="7"/>
                    <a:pt x="0" y="16"/>
                  </a:cubicBezTo>
                  <a:cubicBezTo>
                    <a:pt x="0" y="25"/>
                    <a:pt x="7" y="32"/>
                    <a:pt x="16" y="3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09" name="Google Shape;1009;p37"/>
            <p:cNvSpPr/>
            <p:nvPr/>
          </p:nvSpPr>
          <p:spPr>
            <a:xfrm>
              <a:off x="4272120" y="1581840"/>
              <a:ext cx="133920" cy="11520"/>
            </a:xfrm>
            <a:custGeom>
              <a:avLst/>
              <a:gdLst/>
              <a:ahLst/>
              <a:cxnLst/>
              <a:rect l="l" t="t" r="r" b="b"/>
              <a:pathLst>
                <a:path w="372" h="32" extrusionOk="0">
                  <a:moveTo>
                    <a:pt x="16" y="32"/>
                  </a:moveTo>
                  <a:lnTo>
                    <a:pt x="356" y="32"/>
                  </a:lnTo>
                  <a:cubicBezTo>
                    <a:pt x="365" y="32"/>
                    <a:pt x="372" y="25"/>
                    <a:pt x="372" y="16"/>
                  </a:cubicBezTo>
                  <a:cubicBezTo>
                    <a:pt x="372" y="7"/>
                    <a:pt x="365" y="0"/>
                    <a:pt x="356" y="0"/>
                  </a:cubicBezTo>
                  <a:lnTo>
                    <a:pt x="16" y="0"/>
                  </a:lnTo>
                  <a:cubicBezTo>
                    <a:pt x="7" y="0"/>
                    <a:pt x="0" y="7"/>
                    <a:pt x="0" y="16"/>
                  </a:cubicBezTo>
                  <a:cubicBezTo>
                    <a:pt x="0" y="25"/>
                    <a:pt x="7" y="32"/>
                    <a:pt x="16" y="3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10" name="Google Shape;1010;p37"/>
            <p:cNvSpPr/>
            <p:nvPr/>
          </p:nvSpPr>
          <p:spPr>
            <a:xfrm>
              <a:off x="4272120" y="1611720"/>
              <a:ext cx="133920" cy="11520"/>
            </a:xfrm>
            <a:custGeom>
              <a:avLst/>
              <a:gdLst/>
              <a:ahLst/>
              <a:cxnLst/>
              <a:rect l="l" t="t" r="r" b="b"/>
              <a:pathLst>
                <a:path w="372" h="32" extrusionOk="0">
                  <a:moveTo>
                    <a:pt x="16" y="32"/>
                  </a:moveTo>
                  <a:lnTo>
                    <a:pt x="356" y="32"/>
                  </a:lnTo>
                  <a:cubicBezTo>
                    <a:pt x="365" y="32"/>
                    <a:pt x="372" y="25"/>
                    <a:pt x="372" y="16"/>
                  </a:cubicBezTo>
                  <a:cubicBezTo>
                    <a:pt x="372" y="7"/>
                    <a:pt x="365" y="0"/>
                    <a:pt x="356" y="0"/>
                  </a:cubicBezTo>
                  <a:lnTo>
                    <a:pt x="16" y="0"/>
                  </a:lnTo>
                  <a:cubicBezTo>
                    <a:pt x="7" y="0"/>
                    <a:pt x="0" y="7"/>
                    <a:pt x="0" y="16"/>
                  </a:cubicBezTo>
                  <a:cubicBezTo>
                    <a:pt x="0" y="25"/>
                    <a:pt x="7" y="32"/>
                    <a:pt x="16" y="3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11" name="Google Shape;1011;p37"/>
            <p:cNvSpPr/>
            <p:nvPr/>
          </p:nvSpPr>
          <p:spPr>
            <a:xfrm>
              <a:off x="4272120" y="1641600"/>
              <a:ext cx="133920" cy="11520"/>
            </a:xfrm>
            <a:custGeom>
              <a:avLst/>
              <a:gdLst/>
              <a:ahLst/>
              <a:cxnLst/>
              <a:rect l="l" t="t" r="r" b="b"/>
              <a:pathLst>
                <a:path w="372" h="32" extrusionOk="0">
                  <a:moveTo>
                    <a:pt x="16" y="32"/>
                  </a:moveTo>
                  <a:lnTo>
                    <a:pt x="356" y="32"/>
                  </a:lnTo>
                  <a:cubicBezTo>
                    <a:pt x="365" y="32"/>
                    <a:pt x="372" y="25"/>
                    <a:pt x="372" y="16"/>
                  </a:cubicBezTo>
                  <a:cubicBezTo>
                    <a:pt x="372" y="7"/>
                    <a:pt x="365" y="0"/>
                    <a:pt x="356" y="0"/>
                  </a:cubicBezTo>
                  <a:lnTo>
                    <a:pt x="16" y="0"/>
                  </a:lnTo>
                  <a:cubicBezTo>
                    <a:pt x="7" y="0"/>
                    <a:pt x="0" y="7"/>
                    <a:pt x="0" y="16"/>
                  </a:cubicBezTo>
                  <a:cubicBezTo>
                    <a:pt x="0" y="25"/>
                    <a:pt x="7" y="32"/>
                    <a:pt x="16" y="3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12" name="Google Shape;1012;p37"/>
            <p:cNvSpPr/>
            <p:nvPr/>
          </p:nvSpPr>
          <p:spPr>
            <a:xfrm>
              <a:off x="4111560" y="1506600"/>
              <a:ext cx="146520" cy="146520"/>
            </a:xfrm>
            <a:custGeom>
              <a:avLst/>
              <a:gdLst/>
              <a:ahLst/>
              <a:cxnLst/>
              <a:rect l="l" t="t" r="r" b="b"/>
              <a:pathLst>
                <a:path w="407" h="407" extrusionOk="0">
                  <a:moveTo>
                    <a:pt x="204" y="407"/>
                  </a:moveTo>
                  <a:cubicBezTo>
                    <a:pt x="316" y="407"/>
                    <a:pt x="407" y="315"/>
                    <a:pt x="407" y="203"/>
                  </a:cubicBezTo>
                  <a:cubicBezTo>
                    <a:pt x="407" y="91"/>
                    <a:pt x="316" y="0"/>
                    <a:pt x="204" y="0"/>
                  </a:cubicBezTo>
                  <a:cubicBezTo>
                    <a:pt x="92" y="0"/>
                    <a:pt x="0" y="91"/>
                    <a:pt x="0" y="203"/>
                  </a:cubicBezTo>
                  <a:cubicBezTo>
                    <a:pt x="0" y="315"/>
                    <a:pt x="92" y="407"/>
                    <a:pt x="204" y="407"/>
                  </a:cubicBezTo>
                  <a:moveTo>
                    <a:pt x="204" y="32"/>
                  </a:moveTo>
                  <a:cubicBezTo>
                    <a:pt x="298" y="32"/>
                    <a:pt x="375" y="108"/>
                    <a:pt x="375" y="203"/>
                  </a:cubicBezTo>
                  <a:cubicBezTo>
                    <a:pt x="375" y="297"/>
                    <a:pt x="298" y="374"/>
                    <a:pt x="204" y="374"/>
                  </a:cubicBezTo>
                  <a:cubicBezTo>
                    <a:pt x="109" y="374"/>
                    <a:pt x="33" y="297"/>
                    <a:pt x="33" y="203"/>
                  </a:cubicBezTo>
                  <a:cubicBezTo>
                    <a:pt x="33" y="108"/>
                    <a:pt x="109" y="32"/>
                    <a:pt x="204" y="3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13" name="Google Shape;1013;p37"/>
            <p:cNvSpPr/>
            <p:nvPr/>
          </p:nvSpPr>
          <p:spPr>
            <a:xfrm>
              <a:off x="4139640" y="1541880"/>
              <a:ext cx="90360" cy="75600"/>
            </a:xfrm>
            <a:custGeom>
              <a:avLst/>
              <a:gdLst/>
              <a:ahLst/>
              <a:cxnLst/>
              <a:rect l="l" t="t" r="r" b="b"/>
              <a:pathLst>
                <a:path w="251" h="210" extrusionOk="0">
                  <a:moveTo>
                    <a:pt x="72" y="200"/>
                  </a:moveTo>
                  <a:cubicBezTo>
                    <a:pt x="78" y="207"/>
                    <a:pt x="87" y="210"/>
                    <a:pt x="95" y="210"/>
                  </a:cubicBezTo>
                  <a:cubicBezTo>
                    <a:pt x="104" y="210"/>
                    <a:pt x="113" y="207"/>
                    <a:pt x="119" y="200"/>
                  </a:cubicBezTo>
                  <a:lnTo>
                    <a:pt x="237" y="83"/>
                  </a:lnTo>
                  <a:cubicBezTo>
                    <a:pt x="246" y="73"/>
                    <a:pt x="251" y="61"/>
                    <a:pt x="251" y="49"/>
                  </a:cubicBezTo>
                  <a:cubicBezTo>
                    <a:pt x="251" y="36"/>
                    <a:pt x="246" y="24"/>
                    <a:pt x="237" y="15"/>
                  </a:cubicBezTo>
                  <a:cubicBezTo>
                    <a:pt x="228" y="5"/>
                    <a:pt x="215" y="0"/>
                    <a:pt x="203" y="0"/>
                  </a:cubicBezTo>
                  <a:cubicBezTo>
                    <a:pt x="190" y="0"/>
                    <a:pt x="178" y="5"/>
                    <a:pt x="169" y="15"/>
                  </a:cubicBezTo>
                  <a:lnTo>
                    <a:pt x="95" y="88"/>
                  </a:lnTo>
                  <a:lnTo>
                    <a:pt x="83" y="75"/>
                  </a:lnTo>
                  <a:cubicBezTo>
                    <a:pt x="64" y="57"/>
                    <a:pt x="34" y="56"/>
                    <a:pt x="15" y="75"/>
                  </a:cubicBezTo>
                  <a:cubicBezTo>
                    <a:pt x="-4" y="93"/>
                    <a:pt x="-4" y="125"/>
                    <a:pt x="15" y="143"/>
                  </a:cubicBezTo>
                  <a:lnTo>
                    <a:pt x="72" y="200"/>
                  </a:lnTo>
                  <a:moveTo>
                    <a:pt x="38" y="98"/>
                  </a:moveTo>
                  <a:cubicBezTo>
                    <a:pt x="41" y="95"/>
                    <a:pt x="45" y="94"/>
                    <a:pt x="49" y="94"/>
                  </a:cubicBezTo>
                  <a:cubicBezTo>
                    <a:pt x="53" y="94"/>
                    <a:pt x="57" y="95"/>
                    <a:pt x="60" y="98"/>
                  </a:cubicBezTo>
                  <a:lnTo>
                    <a:pt x="83" y="120"/>
                  </a:lnTo>
                  <a:cubicBezTo>
                    <a:pt x="86" y="124"/>
                    <a:pt x="90" y="126"/>
                    <a:pt x="95" y="126"/>
                  </a:cubicBezTo>
                  <a:cubicBezTo>
                    <a:pt x="99" y="126"/>
                    <a:pt x="105" y="124"/>
                    <a:pt x="108" y="120"/>
                  </a:cubicBezTo>
                  <a:lnTo>
                    <a:pt x="191" y="37"/>
                  </a:lnTo>
                  <a:cubicBezTo>
                    <a:pt x="194" y="34"/>
                    <a:pt x="198" y="33"/>
                    <a:pt x="203" y="33"/>
                  </a:cubicBezTo>
                  <a:cubicBezTo>
                    <a:pt x="207" y="33"/>
                    <a:pt x="211" y="34"/>
                    <a:pt x="214" y="37"/>
                  </a:cubicBezTo>
                  <a:cubicBezTo>
                    <a:pt x="217" y="40"/>
                    <a:pt x="219" y="44"/>
                    <a:pt x="219" y="49"/>
                  </a:cubicBezTo>
                  <a:cubicBezTo>
                    <a:pt x="219" y="53"/>
                    <a:pt x="217" y="57"/>
                    <a:pt x="214" y="60"/>
                  </a:cubicBezTo>
                  <a:lnTo>
                    <a:pt x="96" y="177"/>
                  </a:lnTo>
                  <a:cubicBezTo>
                    <a:pt x="96" y="178"/>
                    <a:pt x="95" y="178"/>
                    <a:pt x="94" y="177"/>
                  </a:cubicBezTo>
                  <a:lnTo>
                    <a:pt x="38" y="121"/>
                  </a:lnTo>
                  <a:cubicBezTo>
                    <a:pt x="32" y="114"/>
                    <a:pt x="32" y="104"/>
                    <a:pt x="38" y="98"/>
                  </a:cubicBezTo>
                  <a:close/>
                </a:path>
              </a:pathLst>
            </a:custGeom>
            <a:solidFill>
              <a:schemeClr val="dk1"/>
            </a:solidFill>
            <a:ln>
              <a:noFill/>
            </a:ln>
          </p:spPr>
          <p:txBody>
            <a:bodyPr spcFirstLastPara="1" wrap="square" lIns="90000" tIns="30600" rIns="90000" bIns="306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1014" name="Google Shape;1014;p37"/>
          <p:cNvSpPr/>
          <p:nvPr/>
        </p:nvSpPr>
        <p:spPr>
          <a:xfrm>
            <a:off x="3350619" y="2801675"/>
            <a:ext cx="225330" cy="351675"/>
          </a:xfrm>
          <a:custGeom>
            <a:avLst/>
            <a:gdLst/>
            <a:ahLst/>
            <a:cxnLst/>
            <a:rect l="l" t="t" r="r" b="b"/>
            <a:pathLst>
              <a:path w="593" h="1100" extrusionOk="0">
                <a:moveTo>
                  <a:pt x="577" y="694"/>
                </a:moveTo>
                <a:cubicBezTo>
                  <a:pt x="585" y="694"/>
                  <a:pt x="593" y="687"/>
                  <a:pt x="593" y="678"/>
                </a:cubicBezTo>
                <a:lnTo>
                  <a:pt x="593" y="570"/>
                </a:lnTo>
                <a:cubicBezTo>
                  <a:pt x="593" y="538"/>
                  <a:pt x="568" y="511"/>
                  <a:pt x="536" y="510"/>
                </a:cubicBezTo>
                <a:cubicBezTo>
                  <a:pt x="525" y="510"/>
                  <a:pt x="515" y="512"/>
                  <a:pt x="506" y="517"/>
                </a:cubicBezTo>
                <a:cubicBezTo>
                  <a:pt x="503" y="494"/>
                  <a:pt x="487" y="476"/>
                  <a:pt x="466" y="469"/>
                </a:cubicBezTo>
                <a:lnTo>
                  <a:pt x="446" y="352"/>
                </a:lnTo>
                <a:cubicBezTo>
                  <a:pt x="445" y="347"/>
                  <a:pt x="447" y="342"/>
                  <a:pt x="451" y="338"/>
                </a:cubicBezTo>
                <a:lnTo>
                  <a:pt x="541" y="250"/>
                </a:lnTo>
                <a:cubicBezTo>
                  <a:pt x="555" y="237"/>
                  <a:pt x="559" y="218"/>
                  <a:pt x="553" y="200"/>
                </a:cubicBezTo>
                <a:cubicBezTo>
                  <a:pt x="548" y="183"/>
                  <a:pt x="533" y="170"/>
                  <a:pt x="514" y="168"/>
                </a:cubicBezTo>
                <a:lnTo>
                  <a:pt x="390" y="149"/>
                </a:lnTo>
                <a:cubicBezTo>
                  <a:pt x="384" y="149"/>
                  <a:pt x="380" y="145"/>
                  <a:pt x="377" y="141"/>
                </a:cubicBezTo>
                <a:lnTo>
                  <a:pt x="322" y="27"/>
                </a:lnTo>
                <a:cubicBezTo>
                  <a:pt x="313" y="11"/>
                  <a:pt x="296" y="0"/>
                  <a:pt x="278" y="0"/>
                </a:cubicBezTo>
                <a:cubicBezTo>
                  <a:pt x="259" y="0"/>
                  <a:pt x="243" y="11"/>
                  <a:pt x="235" y="27"/>
                </a:cubicBezTo>
                <a:lnTo>
                  <a:pt x="220" y="57"/>
                </a:lnTo>
                <a:cubicBezTo>
                  <a:pt x="216" y="65"/>
                  <a:pt x="219" y="75"/>
                  <a:pt x="227" y="79"/>
                </a:cubicBezTo>
                <a:cubicBezTo>
                  <a:pt x="235" y="83"/>
                  <a:pt x="245" y="80"/>
                  <a:pt x="249" y="72"/>
                </a:cubicBezTo>
                <a:lnTo>
                  <a:pt x="264" y="42"/>
                </a:lnTo>
                <a:cubicBezTo>
                  <a:pt x="266" y="36"/>
                  <a:pt x="272" y="33"/>
                  <a:pt x="278" y="33"/>
                </a:cubicBezTo>
                <a:cubicBezTo>
                  <a:pt x="284" y="33"/>
                  <a:pt x="290" y="36"/>
                  <a:pt x="293" y="42"/>
                </a:cubicBezTo>
                <a:lnTo>
                  <a:pt x="349" y="155"/>
                </a:lnTo>
                <a:cubicBezTo>
                  <a:pt x="356" y="169"/>
                  <a:pt x="369" y="179"/>
                  <a:pt x="385" y="181"/>
                </a:cubicBezTo>
                <a:lnTo>
                  <a:pt x="510" y="199"/>
                </a:lnTo>
                <a:cubicBezTo>
                  <a:pt x="516" y="200"/>
                  <a:pt x="521" y="204"/>
                  <a:pt x="523" y="210"/>
                </a:cubicBezTo>
                <a:cubicBezTo>
                  <a:pt x="525" y="216"/>
                  <a:pt x="523" y="223"/>
                  <a:pt x="519" y="227"/>
                </a:cubicBezTo>
                <a:lnTo>
                  <a:pt x="428" y="315"/>
                </a:lnTo>
                <a:cubicBezTo>
                  <a:pt x="417" y="326"/>
                  <a:pt x="412" y="342"/>
                  <a:pt x="415" y="358"/>
                </a:cubicBezTo>
                <a:lnTo>
                  <a:pt x="433" y="468"/>
                </a:lnTo>
                <a:cubicBezTo>
                  <a:pt x="428" y="469"/>
                  <a:pt x="422" y="471"/>
                  <a:pt x="417" y="474"/>
                </a:cubicBezTo>
                <a:cubicBezTo>
                  <a:pt x="409" y="452"/>
                  <a:pt x="388" y="435"/>
                  <a:pt x="364" y="434"/>
                </a:cubicBezTo>
                <a:cubicBezTo>
                  <a:pt x="353" y="433"/>
                  <a:pt x="343" y="436"/>
                  <a:pt x="334" y="440"/>
                </a:cubicBezTo>
                <a:lnTo>
                  <a:pt x="334" y="330"/>
                </a:lnTo>
                <a:cubicBezTo>
                  <a:pt x="334" y="313"/>
                  <a:pt x="328" y="298"/>
                  <a:pt x="316" y="287"/>
                </a:cubicBezTo>
                <a:cubicBezTo>
                  <a:pt x="305" y="276"/>
                  <a:pt x="289" y="270"/>
                  <a:pt x="273" y="271"/>
                </a:cubicBezTo>
                <a:cubicBezTo>
                  <a:pt x="241" y="272"/>
                  <a:pt x="216" y="298"/>
                  <a:pt x="216" y="331"/>
                </a:cubicBezTo>
                <a:lnTo>
                  <a:pt x="216" y="462"/>
                </a:lnTo>
                <a:lnTo>
                  <a:pt x="144" y="499"/>
                </a:lnTo>
                <a:cubicBezTo>
                  <a:pt x="138" y="502"/>
                  <a:pt x="132" y="502"/>
                  <a:pt x="127" y="498"/>
                </a:cubicBezTo>
                <a:cubicBezTo>
                  <a:pt x="122" y="494"/>
                  <a:pt x="120" y="488"/>
                  <a:pt x="121" y="482"/>
                </a:cubicBezTo>
                <a:lnTo>
                  <a:pt x="142" y="358"/>
                </a:lnTo>
                <a:cubicBezTo>
                  <a:pt x="145" y="342"/>
                  <a:pt x="139" y="326"/>
                  <a:pt x="128" y="315"/>
                </a:cubicBezTo>
                <a:lnTo>
                  <a:pt x="38" y="227"/>
                </a:lnTo>
                <a:cubicBezTo>
                  <a:pt x="33" y="223"/>
                  <a:pt x="32" y="216"/>
                  <a:pt x="34" y="210"/>
                </a:cubicBezTo>
                <a:cubicBezTo>
                  <a:pt x="36" y="204"/>
                  <a:pt x="40" y="200"/>
                  <a:pt x="47" y="199"/>
                </a:cubicBezTo>
                <a:lnTo>
                  <a:pt x="171" y="181"/>
                </a:lnTo>
                <a:cubicBezTo>
                  <a:pt x="187" y="179"/>
                  <a:pt x="201" y="169"/>
                  <a:pt x="208" y="155"/>
                </a:cubicBezTo>
                <a:lnTo>
                  <a:pt x="216" y="139"/>
                </a:lnTo>
                <a:cubicBezTo>
                  <a:pt x="220" y="131"/>
                  <a:pt x="216" y="121"/>
                  <a:pt x="209" y="117"/>
                </a:cubicBezTo>
                <a:cubicBezTo>
                  <a:pt x="201" y="113"/>
                  <a:pt x="191" y="116"/>
                  <a:pt x="187" y="124"/>
                </a:cubicBezTo>
                <a:lnTo>
                  <a:pt x="179" y="141"/>
                </a:lnTo>
                <a:cubicBezTo>
                  <a:pt x="177" y="145"/>
                  <a:pt x="172" y="149"/>
                  <a:pt x="167" y="149"/>
                </a:cubicBezTo>
                <a:lnTo>
                  <a:pt x="42" y="168"/>
                </a:lnTo>
                <a:cubicBezTo>
                  <a:pt x="24" y="170"/>
                  <a:pt x="9" y="183"/>
                  <a:pt x="3" y="200"/>
                </a:cubicBezTo>
                <a:cubicBezTo>
                  <a:pt x="-3" y="218"/>
                  <a:pt x="2" y="237"/>
                  <a:pt x="15" y="250"/>
                </a:cubicBezTo>
                <a:lnTo>
                  <a:pt x="106" y="338"/>
                </a:lnTo>
                <a:cubicBezTo>
                  <a:pt x="109" y="342"/>
                  <a:pt x="111" y="347"/>
                  <a:pt x="110" y="352"/>
                </a:cubicBezTo>
                <a:lnTo>
                  <a:pt x="89" y="477"/>
                </a:lnTo>
                <a:cubicBezTo>
                  <a:pt x="86" y="495"/>
                  <a:pt x="93" y="513"/>
                  <a:pt x="108" y="524"/>
                </a:cubicBezTo>
                <a:cubicBezTo>
                  <a:pt x="117" y="530"/>
                  <a:pt x="126" y="533"/>
                  <a:pt x="136" y="533"/>
                </a:cubicBezTo>
                <a:cubicBezTo>
                  <a:pt x="144" y="533"/>
                  <a:pt x="152" y="532"/>
                  <a:pt x="159" y="528"/>
                </a:cubicBezTo>
                <a:lnTo>
                  <a:pt x="216" y="498"/>
                </a:lnTo>
                <a:lnTo>
                  <a:pt x="215" y="640"/>
                </a:lnTo>
                <a:lnTo>
                  <a:pt x="206" y="612"/>
                </a:lnTo>
                <a:cubicBezTo>
                  <a:pt x="206" y="611"/>
                  <a:pt x="206" y="611"/>
                  <a:pt x="206" y="610"/>
                </a:cubicBezTo>
                <a:cubicBezTo>
                  <a:pt x="195" y="585"/>
                  <a:pt x="170" y="568"/>
                  <a:pt x="142" y="568"/>
                </a:cubicBezTo>
                <a:cubicBezTo>
                  <a:pt x="131" y="568"/>
                  <a:pt x="122" y="572"/>
                  <a:pt x="115" y="580"/>
                </a:cubicBezTo>
                <a:cubicBezTo>
                  <a:pt x="108" y="587"/>
                  <a:pt x="104" y="597"/>
                  <a:pt x="104" y="607"/>
                </a:cubicBezTo>
                <a:lnTo>
                  <a:pt x="110" y="726"/>
                </a:lnTo>
                <a:cubicBezTo>
                  <a:pt x="111" y="764"/>
                  <a:pt x="126" y="800"/>
                  <a:pt x="152" y="828"/>
                </a:cubicBezTo>
                <a:lnTo>
                  <a:pt x="213" y="895"/>
                </a:lnTo>
                <a:cubicBezTo>
                  <a:pt x="214" y="895"/>
                  <a:pt x="214" y="895"/>
                  <a:pt x="214" y="895"/>
                </a:cubicBezTo>
                <a:cubicBezTo>
                  <a:pt x="222" y="903"/>
                  <a:pt x="227" y="914"/>
                  <a:pt x="227" y="925"/>
                </a:cubicBezTo>
                <a:lnTo>
                  <a:pt x="227" y="950"/>
                </a:lnTo>
                <a:lnTo>
                  <a:pt x="223" y="950"/>
                </a:lnTo>
                <a:cubicBezTo>
                  <a:pt x="205" y="950"/>
                  <a:pt x="191" y="964"/>
                  <a:pt x="191" y="982"/>
                </a:cubicBezTo>
                <a:lnTo>
                  <a:pt x="191" y="1067"/>
                </a:lnTo>
                <a:cubicBezTo>
                  <a:pt x="191" y="1085"/>
                  <a:pt x="205" y="1100"/>
                  <a:pt x="223" y="1100"/>
                </a:cubicBezTo>
                <a:lnTo>
                  <a:pt x="520" y="1100"/>
                </a:lnTo>
                <a:cubicBezTo>
                  <a:pt x="538" y="1100"/>
                  <a:pt x="552" y="1085"/>
                  <a:pt x="552" y="1067"/>
                </a:cubicBezTo>
                <a:lnTo>
                  <a:pt x="552" y="982"/>
                </a:lnTo>
                <a:cubicBezTo>
                  <a:pt x="552" y="964"/>
                  <a:pt x="538" y="950"/>
                  <a:pt x="520" y="950"/>
                </a:cubicBezTo>
                <a:lnTo>
                  <a:pt x="516" y="950"/>
                </a:lnTo>
                <a:lnTo>
                  <a:pt x="516" y="937"/>
                </a:lnTo>
                <a:cubicBezTo>
                  <a:pt x="516" y="911"/>
                  <a:pt x="524" y="886"/>
                  <a:pt x="539" y="864"/>
                </a:cubicBezTo>
                <a:lnTo>
                  <a:pt x="564" y="829"/>
                </a:lnTo>
                <a:cubicBezTo>
                  <a:pt x="579" y="807"/>
                  <a:pt x="589" y="782"/>
                  <a:pt x="592" y="755"/>
                </a:cubicBezTo>
                <a:cubicBezTo>
                  <a:pt x="593" y="746"/>
                  <a:pt x="586" y="738"/>
                  <a:pt x="578" y="737"/>
                </a:cubicBezTo>
                <a:cubicBezTo>
                  <a:pt x="569" y="736"/>
                  <a:pt x="561" y="742"/>
                  <a:pt x="560" y="751"/>
                </a:cubicBezTo>
                <a:cubicBezTo>
                  <a:pt x="558" y="773"/>
                  <a:pt x="550" y="793"/>
                  <a:pt x="537" y="811"/>
                </a:cubicBezTo>
                <a:lnTo>
                  <a:pt x="513" y="846"/>
                </a:lnTo>
                <a:cubicBezTo>
                  <a:pt x="494" y="873"/>
                  <a:pt x="484" y="904"/>
                  <a:pt x="484" y="937"/>
                </a:cubicBezTo>
                <a:lnTo>
                  <a:pt x="484" y="950"/>
                </a:lnTo>
                <a:lnTo>
                  <a:pt x="259" y="950"/>
                </a:lnTo>
                <a:lnTo>
                  <a:pt x="259" y="925"/>
                </a:lnTo>
                <a:cubicBezTo>
                  <a:pt x="259" y="906"/>
                  <a:pt x="251" y="886"/>
                  <a:pt x="237" y="873"/>
                </a:cubicBezTo>
                <a:lnTo>
                  <a:pt x="176" y="806"/>
                </a:lnTo>
                <a:cubicBezTo>
                  <a:pt x="155" y="784"/>
                  <a:pt x="143" y="755"/>
                  <a:pt x="142" y="724"/>
                </a:cubicBezTo>
                <a:lnTo>
                  <a:pt x="136" y="606"/>
                </a:lnTo>
                <a:cubicBezTo>
                  <a:pt x="136" y="604"/>
                  <a:pt x="137" y="603"/>
                  <a:pt x="138" y="602"/>
                </a:cubicBezTo>
                <a:cubicBezTo>
                  <a:pt x="138" y="602"/>
                  <a:pt x="140" y="600"/>
                  <a:pt x="142" y="600"/>
                </a:cubicBezTo>
                <a:cubicBezTo>
                  <a:pt x="156" y="600"/>
                  <a:pt x="170" y="609"/>
                  <a:pt x="176" y="622"/>
                </a:cubicBezTo>
                <a:lnTo>
                  <a:pt x="185" y="650"/>
                </a:lnTo>
                <a:cubicBezTo>
                  <a:pt x="190" y="665"/>
                  <a:pt x="205" y="674"/>
                  <a:pt x="221" y="671"/>
                </a:cubicBezTo>
                <a:cubicBezTo>
                  <a:pt x="236" y="669"/>
                  <a:pt x="247" y="655"/>
                  <a:pt x="247" y="640"/>
                </a:cubicBezTo>
                <a:lnTo>
                  <a:pt x="248" y="331"/>
                </a:lnTo>
                <a:cubicBezTo>
                  <a:pt x="248" y="316"/>
                  <a:pt x="260" y="303"/>
                  <a:pt x="274" y="303"/>
                </a:cubicBezTo>
                <a:cubicBezTo>
                  <a:pt x="282" y="302"/>
                  <a:pt x="289" y="305"/>
                  <a:pt x="294" y="310"/>
                </a:cubicBezTo>
                <a:cubicBezTo>
                  <a:pt x="299" y="315"/>
                  <a:pt x="302" y="322"/>
                  <a:pt x="302" y="330"/>
                </a:cubicBezTo>
                <a:lnTo>
                  <a:pt x="302" y="643"/>
                </a:lnTo>
                <a:cubicBezTo>
                  <a:pt x="302" y="652"/>
                  <a:pt x="309" y="659"/>
                  <a:pt x="318" y="659"/>
                </a:cubicBezTo>
                <a:cubicBezTo>
                  <a:pt x="326" y="659"/>
                  <a:pt x="335" y="652"/>
                  <a:pt x="335" y="643"/>
                </a:cubicBezTo>
                <a:lnTo>
                  <a:pt x="335" y="492"/>
                </a:lnTo>
                <a:cubicBezTo>
                  <a:pt x="335" y="485"/>
                  <a:pt x="338" y="478"/>
                  <a:pt x="343" y="474"/>
                </a:cubicBezTo>
                <a:cubicBezTo>
                  <a:pt x="348" y="468"/>
                  <a:pt x="355" y="466"/>
                  <a:pt x="362" y="466"/>
                </a:cubicBezTo>
                <a:cubicBezTo>
                  <a:pt x="377" y="467"/>
                  <a:pt x="388" y="479"/>
                  <a:pt x="388" y="494"/>
                </a:cubicBezTo>
                <a:lnTo>
                  <a:pt x="388" y="643"/>
                </a:lnTo>
                <a:cubicBezTo>
                  <a:pt x="388" y="652"/>
                  <a:pt x="395" y="659"/>
                  <a:pt x="404" y="659"/>
                </a:cubicBezTo>
                <a:cubicBezTo>
                  <a:pt x="412" y="659"/>
                  <a:pt x="421" y="652"/>
                  <a:pt x="421" y="643"/>
                </a:cubicBezTo>
                <a:lnTo>
                  <a:pt x="421" y="524"/>
                </a:lnTo>
                <a:cubicBezTo>
                  <a:pt x="421" y="517"/>
                  <a:pt x="424" y="511"/>
                  <a:pt x="429" y="506"/>
                </a:cubicBezTo>
                <a:cubicBezTo>
                  <a:pt x="434" y="501"/>
                  <a:pt x="441" y="498"/>
                  <a:pt x="448" y="498"/>
                </a:cubicBezTo>
                <a:cubicBezTo>
                  <a:pt x="463" y="499"/>
                  <a:pt x="474" y="511"/>
                  <a:pt x="474" y="526"/>
                </a:cubicBezTo>
                <a:lnTo>
                  <a:pt x="474" y="643"/>
                </a:lnTo>
                <a:cubicBezTo>
                  <a:pt x="474" y="652"/>
                  <a:pt x="481" y="659"/>
                  <a:pt x="490" y="659"/>
                </a:cubicBezTo>
                <a:cubicBezTo>
                  <a:pt x="499" y="659"/>
                  <a:pt x="506" y="652"/>
                  <a:pt x="506" y="643"/>
                </a:cubicBezTo>
                <a:lnTo>
                  <a:pt x="507" y="569"/>
                </a:lnTo>
                <a:cubicBezTo>
                  <a:pt x="507" y="562"/>
                  <a:pt x="510" y="555"/>
                  <a:pt x="515" y="550"/>
                </a:cubicBezTo>
                <a:cubicBezTo>
                  <a:pt x="520" y="545"/>
                  <a:pt x="527" y="542"/>
                  <a:pt x="535" y="542"/>
                </a:cubicBezTo>
                <a:cubicBezTo>
                  <a:pt x="549" y="543"/>
                  <a:pt x="560" y="555"/>
                  <a:pt x="560" y="570"/>
                </a:cubicBezTo>
                <a:lnTo>
                  <a:pt x="560" y="678"/>
                </a:lnTo>
                <a:cubicBezTo>
                  <a:pt x="560" y="687"/>
                  <a:pt x="568" y="694"/>
                  <a:pt x="577" y="694"/>
                </a:cubicBezTo>
                <a:moveTo>
                  <a:pt x="520" y="982"/>
                </a:moveTo>
                <a:lnTo>
                  <a:pt x="520" y="1067"/>
                </a:lnTo>
                <a:lnTo>
                  <a:pt x="520" y="1068"/>
                </a:lnTo>
                <a:lnTo>
                  <a:pt x="223" y="1067"/>
                </a:lnTo>
                <a:lnTo>
                  <a:pt x="223" y="982"/>
                </a:lnTo>
                <a:lnTo>
                  <a:pt x="520" y="982"/>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 name="Google Shape;988;p37">
            <a:extLst>
              <a:ext uri="{FF2B5EF4-FFF2-40B4-BE49-F238E27FC236}">
                <a16:creationId xmlns:a16="http://schemas.microsoft.com/office/drawing/2014/main" id="{FCAD82A5-911A-6BBF-FC5B-DFD84C4C7D6B}"/>
              </a:ext>
            </a:extLst>
          </p:cNvPr>
          <p:cNvSpPr txBox="1">
            <a:spLocks/>
          </p:cNvSpPr>
          <p:nvPr/>
        </p:nvSpPr>
        <p:spPr>
          <a:xfrm>
            <a:off x="720000" y="1569702"/>
            <a:ext cx="7850976" cy="8495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Manrope SemiBold"/>
              <a:buNone/>
              <a:defRPr sz="3000" b="0" i="0" u="none" strike="noStrike" cap="none">
                <a:solidFill>
                  <a:schemeClr val="dk1"/>
                </a:solidFill>
                <a:latin typeface="Manrope SemiBold"/>
                <a:ea typeface="Manrope SemiBold"/>
                <a:cs typeface="Manrope SemiBold"/>
                <a:sym typeface="Manrope SemiBold"/>
              </a:defRPr>
            </a:lvl1pPr>
            <a:lvl2pPr marR="0" lvl="1" algn="l" rtl="0">
              <a:lnSpc>
                <a:spcPct val="100000"/>
              </a:lnSpc>
              <a:spcBef>
                <a:spcPts val="0"/>
              </a:spcBef>
              <a:spcAft>
                <a:spcPts val="0"/>
              </a:spcAft>
              <a:buClr>
                <a:schemeClr val="dk1"/>
              </a:buClr>
              <a:buSzPts val="3000"/>
              <a:buFont typeface="Manrope SemiBold"/>
              <a:buNone/>
              <a:defRPr sz="3000" b="0" i="0" u="none" strike="noStrike" cap="none">
                <a:solidFill>
                  <a:schemeClr val="dk1"/>
                </a:solidFill>
                <a:latin typeface="Manrope SemiBold"/>
                <a:ea typeface="Manrope SemiBold"/>
                <a:cs typeface="Manrope SemiBold"/>
                <a:sym typeface="Manrope SemiBold"/>
              </a:defRPr>
            </a:lvl2pPr>
            <a:lvl3pPr marR="0" lvl="2" algn="l" rtl="0">
              <a:lnSpc>
                <a:spcPct val="100000"/>
              </a:lnSpc>
              <a:spcBef>
                <a:spcPts val="0"/>
              </a:spcBef>
              <a:spcAft>
                <a:spcPts val="0"/>
              </a:spcAft>
              <a:buClr>
                <a:schemeClr val="dk1"/>
              </a:buClr>
              <a:buSzPts val="3000"/>
              <a:buFont typeface="Manrope SemiBold"/>
              <a:buNone/>
              <a:defRPr sz="3000" b="0" i="0" u="none" strike="noStrike" cap="none">
                <a:solidFill>
                  <a:schemeClr val="dk1"/>
                </a:solidFill>
                <a:latin typeface="Manrope SemiBold"/>
                <a:ea typeface="Manrope SemiBold"/>
                <a:cs typeface="Manrope SemiBold"/>
                <a:sym typeface="Manrope SemiBold"/>
              </a:defRPr>
            </a:lvl3pPr>
            <a:lvl4pPr marR="0" lvl="3" algn="l" rtl="0">
              <a:lnSpc>
                <a:spcPct val="100000"/>
              </a:lnSpc>
              <a:spcBef>
                <a:spcPts val="0"/>
              </a:spcBef>
              <a:spcAft>
                <a:spcPts val="0"/>
              </a:spcAft>
              <a:buClr>
                <a:schemeClr val="dk1"/>
              </a:buClr>
              <a:buSzPts val="3000"/>
              <a:buFont typeface="Manrope SemiBold"/>
              <a:buNone/>
              <a:defRPr sz="3000" b="0" i="0" u="none" strike="noStrike" cap="none">
                <a:solidFill>
                  <a:schemeClr val="dk1"/>
                </a:solidFill>
                <a:latin typeface="Manrope SemiBold"/>
                <a:ea typeface="Manrope SemiBold"/>
                <a:cs typeface="Manrope SemiBold"/>
                <a:sym typeface="Manrope SemiBold"/>
              </a:defRPr>
            </a:lvl4pPr>
            <a:lvl5pPr marR="0" lvl="4" algn="l" rtl="0">
              <a:lnSpc>
                <a:spcPct val="100000"/>
              </a:lnSpc>
              <a:spcBef>
                <a:spcPts val="0"/>
              </a:spcBef>
              <a:spcAft>
                <a:spcPts val="0"/>
              </a:spcAft>
              <a:buClr>
                <a:schemeClr val="dk1"/>
              </a:buClr>
              <a:buSzPts val="3000"/>
              <a:buFont typeface="Manrope SemiBold"/>
              <a:buNone/>
              <a:defRPr sz="3000" b="0" i="0" u="none" strike="noStrike" cap="none">
                <a:solidFill>
                  <a:schemeClr val="dk1"/>
                </a:solidFill>
                <a:latin typeface="Manrope SemiBold"/>
                <a:ea typeface="Manrope SemiBold"/>
                <a:cs typeface="Manrope SemiBold"/>
                <a:sym typeface="Manrope SemiBold"/>
              </a:defRPr>
            </a:lvl5pPr>
            <a:lvl6pPr marR="0" lvl="5" algn="l" rtl="0">
              <a:lnSpc>
                <a:spcPct val="100000"/>
              </a:lnSpc>
              <a:spcBef>
                <a:spcPts val="0"/>
              </a:spcBef>
              <a:spcAft>
                <a:spcPts val="0"/>
              </a:spcAft>
              <a:buClr>
                <a:schemeClr val="dk1"/>
              </a:buClr>
              <a:buSzPts val="3000"/>
              <a:buFont typeface="Manrope SemiBold"/>
              <a:buNone/>
              <a:defRPr sz="3000" b="0" i="0" u="none" strike="noStrike" cap="none">
                <a:solidFill>
                  <a:schemeClr val="dk1"/>
                </a:solidFill>
                <a:latin typeface="Manrope SemiBold"/>
                <a:ea typeface="Manrope SemiBold"/>
                <a:cs typeface="Manrope SemiBold"/>
                <a:sym typeface="Manrope SemiBold"/>
              </a:defRPr>
            </a:lvl6pPr>
            <a:lvl7pPr marR="0" lvl="6" algn="l" rtl="0">
              <a:lnSpc>
                <a:spcPct val="100000"/>
              </a:lnSpc>
              <a:spcBef>
                <a:spcPts val="0"/>
              </a:spcBef>
              <a:spcAft>
                <a:spcPts val="0"/>
              </a:spcAft>
              <a:buClr>
                <a:schemeClr val="dk1"/>
              </a:buClr>
              <a:buSzPts val="3000"/>
              <a:buFont typeface="Manrope SemiBold"/>
              <a:buNone/>
              <a:defRPr sz="3000" b="0" i="0" u="none" strike="noStrike" cap="none">
                <a:solidFill>
                  <a:schemeClr val="dk1"/>
                </a:solidFill>
                <a:latin typeface="Manrope SemiBold"/>
                <a:ea typeface="Manrope SemiBold"/>
                <a:cs typeface="Manrope SemiBold"/>
                <a:sym typeface="Manrope SemiBold"/>
              </a:defRPr>
            </a:lvl7pPr>
            <a:lvl8pPr marR="0" lvl="7" algn="l" rtl="0">
              <a:lnSpc>
                <a:spcPct val="100000"/>
              </a:lnSpc>
              <a:spcBef>
                <a:spcPts val="0"/>
              </a:spcBef>
              <a:spcAft>
                <a:spcPts val="0"/>
              </a:spcAft>
              <a:buClr>
                <a:schemeClr val="dk1"/>
              </a:buClr>
              <a:buSzPts val="3000"/>
              <a:buFont typeface="Manrope SemiBold"/>
              <a:buNone/>
              <a:defRPr sz="3000" b="0" i="0" u="none" strike="noStrike" cap="none">
                <a:solidFill>
                  <a:schemeClr val="dk1"/>
                </a:solidFill>
                <a:latin typeface="Manrope SemiBold"/>
                <a:ea typeface="Manrope SemiBold"/>
                <a:cs typeface="Manrope SemiBold"/>
                <a:sym typeface="Manrope SemiBold"/>
              </a:defRPr>
            </a:lvl8pPr>
            <a:lvl9pPr marR="0" lvl="8" algn="l" rtl="0">
              <a:lnSpc>
                <a:spcPct val="100000"/>
              </a:lnSpc>
              <a:spcBef>
                <a:spcPts val="0"/>
              </a:spcBef>
              <a:spcAft>
                <a:spcPts val="0"/>
              </a:spcAft>
              <a:buClr>
                <a:schemeClr val="dk1"/>
              </a:buClr>
              <a:buSzPts val="3000"/>
              <a:buFont typeface="Manrope SemiBold"/>
              <a:buNone/>
              <a:defRPr sz="3000" b="0" i="0" u="none" strike="noStrike" cap="none">
                <a:solidFill>
                  <a:schemeClr val="dk1"/>
                </a:solidFill>
                <a:latin typeface="Manrope SemiBold"/>
                <a:ea typeface="Manrope SemiBold"/>
                <a:cs typeface="Manrope SemiBold"/>
                <a:sym typeface="Manrope SemiBold"/>
              </a:defRPr>
            </a:lvl9pPr>
          </a:lstStyle>
          <a:p>
            <a:r>
              <a:rPr lang="it-IT" sz="1400" dirty="0" err="1"/>
              <a:t>CommuniTedx</a:t>
            </a:r>
            <a:r>
              <a:rPr lang="it-IT" sz="1400" dirty="0"/>
              <a:t> è un’applicazione di intrattenimento che ha come obiettivo principale quello di fornire agli utenti i contenuti a cui sono più interessati e creare una connessione con altri utenti con interessi comuni.</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0A8D066-6120-3A3D-11F2-6F7F9C36C408}"/>
              </a:ext>
            </a:extLst>
          </p:cNvPr>
          <p:cNvSpPr>
            <a:spLocks noGrp="1"/>
          </p:cNvSpPr>
          <p:nvPr>
            <p:ph type="title"/>
          </p:nvPr>
        </p:nvSpPr>
        <p:spPr/>
        <p:txBody>
          <a:bodyPr/>
          <a:lstStyle/>
          <a:p>
            <a:r>
              <a:rPr lang="it-IT" sz="2400" dirty="0"/>
              <a:t>Gestione dei dati e filtraggio</a:t>
            </a:r>
          </a:p>
        </p:txBody>
      </p:sp>
      <p:sp>
        <p:nvSpPr>
          <p:cNvPr id="3" name="Segnaposto testo 2">
            <a:extLst>
              <a:ext uri="{FF2B5EF4-FFF2-40B4-BE49-F238E27FC236}">
                <a16:creationId xmlns:a16="http://schemas.microsoft.com/office/drawing/2014/main" id="{5A745718-3DF8-199C-6AD6-02D02C3A7F60}"/>
              </a:ext>
            </a:extLst>
          </p:cNvPr>
          <p:cNvSpPr>
            <a:spLocks noGrp="1"/>
          </p:cNvSpPr>
          <p:nvPr>
            <p:ph type="body" idx="1"/>
          </p:nvPr>
        </p:nvSpPr>
        <p:spPr>
          <a:xfrm>
            <a:off x="667961" y="1091992"/>
            <a:ext cx="7301444" cy="662467"/>
          </a:xfrm>
        </p:spPr>
        <p:txBody>
          <a:bodyPr/>
          <a:lstStyle/>
          <a:p>
            <a:pPr marL="152400" indent="0">
              <a:buNone/>
            </a:pPr>
            <a:r>
              <a:rPr lang="it-IT" dirty="0"/>
              <a:t>Il dataset finale, a questo punto, deve essere aggiornato in modo da avere solamente i dati che sono interessanti al fine dell’obiettivo del progetto e quindi devono essere isolati e selezionati solo i dati relativi a </a:t>
            </a:r>
            <a:r>
              <a:rPr lang="it-IT" b="1" dirty="0"/>
              <a:t>scienza</a:t>
            </a:r>
            <a:r>
              <a:rPr lang="it-IT" dirty="0"/>
              <a:t> e </a:t>
            </a:r>
            <a:r>
              <a:rPr lang="it-IT" b="1" dirty="0"/>
              <a:t>tecnologia</a:t>
            </a:r>
            <a:r>
              <a:rPr lang="it-IT" dirty="0"/>
              <a:t> </a:t>
            </a:r>
          </a:p>
        </p:txBody>
      </p:sp>
      <p:sp>
        <p:nvSpPr>
          <p:cNvPr id="7" name="Segnaposto testo 2">
            <a:extLst>
              <a:ext uri="{FF2B5EF4-FFF2-40B4-BE49-F238E27FC236}">
                <a16:creationId xmlns:a16="http://schemas.microsoft.com/office/drawing/2014/main" id="{D4EB383B-6D6D-178C-AAC1-539DD7C6B61F}"/>
              </a:ext>
            </a:extLst>
          </p:cNvPr>
          <p:cNvSpPr txBox="1">
            <a:spLocks/>
          </p:cNvSpPr>
          <p:nvPr/>
        </p:nvSpPr>
        <p:spPr>
          <a:xfrm>
            <a:off x="667961" y="1909284"/>
            <a:ext cx="6767492" cy="3878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9pPr>
          </a:lstStyle>
          <a:p>
            <a:pPr marL="152400" indent="0">
              <a:buFont typeface="Nunito Light"/>
              <a:buNone/>
            </a:pPr>
            <a:r>
              <a:rPr lang="it-IT" dirty="0"/>
              <a:t>Il seguente blocco di codice si occupa proprio di questo:</a:t>
            </a:r>
          </a:p>
        </p:txBody>
      </p:sp>
      <p:sp>
        <p:nvSpPr>
          <p:cNvPr id="8" name="Segnaposto testo 2">
            <a:extLst>
              <a:ext uri="{FF2B5EF4-FFF2-40B4-BE49-F238E27FC236}">
                <a16:creationId xmlns:a16="http://schemas.microsoft.com/office/drawing/2014/main" id="{A7AE0511-CB26-68EA-89D9-036A7D13A842}"/>
              </a:ext>
            </a:extLst>
          </p:cNvPr>
          <p:cNvSpPr txBox="1">
            <a:spLocks/>
          </p:cNvSpPr>
          <p:nvPr/>
        </p:nvSpPr>
        <p:spPr>
          <a:xfrm>
            <a:off x="667961" y="3155995"/>
            <a:ext cx="6767492" cy="4718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9pPr>
          </a:lstStyle>
          <a:p>
            <a:pPr marL="152400" indent="0">
              <a:buFont typeface="Nunito Light"/>
              <a:buNone/>
            </a:pPr>
            <a:r>
              <a:rPr lang="it-IT" dirty="0"/>
              <a:t>Vengono filtrati solamente i dati che interessano, controllando che tra i tag dei relativi video ci siano : ‘ science ‘ oppure ‘ </a:t>
            </a:r>
            <a:r>
              <a:rPr lang="it-IT" dirty="0" err="1"/>
              <a:t>technology</a:t>
            </a:r>
            <a:r>
              <a:rPr lang="it-IT" dirty="0"/>
              <a:t> ‘</a:t>
            </a:r>
          </a:p>
        </p:txBody>
      </p:sp>
      <p:pic>
        <p:nvPicPr>
          <p:cNvPr id="5" name="Immagine 4">
            <a:extLst>
              <a:ext uri="{FF2B5EF4-FFF2-40B4-BE49-F238E27FC236}">
                <a16:creationId xmlns:a16="http://schemas.microsoft.com/office/drawing/2014/main" id="{6E12EFBC-19B2-790B-BFB8-5F719C9CE341}"/>
              </a:ext>
            </a:extLst>
          </p:cNvPr>
          <p:cNvPicPr>
            <a:picLocks noChangeAspect="1"/>
          </p:cNvPicPr>
          <p:nvPr/>
        </p:nvPicPr>
        <p:blipFill>
          <a:blip r:embed="rId2"/>
          <a:stretch>
            <a:fillRect/>
          </a:stretch>
        </p:blipFill>
        <p:spPr>
          <a:xfrm>
            <a:off x="277758" y="2334109"/>
            <a:ext cx="8588484" cy="784928"/>
          </a:xfrm>
          <a:prstGeom prst="rect">
            <a:avLst/>
          </a:prstGeom>
        </p:spPr>
      </p:pic>
    </p:spTree>
    <p:extLst>
      <p:ext uri="{BB962C8B-B14F-4D97-AF65-F5344CB8AC3E}">
        <p14:creationId xmlns:p14="http://schemas.microsoft.com/office/powerpoint/2010/main" val="33651071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0A8D066-6120-3A3D-11F2-6F7F9C36C408}"/>
              </a:ext>
            </a:extLst>
          </p:cNvPr>
          <p:cNvSpPr>
            <a:spLocks noGrp="1"/>
          </p:cNvSpPr>
          <p:nvPr>
            <p:ph type="title"/>
          </p:nvPr>
        </p:nvSpPr>
        <p:spPr/>
        <p:txBody>
          <a:bodyPr/>
          <a:lstStyle/>
          <a:p>
            <a:r>
              <a:rPr lang="it-IT" sz="2400" dirty="0"/>
              <a:t>Documento </a:t>
            </a:r>
            <a:r>
              <a:rPr lang="it-IT" sz="2400" dirty="0" err="1"/>
              <a:t>MongoDB</a:t>
            </a:r>
            <a:endParaRPr lang="it-IT" sz="2400" dirty="0"/>
          </a:p>
        </p:txBody>
      </p:sp>
      <p:sp>
        <p:nvSpPr>
          <p:cNvPr id="3" name="Segnaposto testo 2">
            <a:extLst>
              <a:ext uri="{FF2B5EF4-FFF2-40B4-BE49-F238E27FC236}">
                <a16:creationId xmlns:a16="http://schemas.microsoft.com/office/drawing/2014/main" id="{5A745718-3DF8-199C-6AD6-02D02C3A7F60}"/>
              </a:ext>
            </a:extLst>
          </p:cNvPr>
          <p:cNvSpPr>
            <a:spLocks noGrp="1"/>
          </p:cNvSpPr>
          <p:nvPr>
            <p:ph type="body" idx="1"/>
          </p:nvPr>
        </p:nvSpPr>
        <p:spPr>
          <a:xfrm>
            <a:off x="667961" y="1091992"/>
            <a:ext cx="7301444" cy="662467"/>
          </a:xfrm>
        </p:spPr>
        <p:txBody>
          <a:bodyPr/>
          <a:lstStyle/>
          <a:p>
            <a:pPr marL="152400" indent="0">
              <a:buNone/>
            </a:pPr>
            <a:r>
              <a:rPr lang="it-IT" dirty="0"/>
              <a:t>Dal dataset iniziale vengono esclusi i dati che non interessano al progetto.</a:t>
            </a:r>
          </a:p>
          <a:p>
            <a:pPr marL="152400" indent="0">
              <a:buNone/>
            </a:pPr>
            <a:r>
              <a:rPr lang="it-IT" dirty="0"/>
              <a:t>Un documento si presenta in questo modo.</a:t>
            </a:r>
          </a:p>
        </p:txBody>
      </p:sp>
      <p:pic>
        <p:nvPicPr>
          <p:cNvPr id="6" name="Immagine 5">
            <a:extLst>
              <a:ext uri="{FF2B5EF4-FFF2-40B4-BE49-F238E27FC236}">
                <a16:creationId xmlns:a16="http://schemas.microsoft.com/office/drawing/2014/main" id="{D7C7E564-A161-129B-AD90-D36A87765BBB}"/>
              </a:ext>
            </a:extLst>
          </p:cNvPr>
          <p:cNvPicPr>
            <a:picLocks noChangeAspect="1"/>
          </p:cNvPicPr>
          <p:nvPr/>
        </p:nvPicPr>
        <p:blipFill>
          <a:blip r:embed="rId2"/>
          <a:stretch>
            <a:fillRect/>
          </a:stretch>
        </p:blipFill>
        <p:spPr>
          <a:xfrm>
            <a:off x="906968" y="1754459"/>
            <a:ext cx="7338283" cy="2297049"/>
          </a:xfrm>
          <a:prstGeom prst="rect">
            <a:avLst/>
          </a:prstGeom>
        </p:spPr>
      </p:pic>
    </p:spTree>
    <p:extLst>
      <p:ext uri="{BB962C8B-B14F-4D97-AF65-F5344CB8AC3E}">
        <p14:creationId xmlns:p14="http://schemas.microsoft.com/office/powerpoint/2010/main" val="6239516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71"/>
        <p:cNvGrpSpPr/>
        <p:nvPr/>
      </p:nvGrpSpPr>
      <p:grpSpPr>
        <a:xfrm>
          <a:off x="0" y="0"/>
          <a:ext cx="0" cy="0"/>
          <a:chOff x="0" y="0"/>
          <a:chExt cx="0" cy="0"/>
        </a:xfrm>
      </p:grpSpPr>
      <p:sp>
        <p:nvSpPr>
          <p:cNvPr id="1072" name="Google Shape;1072;p40"/>
          <p:cNvSpPr txBox="1">
            <a:spLocks noGrp="1"/>
          </p:cNvSpPr>
          <p:nvPr>
            <p:ph type="title"/>
          </p:nvPr>
        </p:nvSpPr>
        <p:spPr>
          <a:xfrm>
            <a:off x="713250" y="445025"/>
            <a:ext cx="515972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Criticità</a:t>
            </a:r>
            <a:endParaRPr dirty="0"/>
          </a:p>
        </p:txBody>
      </p:sp>
      <p:grpSp>
        <p:nvGrpSpPr>
          <p:cNvPr id="1079" name="Google Shape;1079;p40"/>
          <p:cNvGrpSpPr/>
          <p:nvPr/>
        </p:nvGrpSpPr>
        <p:grpSpPr>
          <a:xfrm rot="5400000">
            <a:off x="1349650" y="3025707"/>
            <a:ext cx="218100" cy="2933700"/>
            <a:chOff x="8321275" y="2721525"/>
            <a:chExt cx="218100" cy="2933700"/>
          </a:xfrm>
        </p:grpSpPr>
        <p:sp>
          <p:nvSpPr>
            <p:cNvPr id="1080" name="Google Shape;1080;p40"/>
            <p:cNvSpPr/>
            <p:nvPr/>
          </p:nvSpPr>
          <p:spPr>
            <a:xfrm>
              <a:off x="8321275" y="2721525"/>
              <a:ext cx="218100" cy="218100"/>
            </a:xfrm>
            <a:prstGeom prst="ellipse">
              <a:avLst/>
            </a:prstGeom>
            <a:solidFill>
              <a:schemeClr val="accent2"/>
            </a:solidFill>
            <a:ln w="9525" cap="flat" cmpd="sng">
              <a:solidFill>
                <a:schemeClr val="dk1"/>
              </a:solidFill>
              <a:prstDash val="solid"/>
              <a:round/>
              <a:headEnd type="none" w="sm" len="sm"/>
              <a:tailEnd type="none" w="sm" len="sm"/>
            </a:ln>
            <a:effectLst>
              <a:outerShdw dist="28575" dir="5280000" algn="bl" rotWithShape="0">
                <a:schemeClr val="dk1"/>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cxnSp>
          <p:nvCxnSpPr>
            <p:cNvPr id="1081" name="Google Shape;1081;p40"/>
            <p:cNvCxnSpPr>
              <a:stCxn id="1080" idx="4"/>
            </p:cNvCxnSpPr>
            <p:nvPr/>
          </p:nvCxnSpPr>
          <p:spPr>
            <a:xfrm rot="5400000">
              <a:off x="7072525" y="4297425"/>
              <a:ext cx="2715600" cy="0"/>
            </a:xfrm>
            <a:prstGeom prst="straightConnector1">
              <a:avLst/>
            </a:prstGeom>
            <a:noFill/>
            <a:ln w="9525" cap="flat" cmpd="sng">
              <a:solidFill>
                <a:schemeClr val="dk1"/>
              </a:solidFill>
              <a:prstDash val="solid"/>
              <a:round/>
              <a:headEnd type="none" w="med" len="med"/>
              <a:tailEnd type="none" w="med" len="med"/>
            </a:ln>
          </p:spPr>
        </p:cxnSp>
      </p:grpSp>
      <p:grpSp>
        <p:nvGrpSpPr>
          <p:cNvPr id="2" name="Google Shape;1769;p54">
            <a:extLst>
              <a:ext uri="{FF2B5EF4-FFF2-40B4-BE49-F238E27FC236}">
                <a16:creationId xmlns:a16="http://schemas.microsoft.com/office/drawing/2014/main" id="{B4BFAD17-11EF-D78B-0EE1-0DE02A9A0A0B}"/>
              </a:ext>
            </a:extLst>
          </p:cNvPr>
          <p:cNvGrpSpPr/>
          <p:nvPr/>
        </p:nvGrpSpPr>
        <p:grpSpPr>
          <a:xfrm>
            <a:off x="7510050" y="1013079"/>
            <a:ext cx="920700" cy="384900"/>
            <a:chOff x="3034875" y="3610225"/>
            <a:chExt cx="920700" cy="384900"/>
          </a:xfrm>
        </p:grpSpPr>
        <p:sp>
          <p:nvSpPr>
            <p:cNvPr id="3" name="Google Shape;1770;p54">
              <a:extLst>
                <a:ext uri="{FF2B5EF4-FFF2-40B4-BE49-F238E27FC236}">
                  <a16:creationId xmlns:a16="http://schemas.microsoft.com/office/drawing/2014/main" id="{8C941354-A95E-E901-7DB3-1FD24F549A6C}"/>
                </a:ext>
              </a:extLst>
            </p:cNvPr>
            <p:cNvSpPr/>
            <p:nvPr/>
          </p:nvSpPr>
          <p:spPr>
            <a:xfrm>
              <a:off x="3034875" y="3610225"/>
              <a:ext cx="920700" cy="384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nvGrpSpPr>
            <p:cNvPr id="4" name="Google Shape;1771;p54">
              <a:extLst>
                <a:ext uri="{FF2B5EF4-FFF2-40B4-BE49-F238E27FC236}">
                  <a16:creationId xmlns:a16="http://schemas.microsoft.com/office/drawing/2014/main" id="{548B8FD2-85DD-02D8-5BC6-805C9462146C}"/>
                </a:ext>
              </a:extLst>
            </p:cNvPr>
            <p:cNvGrpSpPr/>
            <p:nvPr/>
          </p:nvGrpSpPr>
          <p:grpSpPr>
            <a:xfrm rot="2700000">
              <a:off x="3669878" y="3712117"/>
              <a:ext cx="143728" cy="142172"/>
              <a:chOff x="3022600" y="3621750"/>
              <a:chExt cx="166200" cy="164400"/>
            </a:xfrm>
          </p:grpSpPr>
          <p:cxnSp>
            <p:nvCxnSpPr>
              <p:cNvPr id="5" name="Google Shape;1772;p54">
                <a:extLst>
                  <a:ext uri="{FF2B5EF4-FFF2-40B4-BE49-F238E27FC236}">
                    <a16:creationId xmlns:a16="http://schemas.microsoft.com/office/drawing/2014/main" id="{B9111844-B10E-8F55-EDD4-DF35CEB6D613}"/>
                  </a:ext>
                </a:extLst>
              </p:cNvPr>
              <p:cNvCxnSpPr/>
              <p:nvPr/>
            </p:nvCxnSpPr>
            <p:spPr>
              <a:xfrm>
                <a:off x="3188800" y="3621750"/>
                <a:ext cx="0" cy="164400"/>
              </a:xfrm>
              <a:prstGeom prst="straightConnector1">
                <a:avLst/>
              </a:prstGeom>
              <a:noFill/>
              <a:ln w="9525" cap="flat" cmpd="sng">
                <a:solidFill>
                  <a:schemeClr val="dk1"/>
                </a:solidFill>
                <a:prstDash val="solid"/>
                <a:round/>
                <a:headEnd type="none" w="med" len="med"/>
                <a:tailEnd type="none" w="med" len="med"/>
              </a:ln>
            </p:spPr>
          </p:cxnSp>
          <p:cxnSp>
            <p:nvCxnSpPr>
              <p:cNvPr id="6" name="Google Shape;1773;p54">
                <a:extLst>
                  <a:ext uri="{FF2B5EF4-FFF2-40B4-BE49-F238E27FC236}">
                    <a16:creationId xmlns:a16="http://schemas.microsoft.com/office/drawing/2014/main" id="{262F701D-7154-7832-2756-15A00E9CF664}"/>
                  </a:ext>
                </a:extLst>
              </p:cNvPr>
              <p:cNvCxnSpPr/>
              <p:nvPr/>
            </p:nvCxnSpPr>
            <p:spPr>
              <a:xfrm>
                <a:off x="3022600" y="3780825"/>
                <a:ext cx="166200" cy="0"/>
              </a:xfrm>
              <a:prstGeom prst="straightConnector1">
                <a:avLst/>
              </a:prstGeom>
              <a:noFill/>
              <a:ln w="9525" cap="flat" cmpd="sng">
                <a:solidFill>
                  <a:schemeClr val="dk1"/>
                </a:solidFill>
                <a:prstDash val="solid"/>
                <a:round/>
                <a:headEnd type="none" w="med" len="med"/>
                <a:tailEnd type="none" w="med" len="med"/>
              </a:ln>
            </p:spPr>
          </p:cxnSp>
        </p:grpSp>
      </p:grpSp>
      <p:grpSp>
        <p:nvGrpSpPr>
          <p:cNvPr id="7" name="Google Shape;1764;p54">
            <a:extLst>
              <a:ext uri="{FF2B5EF4-FFF2-40B4-BE49-F238E27FC236}">
                <a16:creationId xmlns:a16="http://schemas.microsoft.com/office/drawing/2014/main" id="{B69DC315-FACB-456A-B2A3-802B86698716}"/>
              </a:ext>
            </a:extLst>
          </p:cNvPr>
          <p:cNvGrpSpPr/>
          <p:nvPr/>
        </p:nvGrpSpPr>
        <p:grpSpPr>
          <a:xfrm>
            <a:off x="826001" y="1280140"/>
            <a:ext cx="437700" cy="437700"/>
            <a:chOff x="2149100" y="3583825"/>
            <a:chExt cx="437700" cy="437700"/>
          </a:xfrm>
          <a:solidFill>
            <a:srgbClr val="C00000"/>
          </a:solidFill>
        </p:grpSpPr>
        <p:sp>
          <p:nvSpPr>
            <p:cNvPr id="8" name="Google Shape;1765;p54">
              <a:extLst>
                <a:ext uri="{FF2B5EF4-FFF2-40B4-BE49-F238E27FC236}">
                  <a16:creationId xmlns:a16="http://schemas.microsoft.com/office/drawing/2014/main" id="{3E3F77DE-C0FF-1734-2DCB-70C4AB344A8B}"/>
                </a:ext>
              </a:extLst>
            </p:cNvPr>
            <p:cNvSpPr/>
            <p:nvPr/>
          </p:nvSpPr>
          <p:spPr>
            <a:xfrm>
              <a:off x="2149100" y="3583825"/>
              <a:ext cx="437700" cy="437700"/>
            </a:xfrm>
            <a:prstGeom prst="rect">
              <a:avLst/>
            </a:prstGeom>
            <a:grp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nvGrpSpPr>
            <p:cNvPr id="9" name="Google Shape;1766;p54">
              <a:extLst>
                <a:ext uri="{FF2B5EF4-FFF2-40B4-BE49-F238E27FC236}">
                  <a16:creationId xmlns:a16="http://schemas.microsoft.com/office/drawing/2014/main" id="{D1B9A73A-8BD2-6152-FE4E-29A5EBB9035C}"/>
                </a:ext>
              </a:extLst>
            </p:cNvPr>
            <p:cNvGrpSpPr/>
            <p:nvPr/>
          </p:nvGrpSpPr>
          <p:grpSpPr>
            <a:xfrm rot="-2700000">
              <a:off x="2262403" y="3731554"/>
              <a:ext cx="143728" cy="142172"/>
              <a:chOff x="3022600" y="3621750"/>
              <a:chExt cx="166200" cy="164400"/>
            </a:xfrm>
            <a:grpFill/>
          </p:grpSpPr>
          <p:cxnSp>
            <p:nvCxnSpPr>
              <p:cNvPr id="10" name="Google Shape;1767;p54">
                <a:extLst>
                  <a:ext uri="{FF2B5EF4-FFF2-40B4-BE49-F238E27FC236}">
                    <a16:creationId xmlns:a16="http://schemas.microsoft.com/office/drawing/2014/main" id="{A87CFAB1-41E4-5B87-6D33-F5DB79189807}"/>
                  </a:ext>
                </a:extLst>
              </p:cNvPr>
              <p:cNvCxnSpPr/>
              <p:nvPr/>
            </p:nvCxnSpPr>
            <p:spPr>
              <a:xfrm>
                <a:off x="3188800" y="3621750"/>
                <a:ext cx="0" cy="164400"/>
              </a:xfrm>
              <a:prstGeom prst="straightConnector1">
                <a:avLst/>
              </a:prstGeom>
              <a:grpFill/>
              <a:ln w="9525" cap="flat" cmpd="sng">
                <a:solidFill>
                  <a:schemeClr val="dk1"/>
                </a:solidFill>
                <a:prstDash val="solid"/>
                <a:round/>
                <a:headEnd type="none" w="med" len="med"/>
                <a:tailEnd type="none" w="med" len="med"/>
              </a:ln>
            </p:spPr>
          </p:cxnSp>
          <p:cxnSp>
            <p:nvCxnSpPr>
              <p:cNvPr id="11" name="Google Shape;1768;p54">
                <a:extLst>
                  <a:ext uri="{FF2B5EF4-FFF2-40B4-BE49-F238E27FC236}">
                    <a16:creationId xmlns:a16="http://schemas.microsoft.com/office/drawing/2014/main" id="{0928593D-84CF-F1A6-3B74-59E3E07D716F}"/>
                  </a:ext>
                </a:extLst>
              </p:cNvPr>
              <p:cNvCxnSpPr/>
              <p:nvPr/>
            </p:nvCxnSpPr>
            <p:spPr>
              <a:xfrm>
                <a:off x="3022600" y="3780825"/>
                <a:ext cx="166200" cy="0"/>
              </a:xfrm>
              <a:prstGeom prst="straightConnector1">
                <a:avLst/>
              </a:prstGeom>
              <a:grpFill/>
              <a:ln w="9525" cap="flat" cmpd="sng">
                <a:solidFill>
                  <a:schemeClr val="dk1"/>
                </a:solidFill>
                <a:prstDash val="solid"/>
                <a:round/>
                <a:headEnd type="none" w="med" len="med"/>
                <a:tailEnd type="none" w="med" len="med"/>
              </a:ln>
            </p:spPr>
          </p:cxnSp>
        </p:grpSp>
      </p:grpSp>
      <p:sp>
        <p:nvSpPr>
          <p:cNvPr id="17" name="Google Shape;991;p37">
            <a:extLst>
              <a:ext uri="{FF2B5EF4-FFF2-40B4-BE49-F238E27FC236}">
                <a16:creationId xmlns:a16="http://schemas.microsoft.com/office/drawing/2014/main" id="{310B2FCC-C44A-528C-2380-4575D7354AD4}"/>
              </a:ext>
            </a:extLst>
          </p:cNvPr>
          <p:cNvSpPr txBox="1">
            <a:spLocks/>
          </p:cNvSpPr>
          <p:nvPr/>
        </p:nvSpPr>
        <p:spPr>
          <a:xfrm>
            <a:off x="1445060" y="1301952"/>
            <a:ext cx="5878813" cy="4982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120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9pPr>
          </a:lstStyle>
          <a:p>
            <a:pPr marL="0" indent="0">
              <a:buFont typeface="Nunito Light"/>
              <a:buNone/>
            </a:pPr>
            <a:r>
              <a:rPr lang="it-IT" b="0" i="0" u="none" strike="noStrike" baseline="0" dirty="0">
                <a:solidFill>
                  <a:srgbClr val="252928"/>
                </a:solidFill>
                <a:latin typeface="Montserrat" panose="00000500000000000000" pitchFamily="2" charset="0"/>
              </a:rPr>
              <a:t>Nonostante i molteplici vantaggi dell’ambiente cloud, ci si aspettava tempistiche di esecuzione leggermente più veloci</a:t>
            </a:r>
            <a:endParaRPr lang="it-IT" dirty="0"/>
          </a:p>
        </p:txBody>
      </p:sp>
      <p:grpSp>
        <p:nvGrpSpPr>
          <p:cNvPr id="27" name="Google Shape;1764;p54">
            <a:extLst>
              <a:ext uri="{FF2B5EF4-FFF2-40B4-BE49-F238E27FC236}">
                <a16:creationId xmlns:a16="http://schemas.microsoft.com/office/drawing/2014/main" id="{B78D11CB-4895-44C3-72C1-ECD6E790D3D3}"/>
              </a:ext>
            </a:extLst>
          </p:cNvPr>
          <p:cNvGrpSpPr/>
          <p:nvPr/>
        </p:nvGrpSpPr>
        <p:grpSpPr>
          <a:xfrm>
            <a:off x="826001" y="1892627"/>
            <a:ext cx="437700" cy="437700"/>
            <a:chOff x="2149100" y="3583825"/>
            <a:chExt cx="437700" cy="437700"/>
          </a:xfrm>
          <a:solidFill>
            <a:srgbClr val="C00000"/>
          </a:solidFill>
        </p:grpSpPr>
        <p:sp>
          <p:nvSpPr>
            <p:cNvPr id="28" name="Google Shape;1765;p54">
              <a:extLst>
                <a:ext uri="{FF2B5EF4-FFF2-40B4-BE49-F238E27FC236}">
                  <a16:creationId xmlns:a16="http://schemas.microsoft.com/office/drawing/2014/main" id="{3F0D32D4-A848-AE47-CF4E-9426BF3B98A1}"/>
                </a:ext>
              </a:extLst>
            </p:cNvPr>
            <p:cNvSpPr/>
            <p:nvPr/>
          </p:nvSpPr>
          <p:spPr>
            <a:xfrm>
              <a:off x="2149100" y="3583825"/>
              <a:ext cx="437700" cy="437700"/>
            </a:xfrm>
            <a:prstGeom prst="rect">
              <a:avLst/>
            </a:prstGeom>
            <a:grp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nvGrpSpPr>
            <p:cNvPr id="29" name="Google Shape;1766;p54">
              <a:extLst>
                <a:ext uri="{FF2B5EF4-FFF2-40B4-BE49-F238E27FC236}">
                  <a16:creationId xmlns:a16="http://schemas.microsoft.com/office/drawing/2014/main" id="{A5482DCF-1648-ADB1-486C-99DF191CA6CF}"/>
                </a:ext>
              </a:extLst>
            </p:cNvPr>
            <p:cNvGrpSpPr/>
            <p:nvPr/>
          </p:nvGrpSpPr>
          <p:grpSpPr>
            <a:xfrm rot="-2700000">
              <a:off x="2262403" y="3731554"/>
              <a:ext cx="143728" cy="142172"/>
              <a:chOff x="3022600" y="3621750"/>
              <a:chExt cx="166200" cy="164400"/>
            </a:xfrm>
            <a:grpFill/>
          </p:grpSpPr>
          <p:cxnSp>
            <p:nvCxnSpPr>
              <p:cNvPr id="30" name="Google Shape;1767;p54">
                <a:extLst>
                  <a:ext uri="{FF2B5EF4-FFF2-40B4-BE49-F238E27FC236}">
                    <a16:creationId xmlns:a16="http://schemas.microsoft.com/office/drawing/2014/main" id="{CE785595-A4FD-73DC-E70E-12F5A53D7A25}"/>
                  </a:ext>
                </a:extLst>
              </p:cNvPr>
              <p:cNvCxnSpPr/>
              <p:nvPr/>
            </p:nvCxnSpPr>
            <p:spPr>
              <a:xfrm>
                <a:off x="3188800" y="3621750"/>
                <a:ext cx="0" cy="164400"/>
              </a:xfrm>
              <a:prstGeom prst="straightConnector1">
                <a:avLst/>
              </a:prstGeom>
              <a:grpFill/>
              <a:ln w="9525" cap="flat" cmpd="sng">
                <a:solidFill>
                  <a:schemeClr val="dk1"/>
                </a:solidFill>
                <a:prstDash val="solid"/>
                <a:round/>
                <a:headEnd type="none" w="med" len="med"/>
                <a:tailEnd type="none" w="med" len="med"/>
              </a:ln>
            </p:spPr>
          </p:cxnSp>
          <p:cxnSp>
            <p:nvCxnSpPr>
              <p:cNvPr id="31" name="Google Shape;1768;p54">
                <a:extLst>
                  <a:ext uri="{FF2B5EF4-FFF2-40B4-BE49-F238E27FC236}">
                    <a16:creationId xmlns:a16="http://schemas.microsoft.com/office/drawing/2014/main" id="{61F93128-703F-97FA-330E-39E04761D344}"/>
                  </a:ext>
                </a:extLst>
              </p:cNvPr>
              <p:cNvCxnSpPr/>
              <p:nvPr/>
            </p:nvCxnSpPr>
            <p:spPr>
              <a:xfrm>
                <a:off x="3022600" y="3780825"/>
                <a:ext cx="166200" cy="0"/>
              </a:xfrm>
              <a:prstGeom prst="straightConnector1">
                <a:avLst/>
              </a:prstGeom>
              <a:grpFill/>
              <a:ln w="9525" cap="flat" cmpd="sng">
                <a:solidFill>
                  <a:schemeClr val="dk1"/>
                </a:solidFill>
                <a:prstDash val="solid"/>
                <a:round/>
                <a:headEnd type="none" w="med" len="med"/>
                <a:tailEnd type="none" w="med" len="med"/>
              </a:ln>
            </p:spPr>
          </p:cxnSp>
        </p:grpSp>
      </p:grpSp>
      <p:sp>
        <p:nvSpPr>
          <p:cNvPr id="32" name="Google Shape;991;p37">
            <a:extLst>
              <a:ext uri="{FF2B5EF4-FFF2-40B4-BE49-F238E27FC236}">
                <a16:creationId xmlns:a16="http://schemas.microsoft.com/office/drawing/2014/main" id="{00E0AFF5-937A-E153-83E6-D1F979BAD3D7}"/>
              </a:ext>
            </a:extLst>
          </p:cNvPr>
          <p:cNvSpPr txBox="1">
            <a:spLocks/>
          </p:cNvSpPr>
          <p:nvPr/>
        </p:nvSpPr>
        <p:spPr>
          <a:xfrm>
            <a:off x="1445061" y="1827416"/>
            <a:ext cx="5878812" cy="4982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120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9pPr>
          </a:lstStyle>
          <a:p>
            <a:pPr marL="0" indent="0">
              <a:buFont typeface="Nunito Light"/>
              <a:buNone/>
            </a:pPr>
            <a:r>
              <a:rPr lang="it-IT" dirty="0"/>
              <a:t>Iniziale difficoltà ad apprendere i concetti legati alla programmazione </a:t>
            </a:r>
            <a:r>
              <a:rPr lang="it-IT" dirty="0" err="1"/>
              <a:t>PySpark</a:t>
            </a:r>
            <a:endParaRPr lang="it-IT" dirty="0"/>
          </a:p>
        </p:txBody>
      </p:sp>
      <p:sp>
        <p:nvSpPr>
          <p:cNvPr id="18" name="Google Shape;991;p37">
            <a:extLst>
              <a:ext uri="{FF2B5EF4-FFF2-40B4-BE49-F238E27FC236}">
                <a16:creationId xmlns:a16="http://schemas.microsoft.com/office/drawing/2014/main" id="{310B2FCC-C44A-528C-2380-4575D7354AD4}"/>
              </a:ext>
            </a:extLst>
          </p:cNvPr>
          <p:cNvSpPr txBox="1">
            <a:spLocks/>
          </p:cNvSpPr>
          <p:nvPr/>
        </p:nvSpPr>
        <p:spPr>
          <a:xfrm>
            <a:off x="1445060" y="2447404"/>
            <a:ext cx="5878812" cy="4982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120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9pPr>
          </a:lstStyle>
          <a:p>
            <a:pPr marL="0" indent="0">
              <a:buFont typeface="Nunito Light"/>
              <a:buNone/>
            </a:pPr>
            <a:r>
              <a:rPr lang="it-IT" b="0" i="0" u="none" strike="noStrike" baseline="0" dirty="0">
                <a:solidFill>
                  <a:srgbClr val="252928"/>
                </a:solidFill>
                <a:latin typeface="Montserrat" panose="00000500000000000000" pitchFamily="2" charset="0"/>
              </a:rPr>
              <a:t>Difficoltà sulla parte di refresh dei dati in </a:t>
            </a:r>
            <a:r>
              <a:rPr lang="it-IT" b="0" i="0" u="none" strike="noStrike" baseline="0" dirty="0" err="1">
                <a:solidFill>
                  <a:srgbClr val="252928"/>
                </a:solidFill>
                <a:latin typeface="Montserrat" panose="00000500000000000000" pitchFamily="2" charset="0"/>
              </a:rPr>
              <a:t>MongoDB</a:t>
            </a:r>
            <a:r>
              <a:rPr lang="it-IT" b="0" i="0" u="none" strike="noStrike" baseline="0" dirty="0">
                <a:solidFill>
                  <a:srgbClr val="252928"/>
                </a:solidFill>
                <a:latin typeface="Montserrat" panose="00000500000000000000" pitchFamily="2" charset="0"/>
              </a:rPr>
              <a:t> e aumento dei costi di utilizzo per la parte di AWS (</a:t>
            </a:r>
            <a:r>
              <a:rPr lang="it-IT" b="0" i="0" u="none" strike="noStrike" baseline="0" dirty="0" err="1">
                <a:solidFill>
                  <a:srgbClr val="252928"/>
                </a:solidFill>
                <a:latin typeface="Montserrat" panose="00000500000000000000" pitchFamily="2" charset="0"/>
              </a:rPr>
              <a:t>pay</a:t>
            </a:r>
            <a:r>
              <a:rPr lang="it-IT" b="0" i="0" u="none" strike="noStrike" baseline="0" dirty="0">
                <a:solidFill>
                  <a:srgbClr val="252928"/>
                </a:solidFill>
                <a:latin typeface="Montserrat" panose="00000500000000000000" pitchFamily="2" charset="0"/>
              </a:rPr>
              <a:t>-per-use)</a:t>
            </a:r>
            <a:endParaRPr lang="it-IT" dirty="0"/>
          </a:p>
        </p:txBody>
      </p:sp>
      <p:grpSp>
        <p:nvGrpSpPr>
          <p:cNvPr id="25" name="Google Shape;1764;p54">
            <a:extLst>
              <a:ext uri="{FF2B5EF4-FFF2-40B4-BE49-F238E27FC236}">
                <a16:creationId xmlns:a16="http://schemas.microsoft.com/office/drawing/2014/main" id="{726AE2D4-A1F5-134D-A7BC-8E208A43A22F}"/>
              </a:ext>
            </a:extLst>
          </p:cNvPr>
          <p:cNvGrpSpPr/>
          <p:nvPr/>
        </p:nvGrpSpPr>
        <p:grpSpPr>
          <a:xfrm>
            <a:off x="826001" y="2467606"/>
            <a:ext cx="437700" cy="437700"/>
            <a:chOff x="2149100" y="3583825"/>
            <a:chExt cx="437700" cy="437700"/>
          </a:xfrm>
          <a:solidFill>
            <a:srgbClr val="C00000"/>
          </a:solidFill>
        </p:grpSpPr>
        <p:sp>
          <p:nvSpPr>
            <p:cNvPr id="26" name="Google Shape;1765;p54">
              <a:extLst>
                <a:ext uri="{FF2B5EF4-FFF2-40B4-BE49-F238E27FC236}">
                  <a16:creationId xmlns:a16="http://schemas.microsoft.com/office/drawing/2014/main" id="{97A6F49B-3CB1-004A-E160-C345950E46C2}"/>
                </a:ext>
              </a:extLst>
            </p:cNvPr>
            <p:cNvSpPr/>
            <p:nvPr/>
          </p:nvSpPr>
          <p:spPr>
            <a:xfrm>
              <a:off x="2149100" y="3583825"/>
              <a:ext cx="437700" cy="437700"/>
            </a:xfrm>
            <a:prstGeom prst="rect">
              <a:avLst/>
            </a:prstGeom>
            <a:grp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nvGrpSpPr>
            <p:cNvPr id="33" name="Google Shape;1766;p54">
              <a:extLst>
                <a:ext uri="{FF2B5EF4-FFF2-40B4-BE49-F238E27FC236}">
                  <a16:creationId xmlns:a16="http://schemas.microsoft.com/office/drawing/2014/main" id="{0A879022-8FA6-3C41-1B4B-81609C21471A}"/>
                </a:ext>
              </a:extLst>
            </p:cNvPr>
            <p:cNvGrpSpPr/>
            <p:nvPr/>
          </p:nvGrpSpPr>
          <p:grpSpPr>
            <a:xfrm rot="-2700000">
              <a:off x="2262403" y="3731554"/>
              <a:ext cx="143728" cy="142172"/>
              <a:chOff x="3022600" y="3621750"/>
              <a:chExt cx="166200" cy="164400"/>
            </a:xfrm>
            <a:grpFill/>
          </p:grpSpPr>
          <p:cxnSp>
            <p:nvCxnSpPr>
              <p:cNvPr id="34" name="Google Shape;1767;p54">
                <a:extLst>
                  <a:ext uri="{FF2B5EF4-FFF2-40B4-BE49-F238E27FC236}">
                    <a16:creationId xmlns:a16="http://schemas.microsoft.com/office/drawing/2014/main" id="{AC9F72FF-F585-8C89-671A-E05C1B3785AB}"/>
                  </a:ext>
                </a:extLst>
              </p:cNvPr>
              <p:cNvCxnSpPr/>
              <p:nvPr/>
            </p:nvCxnSpPr>
            <p:spPr>
              <a:xfrm>
                <a:off x="3188800" y="3621750"/>
                <a:ext cx="0" cy="164400"/>
              </a:xfrm>
              <a:prstGeom prst="straightConnector1">
                <a:avLst/>
              </a:prstGeom>
              <a:grpFill/>
              <a:ln w="9525" cap="flat" cmpd="sng">
                <a:solidFill>
                  <a:schemeClr val="dk1"/>
                </a:solidFill>
                <a:prstDash val="solid"/>
                <a:round/>
                <a:headEnd type="none" w="med" len="med"/>
                <a:tailEnd type="none" w="med" len="med"/>
              </a:ln>
            </p:spPr>
          </p:cxnSp>
          <p:cxnSp>
            <p:nvCxnSpPr>
              <p:cNvPr id="35" name="Google Shape;1768;p54">
                <a:extLst>
                  <a:ext uri="{FF2B5EF4-FFF2-40B4-BE49-F238E27FC236}">
                    <a16:creationId xmlns:a16="http://schemas.microsoft.com/office/drawing/2014/main" id="{B5D5B71F-A4E7-42C3-15DF-509879F185C4}"/>
                  </a:ext>
                </a:extLst>
              </p:cNvPr>
              <p:cNvCxnSpPr/>
              <p:nvPr/>
            </p:nvCxnSpPr>
            <p:spPr>
              <a:xfrm>
                <a:off x="3022600" y="3780825"/>
                <a:ext cx="166200" cy="0"/>
              </a:xfrm>
              <a:prstGeom prst="straightConnector1">
                <a:avLst/>
              </a:prstGeom>
              <a:grpFill/>
              <a:ln w="9525" cap="flat" cmpd="sng">
                <a:solidFill>
                  <a:schemeClr val="dk1"/>
                </a:solidFill>
                <a:prstDash val="solid"/>
                <a:round/>
                <a:headEnd type="none" w="med" len="med"/>
                <a:tailEnd type="none" w="med" len="med"/>
              </a:ln>
            </p:spPr>
          </p:cxnSp>
        </p:grpSp>
      </p:grpSp>
    </p:spTree>
    <p:extLst>
      <p:ext uri="{BB962C8B-B14F-4D97-AF65-F5344CB8AC3E}">
        <p14:creationId xmlns:p14="http://schemas.microsoft.com/office/powerpoint/2010/main" val="27406391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71"/>
        <p:cNvGrpSpPr/>
        <p:nvPr/>
      </p:nvGrpSpPr>
      <p:grpSpPr>
        <a:xfrm>
          <a:off x="0" y="0"/>
          <a:ext cx="0" cy="0"/>
          <a:chOff x="0" y="0"/>
          <a:chExt cx="0" cy="0"/>
        </a:xfrm>
      </p:grpSpPr>
      <p:sp>
        <p:nvSpPr>
          <p:cNvPr id="1072" name="Google Shape;1072;p40"/>
          <p:cNvSpPr txBox="1">
            <a:spLocks noGrp="1"/>
          </p:cNvSpPr>
          <p:nvPr>
            <p:ph type="title"/>
          </p:nvPr>
        </p:nvSpPr>
        <p:spPr>
          <a:xfrm>
            <a:off x="713250" y="445025"/>
            <a:ext cx="515972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Sviluppi futuri</a:t>
            </a:r>
            <a:endParaRPr dirty="0"/>
          </a:p>
        </p:txBody>
      </p:sp>
      <p:grpSp>
        <p:nvGrpSpPr>
          <p:cNvPr id="1079" name="Google Shape;1079;p40"/>
          <p:cNvGrpSpPr/>
          <p:nvPr/>
        </p:nvGrpSpPr>
        <p:grpSpPr>
          <a:xfrm rot="5400000">
            <a:off x="1349650" y="3025707"/>
            <a:ext cx="218100" cy="2933700"/>
            <a:chOff x="8321275" y="2721525"/>
            <a:chExt cx="218100" cy="2933700"/>
          </a:xfrm>
        </p:grpSpPr>
        <p:sp>
          <p:nvSpPr>
            <p:cNvPr id="1080" name="Google Shape;1080;p40"/>
            <p:cNvSpPr/>
            <p:nvPr/>
          </p:nvSpPr>
          <p:spPr>
            <a:xfrm>
              <a:off x="8321275" y="2721525"/>
              <a:ext cx="218100" cy="218100"/>
            </a:xfrm>
            <a:prstGeom prst="ellipse">
              <a:avLst/>
            </a:prstGeom>
            <a:solidFill>
              <a:schemeClr val="accent2"/>
            </a:solidFill>
            <a:ln w="9525" cap="flat" cmpd="sng">
              <a:solidFill>
                <a:schemeClr val="dk1"/>
              </a:solidFill>
              <a:prstDash val="solid"/>
              <a:round/>
              <a:headEnd type="none" w="sm" len="sm"/>
              <a:tailEnd type="none" w="sm" len="sm"/>
            </a:ln>
            <a:effectLst>
              <a:outerShdw dist="28575" dir="5280000" algn="bl" rotWithShape="0">
                <a:schemeClr val="dk1"/>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cxnSp>
          <p:nvCxnSpPr>
            <p:cNvPr id="1081" name="Google Shape;1081;p40"/>
            <p:cNvCxnSpPr>
              <a:stCxn id="1080" idx="4"/>
            </p:cNvCxnSpPr>
            <p:nvPr/>
          </p:nvCxnSpPr>
          <p:spPr>
            <a:xfrm rot="5400000">
              <a:off x="7072525" y="4297425"/>
              <a:ext cx="2715600" cy="0"/>
            </a:xfrm>
            <a:prstGeom prst="straightConnector1">
              <a:avLst/>
            </a:prstGeom>
            <a:noFill/>
            <a:ln w="9525" cap="flat" cmpd="sng">
              <a:solidFill>
                <a:schemeClr val="dk1"/>
              </a:solidFill>
              <a:prstDash val="solid"/>
              <a:round/>
              <a:headEnd type="none" w="med" len="med"/>
              <a:tailEnd type="none" w="med" len="med"/>
            </a:ln>
          </p:spPr>
        </p:cxnSp>
      </p:grpSp>
      <p:grpSp>
        <p:nvGrpSpPr>
          <p:cNvPr id="2" name="Google Shape;1769;p54">
            <a:extLst>
              <a:ext uri="{FF2B5EF4-FFF2-40B4-BE49-F238E27FC236}">
                <a16:creationId xmlns:a16="http://schemas.microsoft.com/office/drawing/2014/main" id="{B4BFAD17-11EF-D78B-0EE1-0DE02A9A0A0B}"/>
              </a:ext>
            </a:extLst>
          </p:cNvPr>
          <p:cNvGrpSpPr/>
          <p:nvPr/>
        </p:nvGrpSpPr>
        <p:grpSpPr>
          <a:xfrm>
            <a:off x="7510050" y="1013079"/>
            <a:ext cx="920700" cy="384900"/>
            <a:chOff x="3034875" y="3610225"/>
            <a:chExt cx="920700" cy="384900"/>
          </a:xfrm>
        </p:grpSpPr>
        <p:sp>
          <p:nvSpPr>
            <p:cNvPr id="3" name="Google Shape;1770;p54">
              <a:extLst>
                <a:ext uri="{FF2B5EF4-FFF2-40B4-BE49-F238E27FC236}">
                  <a16:creationId xmlns:a16="http://schemas.microsoft.com/office/drawing/2014/main" id="{8C941354-A95E-E901-7DB3-1FD24F549A6C}"/>
                </a:ext>
              </a:extLst>
            </p:cNvPr>
            <p:cNvSpPr/>
            <p:nvPr/>
          </p:nvSpPr>
          <p:spPr>
            <a:xfrm>
              <a:off x="3034875" y="3610225"/>
              <a:ext cx="920700" cy="384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nvGrpSpPr>
            <p:cNvPr id="4" name="Google Shape;1771;p54">
              <a:extLst>
                <a:ext uri="{FF2B5EF4-FFF2-40B4-BE49-F238E27FC236}">
                  <a16:creationId xmlns:a16="http://schemas.microsoft.com/office/drawing/2014/main" id="{548B8FD2-85DD-02D8-5BC6-805C9462146C}"/>
                </a:ext>
              </a:extLst>
            </p:cNvPr>
            <p:cNvGrpSpPr/>
            <p:nvPr/>
          </p:nvGrpSpPr>
          <p:grpSpPr>
            <a:xfrm rot="2700000">
              <a:off x="3669878" y="3712117"/>
              <a:ext cx="143728" cy="142172"/>
              <a:chOff x="3022600" y="3621750"/>
              <a:chExt cx="166200" cy="164400"/>
            </a:xfrm>
          </p:grpSpPr>
          <p:cxnSp>
            <p:nvCxnSpPr>
              <p:cNvPr id="5" name="Google Shape;1772;p54">
                <a:extLst>
                  <a:ext uri="{FF2B5EF4-FFF2-40B4-BE49-F238E27FC236}">
                    <a16:creationId xmlns:a16="http://schemas.microsoft.com/office/drawing/2014/main" id="{B9111844-B10E-8F55-EDD4-DF35CEB6D613}"/>
                  </a:ext>
                </a:extLst>
              </p:cNvPr>
              <p:cNvCxnSpPr/>
              <p:nvPr/>
            </p:nvCxnSpPr>
            <p:spPr>
              <a:xfrm>
                <a:off x="3188800" y="3621750"/>
                <a:ext cx="0" cy="164400"/>
              </a:xfrm>
              <a:prstGeom prst="straightConnector1">
                <a:avLst/>
              </a:prstGeom>
              <a:noFill/>
              <a:ln w="9525" cap="flat" cmpd="sng">
                <a:solidFill>
                  <a:schemeClr val="dk1"/>
                </a:solidFill>
                <a:prstDash val="solid"/>
                <a:round/>
                <a:headEnd type="none" w="med" len="med"/>
                <a:tailEnd type="none" w="med" len="med"/>
              </a:ln>
            </p:spPr>
          </p:cxnSp>
          <p:cxnSp>
            <p:nvCxnSpPr>
              <p:cNvPr id="6" name="Google Shape;1773;p54">
                <a:extLst>
                  <a:ext uri="{FF2B5EF4-FFF2-40B4-BE49-F238E27FC236}">
                    <a16:creationId xmlns:a16="http://schemas.microsoft.com/office/drawing/2014/main" id="{262F701D-7154-7832-2756-15A00E9CF664}"/>
                  </a:ext>
                </a:extLst>
              </p:cNvPr>
              <p:cNvCxnSpPr/>
              <p:nvPr/>
            </p:nvCxnSpPr>
            <p:spPr>
              <a:xfrm>
                <a:off x="3022600" y="3780825"/>
                <a:ext cx="166200" cy="0"/>
              </a:xfrm>
              <a:prstGeom prst="straightConnector1">
                <a:avLst/>
              </a:prstGeom>
              <a:noFill/>
              <a:ln w="9525" cap="flat" cmpd="sng">
                <a:solidFill>
                  <a:schemeClr val="dk1"/>
                </a:solidFill>
                <a:prstDash val="solid"/>
                <a:round/>
                <a:headEnd type="none" w="med" len="med"/>
                <a:tailEnd type="none" w="med" len="med"/>
              </a:ln>
            </p:spPr>
          </p:cxnSp>
        </p:grpSp>
      </p:grpSp>
      <p:sp>
        <p:nvSpPr>
          <p:cNvPr id="17" name="Google Shape;991;p37">
            <a:extLst>
              <a:ext uri="{FF2B5EF4-FFF2-40B4-BE49-F238E27FC236}">
                <a16:creationId xmlns:a16="http://schemas.microsoft.com/office/drawing/2014/main" id="{310B2FCC-C44A-528C-2380-4575D7354AD4}"/>
              </a:ext>
            </a:extLst>
          </p:cNvPr>
          <p:cNvSpPr txBox="1">
            <a:spLocks/>
          </p:cNvSpPr>
          <p:nvPr/>
        </p:nvSpPr>
        <p:spPr>
          <a:xfrm>
            <a:off x="713250" y="1182250"/>
            <a:ext cx="5878812" cy="16724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120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9pPr>
          </a:lstStyle>
          <a:p>
            <a:pPr marL="0" indent="0">
              <a:buFont typeface="Nunito Light"/>
              <a:buNone/>
            </a:pPr>
            <a:r>
              <a:rPr lang="it-IT" dirty="0"/>
              <a:t>In un documento sono state inserite appositamente molte informazioni e dati, anche più di quelle che effettivamente servono. Questo perché si è pensato alle implementazioni future del progetto e alle eventuali evoluzioni che esso può avere.</a:t>
            </a:r>
          </a:p>
        </p:txBody>
      </p:sp>
    </p:spTree>
    <p:extLst>
      <p:ext uri="{BB962C8B-B14F-4D97-AF65-F5344CB8AC3E}">
        <p14:creationId xmlns:p14="http://schemas.microsoft.com/office/powerpoint/2010/main" val="3812481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85"/>
        <p:cNvGrpSpPr/>
        <p:nvPr/>
      </p:nvGrpSpPr>
      <p:grpSpPr>
        <a:xfrm>
          <a:off x="0" y="0"/>
          <a:ext cx="0" cy="0"/>
          <a:chOff x="0" y="0"/>
          <a:chExt cx="0" cy="0"/>
        </a:xfrm>
      </p:grpSpPr>
      <p:sp>
        <p:nvSpPr>
          <p:cNvPr id="886" name="Google Shape;886;p33"/>
          <p:cNvSpPr txBox="1">
            <a:spLocks noGrp="1"/>
          </p:cNvSpPr>
          <p:nvPr>
            <p:ph type="ctrTitle"/>
          </p:nvPr>
        </p:nvSpPr>
        <p:spPr>
          <a:xfrm>
            <a:off x="2257502" y="471199"/>
            <a:ext cx="5225157" cy="108267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Manrope Light"/>
                <a:ea typeface="Manrope Light"/>
                <a:cs typeface="Manrope Light"/>
                <a:sym typeface="Manrope Light"/>
              </a:rPr>
              <a:t>PARTE 3</a:t>
            </a:r>
            <a:endParaRPr dirty="0">
              <a:latin typeface="Manrope Light"/>
              <a:ea typeface="Manrope Light"/>
              <a:cs typeface="Manrope Light"/>
              <a:sym typeface="Manrope Light"/>
            </a:endParaRPr>
          </a:p>
        </p:txBody>
      </p:sp>
      <p:sp>
        <p:nvSpPr>
          <p:cNvPr id="887" name="Google Shape;887;p33"/>
          <p:cNvSpPr txBox="1">
            <a:spLocks noGrp="1"/>
          </p:cNvSpPr>
          <p:nvPr>
            <p:ph type="subTitle" idx="1"/>
          </p:nvPr>
        </p:nvSpPr>
        <p:spPr>
          <a:xfrm>
            <a:off x="742642" y="1870060"/>
            <a:ext cx="6138811" cy="162904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 sz="3200" dirty="0"/>
              <a:t>Sviluppo delle Lambda Functions e utilizzo API Gateway in AWS </a:t>
            </a:r>
          </a:p>
        </p:txBody>
      </p:sp>
      <p:sp>
        <p:nvSpPr>
          <p:cNvPr id="888" name="Google Shape;888;p33"/>
          <p:cNvSpPr/>
          <p:nvPr/>
        </p:nvSpPr>
        <p:spPr>
          <a:xfrm rot="-5400000">
            <a:off x="5960004" y="-463975"/>
            <a:ext cx="2357400" cy="10812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nvGrpSpPr>
          <p:cNvPr id="889" name="Google Shape;889;p33"/>
          <p:cNvGrpSpPr/>
          <p:nvPr/>
        </p:nvGrpSpPr>
        <p:grpSpPr>
          <a:xfrm>
            <a:off x="5694491" y="2184438"/>
            <a:ext cx="3186709" cy="2799521"/>
            <a:chOff x="5694491" y="2184438"/>
            <a:chExt cx="3186709" cy="2799521"/>
          </a:xfrm>
        </p:grpSpPr>
        <p:grpSp>
          <p:nvGrpSpPr>
            <p:cNvPr id="890" name="Google Shape;890;p33"/>
            <p:cNvGrpSpPr/>
            <p:nvPr/>
          </p:nvGrpSpPr>
          <p:grpSpPr>
            <a:xfrm>
              <a:off x="5694491" y="2184438"/>
              <a:ext cx="2894034" cy="2799521"/>
              <a:chOff x="5694491" y="2184438"/>
              <a:chExt cx="2894034" cy="2799521"/>
            </a:xfrm>
          </p:grpSpPr>
          <p:grpSp>
            <p:nvGrpSpPr>
              <p:cNvPr id="891" name="Google Shape;891;p33"/>
              <p:cNvGrpSpPr/>
              <p:nvPr/>
            </p:nvGrpSpPr>
            <p:grpSpPr>
              <a:xfrm>
                <a:off x="7996879" y="2184438"/>
                <a:ext cx="591646" cy="720033"/>
                <a:chOff x="3883186" y="1687261"/>
                <a:chExt cx="465900" cy="567000"/>
              </a:xfrm>
            </p:grpSpPr>
            <p:cxnSp>
              <p:nvCxnSpPr>
                <p:cNvPr id="892" name="Google Shape;892;p33"/>
                <p:cNvCxnSpPr/>
                <p:nvPr/>
              </p:nvCxnSpPr>
              <p:spPr>
                <a:xfrm>
                  <a:off x="4116580" y="1687261"/>
                  <a:ext cx="0" cy="567000"/>
                </a:xfrm>
                <a:prstGeom prst="straightConnector1">
                  <a:avLst/>
                </a:prstGeom>
                <a:noFill/>
                <a:ln w="19050" cap="flat" cmpd="sng">
                  <a:solidFill>
                    <a:schemeClr val="accent2"/>
                  </a:solidFill>
                  <a:prstDash val="solid"/>
                  <a:round/>
                  <a:headEnd type="none" w="sm" len="sm"/>
                  <a:tailEnd type="none" w="sm" len="sm"/>
                </a:ln>
              </p:spPr>
            </p:cxnSp>
            <p:cxnSp>
              <p:nvCxnSpPr>
                <p:cNvPr id="893" name="Google Shape;893;p33"/>
                <p:cNvCxnSpPr/>
                <p:nvPr/>
              </p:nvCxnSpPr>
              <p:spPr>
                <a:xfrm rot="10800000">
                  <a:off x="3883186" y="1970346"/>
                  <a:ext cx="465900" cy="0"/>
                </a:xfrm>
                <a:prstGeom prst="straightConnector1">
                  <a:avLst/>
                </a:prstGeom>
                <a:noFill/>
                <a:ln w="19050" cap="flat" cmpd="sng">
                  <a:solidFill>
                    <a:schemeClr val="accent2"/>
                  </a:solidFill>
                  <a:prstDash val="solid"/>
                  <a:round/>
                  <a:headEnd type="none" w="sm" len="sm"/>
                  <a:tailEnd type="none" w="sm" len="sm"/>
                </a:ln>
              </p:spPr>
            </p:cxnSp>
            <p:cxnSp>
              <p:nvCxnSpPr>
                <p:cNvPr id="894" name="Google Shape;894;p33"/>
                <p:cNvCxnSpPr/>
                <p:nvPr/>
              </p:nvCxnSpPr>
              <p:spPr>
                <a:xfrm flipH="1">
                  <a:off x="3952046" y="1806534"/>
                  <a:ext cx="329100" cy="328500"/>
                </a:xfrm>
                <a:prstGeom prst="straightConnector1">
                  <a:avLst/>
                </a:prstGeom>
                <a:noFill/>
                <a:ln w="19050" cap="flat" cmpd="sng">
                  <a:solidFill>
                    <a:schemeClr val="accent2"/>
                  </a:solidFill>
                  <a:prstDash val="solid"/>
                  <a:round/>
                  <a:headEnd type="none" w="sm" len="sm"/>
                  <a:tailEnd type="none" w="sm" len="sm"/>
                </a:ln>
              </p:spPr>
            </p:cxnSp>
            <p:cxnSp>
              <p:nvCxnSpPr>
                <p:cNvPr id="895" name="Google Shape;895;p33"/>
                <p:cNvCxnSpPr/>
                <p:nvPr/>
              </p:nvCxnSpPr>
              <p:spPr>
                <a:xfrm rot="10800000">
                  <a:off x="3952046" y="1806413"/>
                  <a:ext cx="329100" cy="328500"/>
                </a:xfrm>
                <a:prstGeom prst="straightConnector1">
                  <a:avLst/>
                </a:prstGeom>
                <a:noFill/>
                <a:ln w="19050" cap="flat" cmpd="sng">
                  <a:solidFill>
                    <a:schemeClr val="accent2"/>
                  </a:solidFill>
                  <a:prstDash val="solid"/>
                  <a:round/>
                  <a:headEnd type="none" w="sm" len="sm"/>
                  <a:tailEnd type="none" w="sm" len="sm"/>
                </a:ln>
              </p:spPr>
            </p:cxnSp>
          </p:grpSp>
          <p:grpSp>
            <p:nvGrpSpPr>
              <p:cNvPr id="896" name="Google Shape;896;p33"/>
              <p:cNvGrpSpPr/>
              <p:nvPr/>
            </p:nvGrpSpPr>
            <p:grpSpPr>
              <a:xfrm>
                <a:off x="5694491" y="4263925"/>
                <a:ext cx="591646" cy="720033"/>
                <a:chOff x="3883186" y="1687261"/>
                <a:chExt cx="465900" cy="567000"/>
              </a:xfrm>
            </p:grpSpPr>
            <p:cxnSp>
              <p:nvCxnSpPr>
                <p:cNvPr id="897" name="Google Shape;897;p33"/>
                <p:cNvCxnSpPr/>
                <p:nvPr/>
              </p:nvCxnSpPr>
              <p:spPr>
                <a:xfrm>
                  <a:off x="4116580" y="1687261"/>
                  <a:ext cx="0" cy="567000"/>
                </a:xfrm>
                <a:prstGeom prst="straightConnector1">
                  <a:avLst/>
                </a:prstGeom>
                <a:noFill/>
                <a:ln w="19050" cap="flat" cmpd="sng">
                  <a:solidFill>
                    <a:schemeClr val="accent2"/>
                  </a:solidFill>
                  <a:prstDash val="solid"/>
                  <a:round/>
                  <a:headEnd type="none" w="sm" len="sm"/>
                  <a:tailEnd type="none" w="sm" len="sm"/>
                </a:ln>
              </p:spPr>
            </p:cxnSp>
            <p:cxnSp>
              <p:nvCxnSpPr>
                <p:cNvPr id="898" name="Google Shape;898;p33"/>
                <p:cNvCxnSpPr/>
                <p:nvPr/>
              </p:nvCxnSpPr>
              <p:spPr>
                <a:xfrm rot="10800000">
                  <a:off x="3883186" y="1970346"/>
                  <a:ext cx="465900" cy="0"/>
                </a:xfrm>
                <a:prstGeom prst="straightConnector1">
                  <a:avLst/>
                </a:prstGeom>
                <a:noFill/>
                <a:ln w="19050" cap="flat" cmpd="sng">
                  <a:solidFill>
                    <a:schemeClr val="accent2"/>
                  </a:solidFill>
                  <a:prstDash val="solid"/>
                  <a:round/>
                  <a:headEnd type="none" w="sm" len="sm"/>
                  <a:tailEnd type="none" w="sm" len="sm"/>
                </a:ln>
              </p:spPr>
            </p:cxnSp>
            <p:cxnSp>
              <p:nvCxnSpPr>
                <p:cNvPr id="899" name="Google Shape;899;p33"/>
                <p:cNvCxnSpPr/>
                <p:nvPr/>
              </p:nvCxnSpPr>
              <p:spPr>
                <a:xfrm flipH="1">
                  <a:off x="3952046" y="1806534"/>
                  <a:ext cx="329100" cy="328500"/>
                </a:xfrm>
                <a:prstGeom prst="straightConnector1">
                  <a:avLst/>
                </a:prstGeom>
                <a:noFill/>
                <a:ln w="19050" cap="flat" cmpd="sng">
                  <a:solidFill>
                    <a:schemeClr val="accent2"/>
                  </a:solidFill>
                  <a:prstDash val="solid"/>
                  <a:round/>
                  <a:headEnd type="none" w="sm" len="sm"/>
                  <a:tailEnd type="none" w="sm" len="sm"/>
                </a:ln>
              </p:spPr>
            </p:cxnSp>
            <p:cxnSp>
              <p:nvCxnSpPr>
                <p:cNvPr id="900" name="Google Shape;900;p33"/>
                <p:cNvCxnSpPr/>
                <p:nvPr/>
              </p:nvCxnSpPr>
              <p:spPr>
                <a:xfrm rot="10800000">
                  <a:off x="3952046" y="1806413"/>
                  <a:ext cx="329100" cy="328500"/>
                </a:xfrm>
                <a:prstGeom prst="straightConnector1">
                  <a:avLst/>
                </a:prstGeom>
                <a:noFill/>
                <a:ln w="19050" cap="flat" cmpd="sng">
                  <a:solidFill>
                    <a:schemeClr val="accent2"/>
                  </a:solidFill>
                  <a:prstDash val="solid"/>
                  <a:round/>
                  <a:headEnd type="none" w="sm" len="sm"/>
                  <a:tailEnd type="none" w="sm" len="sm"/>
                </a:ln>
              </p:spPr>
            </p:cxnSp>
          </p:grpSp>
        </p:grpSp>
        <p:grpSp>
          <p:nvGrpSpPr>
            <p:cNvPr id="901" name="Google Shape;901;p33"/>
            <p:cNvGrpSpPr/>
            <p:nvPr/>
          </p:nvGrpSpPr>
          <p:grpSpPr>
            <a:xfrm>
              <a:off x="6846808" y="2758450"/>
              <a:ext cx="2034392" cy="2073275"/>
              <a:chOff x="6846808" y="2758450"/>
              <a:chExt cx="2034392" cy="2073275"/>
            </a:xfrm>
          </p:grpSpPr>
          <p:grpSp>
            <p:nvGrpSpPr>
              <p:cNvPr id="902" name="Google Shape;902;p33"/>
              <p:cNvGrpSpPr/>
              <p:nvPr/>
            </p:nvGrpSpPr>
            <p:grpSpPr>
              <a:xfrm>
                <a:off x="7821600" y="4151575"/>
                <a:ext cx="1059600" cy="508800"/>
                <a:chOff x="7250950" y="3409525"/>
                <a:chExt cx="1059600" cy="508800"/>
              </a:xfrm>
            </p:grpSpPr>
            <p:sp>
              <p:nvSpPr>
                <p:cNvPr id="903" name="Google Shape;903;p33"/>
                <p:cNvSpPr/>
                <p:nvPr/>
              </p:nvSpPr>
              <p:spPr>
                <a:xfrm>
                  <a:off x="7250950" y="3409525"/>
                  <a:ext cx="1059600" cy="508800"/>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cxnSp>
              <p:nvCxnSpPr>
                <p:cNvPr id="904" name="Google Shape;904;p33"/>
                <p:cNvCxnSpPr/>
                <p:nvPr/>
              </p:nvCxnSpPr>
              <p:spPr>
                <a:xfrm rot="10800000" flipH="1">
                  <a:off x="7664211" y="3572500"/>
                  <a:ext cx="557100" cy="2100"/>
                </a:xfrm>
                <a:prstGeom prst="straightConnector1">
                  <a:avLst/>
                </a:prstGeom>
                <a:noFill/>
                <a:ln w="9525" cap="flat" cmpd="sng">
                  <a:solidFill>
                    <a:schemeClr val="dk1"/>
                  </a:solidFill>
                  <a:prstDash val="solid"/>
                  <a:round/>
                  <a:headEnd type="none" w="sm" len="sm"/>
                  <a:tailEnd type="none" w="sm" len="sm"/>
                </a:ln>
              </p:spPr>
            </p:cxnSp>
            <p:sp>
              <p:nvSpPr>
                <p:cNvPr id="905" name="Google Shape;905;p33"/>
                <p:cNvSpPr/>
                <p:nvPr/>
              </p:nvSpPr>
              <p:spPr>
                <a:xfrm>
                  <a:off x="7340188" y="3529825"/>
                  <a:ext cx="268200" cy="2682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cxnSp>
              <p:nvCxnSpPr>
                <p:cNvPr id="906" name="Google Shape;906;p33"/>
                <p:cNvCxnSpPr/>
                <p:nvPr/>
              </p:nvCxnSpPr>
              <p:spPr>
                <a:xfrm rot="10800000" flipH="1">
                  <a:off x="7664211" y="3636750"/>
                  <a:ext cx="557100" cy="2100"/>
                </a:xfrm>
                <a:prstGeom prst="straightConnector1">
                  <a:avLst/>
                </a:prstGeom>
                <a:noFill/>
                <a:ln w="9525" cap="flat" cmpd="sng">
                  <a:solidFill>
                    <a:schemeClr val="dk1"/>
                  </a:solidFill>
                  <a:prstDash val="solid"/>
                  <a:round/>
                  <a:headEnd type="none" w="sm" len="sm"/>
                  <a:tailEnd type="none" w="sm" len="sm"/>
                </a:ln>
              </p:spPr>
            </p:cxnSp>
            <p:cxnSp>
              <p:nvCxnSpPr>
                <p:cNvPr id="907" name="Google Shape;907;p33"/>
                <p:cNvCxnSpPr/>
                <p:nvPr/>
              </p:nvCxnSpPr>
              <p:spPr>
                <a:xfrm rot="10800000" flipH="1">
                  <a:off x="7664211" y="3765650"/>
                  <a:ext cx="557100" cy="2100"/>
                </a:xfrm>
                <a:prstGeom prst="straightConnector1">
                  <a:avLst/>
                </a:prstGeom>
                <a:noFill/>
                <a:ln w="9525" cap="flat" cmpd="sng">
                  <a:solidFill>
                    <a:schemeClr val="dk1"/>
                  </a:solidFill>
                  <a:prstDash val="solid"/>
                  <a:round/>
                  <a:headEnd type="none" w="sm" len="sm"/>
                  <a:tailEnd type="none" w="sm" len="sm"/>
                </a:ln>
              </p:spPr>
            </p:cxnSp>
            <p:cxnSp>
              <p:nvCxnSpPr>
                <p:cNvPr id="908" name="Google Shape;908;p33"/>
                <p:cNvCxnSpPr/>
                <p:nvPr/>
              </p:nvCxnSpPr>
              <p:spPr>
                <a:xfrm rot="10800000" flipH="1">
                  <a:off x="7664211" y="3701200"/>
                  <a:ext cx="557100" cy="2100"/>
                </a:xfrm>
                <a:prstGeom prst="straightConnector1">
                  <a:avLst/>
                </a:prstGeom>
                <a:noFill/>
                <a:ln w="9525" cap="flat" cmpd="sng">
                  <a:solidFill>
                    <a:schemeClr val="dk1"/>
                  </a:solidFill>
                  <a:prstDash val="solid"/>
                  <a:round/>
                  <a:headEnd type="none" w="sm" len="sm"/>
                  <a:tailEnd type="none" w="sm" len="sm"/>
                </a:ln>
              </p:spPr>
            </p:cxnSp>
          </p:grpSp>
          <p:grpSp>
            <p:nvGrpSpPr>
              <p:cNvPr id="909" name="Google Shape;909;p33"/>
              <p:cNvGrpSpPr/>
              <p:nvPr/>
            </p:nvGrpSpPr>
            <p:grpSpPr>
              <a:xfrm>
                <a:off x="6891059" y="2758450"/>
                <a:ext cx="591653" cy="1081200"/>
                <a:chOff x="7224259" y="2787025"/>
                <a:chExt cx="591653" cy="1081200"/>
              </a:xfrm>
            </p:grpSpPr>
            <p:sp>
              <p:nvSpPr>
                <p:cNvPr id="910" name="Google Shape;910;p33"/>
                <p:cNvSpPr/>
                <p:nvPr/>
              </p:nvSpPr>
              <p:spPr>
                <a:xfrm>
                  <a:off x="7224263" y="2787025"/>
                  <a:ext cx="591649" cy="1081200"/>
                </a:xfrm>
                <a:custGeom>
                  <a:avLst/>
                  <a:gdLst/>
                  <a:ahLst/>
                  <a:cxnLst/>
                  <a:rect l="l" t="t" r="r" b="b"/>
                  <a:pathLst>
                    <a:path w="1331" h="891" extrusionOk="0">
                      <a:moveTo>
                        <a:pt x="0" y="0"/>
                      </a:moveTo>
                      <a:lnTo>
                        <a:pt x="1331" y="0"/>
                      </a:lnTo>
                      <a:lnTo>
                        <a:pt x="1331" y="891"/>
                      </a:lnTo>
                      <a:lnTo>
                        <a:pt x="0" y="891"/>
                      </a:lnTo>
                      <a:lnTo>
                        <a:pt x="0"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cxnSp>
              <p:nvCxnSpPr>
                <p:cNvPr id="911" name="Google Shape;911;p33"/>
                <p:cNvCxnSpPr/>
                <p:nvPr/>
              </p:nvCxnSpPr>
              <p:spPr>
                <a:xfrm>
                  <a:off x="7224259" y="2930184"/>
                  <a:ext cx="591600" cy="0"/>
                </a:xfrm>
                <a:prstGeom prst="straightConnector1">
                  <a:avLst/>
                </a:prstGeom>
                <a:noFill/>
                <a:ln w="9525" cap="flat" cmpd="sng">
                  <a:solidFill>
                    <a:schemeClr val="dk1"/>
                  </a:solidFill>
                  <a:prstDash val="solid"/>
                  <a:round/>
                  <a:headEnd type="none" w="sm" len="sm"/>
                  <a:tailEnd type="none" w="sm" len="sm"/>
                </a:ln>
              </p:spPr>
            </p:cxnSp>
            <p:sp>
              <p:nvSpPr>
                <p:cNvPr id="912" name="Google Shape;912;p33"/>
                <p:cNvSpPr/>
                <p:nvPr/>
              </p:nvSpPr>
              <p:spPr>
                <a:xfrm>
                  <a:off x="7272265" y="2832416"/>
                  <a:ext cx="41900" cy="42773"/>
                </a:xfrm>
                <a:custGeom>
                  <a:avLst/>
                  <a:gdLst/>
                  <a:ahLst/>
                  <a:cxnLst/>
                  <a:rect l="l" t="t" r="r" b="b"/>
                  <a:pathLst>
                    <a:path w="48" h="49" extrusionOk="0">
                      <a:moveTo>
                        <a:pt x="48" y="24"/>
                      </a:moveTo>
                      <a:cubicBezTo>
                        <a:pt x="48" y="28"/>
                        <a:pt x="47" y="32"/>
                        <a:pt x="45" y="36"/>
                      </a:cubicBezTo>
                      <a:cubicBezTo>
                        <a:pt x="43" y="39"/>
                        <a:pt x="39" y="43"/>
                        <a:pt x="36" y="45"/>
                      </a:cubicBezTo>
                      <a:cubicBezTo>
                        <a:pt x="32" y="47"/>
                        <a:pt x="28" y="49"/>
                        <a:pt x="24" y="49"/>
                      </a:cubicBezTo>
                      <a:cubicBezTo>
                        <a:pt x="20" y="49"/>
                        <a:pt x="16" y="47"/>
                        <a:pt x="12" y="45"/>
                      </a:cubicBezTo>
                      <a:cubicBezTo>
                        <a:pt x="8" y="43"/>
                        <a:pt x="5" y="39"/>
                        <a:pt x="3" y="36"/>
                      </a:cubicBezTo>
                      <a:cubicBezTo>
                        <a:pt x="1" y="32"/>
                        <a:pt x="0" y="28"/>
                        <a:pt x="0" y="24"/>
                      </a:cubicBezTo>
                      <a:cubicBezTo>
                        <a:pt x="0" y="20"/>
                        <a:pt x="1" y="16"/>
                        <a:pt x="3" y="12"/>
                      </a:cubicBezTo>
                      <a:cubicBezTo>
                        <a:pt x="5" y="8"/>
                        <a:pt x="8" y="5"/>
                        <a:pt x="12" y="3"/>
                      </a:cubicBezTo>
                      <a:cubicBezTo>
                        <a:pt x="16" y="1"/>
                        <a:pt x="20" y="0"/>
                        <a:pt x="24" y="0"/>
                      </a:cubicBezTo>
                      <a:cubicBezTo>
                        <a:pt x="28" y="0"/>
                        <a:pt x="32" y="1"/>
                        <a:pt x="36" y="3"/>
                      </a:cubicBezTo>
                      <a:cubicBezTo>
                        <a:pt x="39" y="5"/>
                        <a:pt x="43" y="8"/>
                        <a:pt x="45" y="12"/>
                      </a:cubicBezTo>
                      <a:cubicBezTo>
                        <a:pt x="47" y="16"/>
                        <a:pt x="48" y="20"/>
                        <a:pt x="48" y="24"/>
                      </a:cubicBezTo>
                      <a:close/>
                    </a:path>
                  </a:pathLst>
                </a:custGeom>
                <a:noFill/>
                <a:ln w="9525" cap="flat" cmpd="sng">
                  <a:solidFill>
                    <a:schemeClr val="dk1"/>
                  </a:solidFill>
                  <a:prstDash val="solid"/>
                  <a:round/>
                  <a:headEnd type="none" w="sm" len="sm"/>
                  <a:tailEnd type="none" w="sm" len="sm"/>
                </a:ln>
              </p:spPr>
              <p:txBody>
                <a:bodyPr spcFirstLastPara="1" wrap="square" lIns="92150" tIns="0" rIns="9215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3" name="Google Shape;913;p33"/>
                <p:cNvSpPr/>
                <p:nvPr/>
              </p:nvSpPr>
              <p:spPr>
                <a:xfrm>
                  <a:off x="7371776" y="2832416"/>
                  <a:ext cx="42773" cy="42773"/>
                </a:xfrm>
                <a:custGeom>
                  <a:avLst/>
                  <a:gdLst/>
                  <a:ahLst/>
                  <a:cxnLst/>
                  <a:rect l="l" t="t" r="r" b="b"/>
                  <a:pathLst>
                    <a:path w="49" h="49" extrusionOk="0">
                      <a:moveTo>
                        <a:pt x="49" y="24"/>
                      </a:moveTo>
                      <a:cubicBezTo>
                        <a:pt x="49" y="28"/>
                        <a:pt x="48" y="32"/>
                        <a:pt x="46" y="36"/>
                      </a:cubicBezTo>
                      <a:cubicBezTo>
                        <a:pt x="43" y="39"/>
                        <a:pt x="40" y="43"/>
                        <a:pt x="37" y="45"/>
                      </a:cubicBezTo>
                      <a:cubicBezTo>
                        <a:pt x="33" y="47"/>
                        <a:pt x="29" y="49"/>
                        <a:pt x="25" y="49"/>
                      </a:cubicBezTo>
                      <a:cubicBezTo>
                        <a:pt x="20" y="49"/>
                        <a:pt x="15" y="47"/>
                        <a:pt x="12" y="45"/>
                      </a:cubicBezTo>
                      <a:cubicBezTo>
                        <a:pt x="8" y="43"/>
                        <a:pt x="6" y="39"/>
                        <a:pt x="4" y="36"/>
                      </a:cubicBezTo>
                      <a:cubicBezTo>
                        <a:pt x="1" y="32"/>
                        <a:pt x="0" y="28"/>
                        <a:pt x="0" y="24"/>
                      </a:cubicBezTo>
                      <a:cubicBezTo>
                        <a:pt x="0" y="20"/>
                        <a:pt x="1" y="16"/>
                        <a:pt x="4" y="12"/>
                      </a:cubicBezTo>
                      <a:cubicBezTo>
                        <a:pt x="6" y="8"/>
                        <a:pt x="8" y="5"/>
                        <a:pt x="12" y="3"/>
                      </a:cubicBezTo>
                      <a:cubicBezTo>
                        <a:pt x="15" y="1"/>
                        <a:pt x="20" y="0"/>
                        <a:pt x="25" y="0"/>
                      </a:cubicBezTo>
                      <a:cubicBezTo>
                        <a:pt x="29" y="0"/>
                        <a:pt x="33" y="1"/>
                        <a:pt x="37" y="3"/>
                      </a:cubicBezTo>
                      <a:cubicBezTo>
                        <a:pt x="40" y="5"/>
                        <a:pt x="44" y="8"/>
                        <a:pt x="46" y="12"/>
                      </a:cubicBezTo>
                      <a:cubicBezTo>
                        <a:pt x="48" y="16"/>
                        <a:pt x="49" y="20"/>
                        <a:pt x="49" y="24"/>
                      </a:cubicBezTo>
                      <a:close/>
                    </a:path>
                  </a:pathLst>
                </a:custGeom>
                <a:noFill/>
                <a:ln w="9525" cap="flat" cmpd="sng">
                  <a:solidFill>
                    <a:schemeClr val="dk1"/>
                  </a:solidFill>
                  <a:prstDash val="solid"/>
                  <a:round/>
                  <a:headEnd type="none" w="sm" len="sm"/>
                  <a:tailEnd type="none" w="sm" len="sm"/>
                </a:ln>
              </p:spPr>
              <p:txBody>
                <a:bodyPr spcFirstLastPara="1" wrap="square" lIns="92150" tIns="0" rIns="9215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4" name="Google Shape;914;p33"/>
                <p:cNvSpPr/>
                <p:nvPr/>
              </p:nvSpPr>
              <p:spPr>
                <a:xfrm>
                  <a:off x="7471288" y="2832416"/>
                  <a:ext cx="42773" cy="42773"/>
                </a:xfrm>
                <a:custGeom>
                  <a:avLst/>
                  <a:gdLst/>
                  <a:ahLst/>
                  <a:cxnLst/>
                  <a:rect l="l" t="t" r="r" b="b"/>
                  <a:pathLst>
                    <a:path w="49" h="49" extrusionOk="0">
                      <a:moveTo>
                        <a:pt x="49" y="24"/>
                      </a:moveTo>
                      <a:cubicBezTo>
                        <a:pt x="49" y="28"/>
                        <a:pt x="47" y="32"/>
                        <a:pt x="45" y="36"/>
                      </a:cubicBezTo>
                      <a:cubicBezTo>
                        <a:pt x="43" y="39"/>
                        <a:pt x="40" y="43"/>
                        <a:pt x="36" y="45"/>
                      </a:cubicBezTo>
                      <a:cubicBezTo>
                        <a:pt x="33" y="47"/>
                        <a:pt x="28" y="49"/>
                        <a:pt x="24" y="49"/>
                      </a:cubicBezTo>
                      <a:cubicBezTo>
                        <a:pt x="20" y="49"/>
                        <a:pt x="16" y="47"/>
                        <a:pt x="12" y="45"/>
                      </a:cubicBezTo>
                      <a:cubicBezTo>
                        <a:pt x="8" y="43"/>
                        <a:pt x="5" y="39"/>
                        <a:pt x="3" y="36"/>
                      </a:cubicBezTo>
                      <a:cubicBezTo>
                        <a:pt x="1" y="32"/>
                        <a:pt x="0" y="28"/>
                        <a:pt x="0" y="24"/>
                      </a:cubicBezTo>
                      <a:cubicBezTo>
                        <a:pt x="0" y="20"/>
                        <a:pt x="1" y="16"/>
                        <a:pt x="3" y="12"/>
                      </a:cubicBezTo>
                      <a:cubicBezTo>
                        <a:pt x="5" y="8"/>
                        <a:pt x="8" y="5"/>
                        <a:pt x="12" y="3"/>
                      </a:cubicBezTo>
                      <a:cubicBezTo>
                        <a:pt x="16" y="1"/>
                        <a:pt x="20" y="0"/>
                        <a:pt x="24" y="0"/>
                      </a:cubicBezTo>
                      <a:cubicBezTo>
                        <a:pt x="28" y="0"/>
                        <a:pt x="33" y="1"/>
                        <a:pt x="36" y="3"/>
                      </a:cubicBezTo>
                      <a:cubicBezTo>
                        <a:pt x="40" y="5"/>
                        <a:pt x="43" y="8"/>
                        <a:pt x="45" y="12"/>
                      </a:cubicBezTo>
                      <a:cubicBezTo>
                        <a:pt x="47" y="16"/>
                        <a:pt x="49" y="20"/>
                        <a:pt x="49" y="24"/>
                      </a:cubicBezTo>
                      <a:close/>
                    </a:path>
                  </a:pathLst>
                </a:custGeom>
                <a:noFill/>
                <a:ln w="9525" cap="flat" cmpd="sng">
                  <a:solidFill>
                    <a:schemeClr val="dk1"/>
                  </a:solidFill>
                  <a:prstDash val="solid"/>
                  <a:round/>
                  <a:headEnd type="none" w="sm" len="sm"/>
                  <a:tailEnd type="none" w="sm" len="sm"/>
                </a:ln>
              </p:spPr>
              <p:txBody>
                <a:bodyPr spcFirstLastPara="1" wrap="square" lIns="92150" tIns="0" rIns="9215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915" name="Google Shape;915;p33"/>
              <p:cNvGrpSpPr/>
              <p:nvPr/>
            </p:nvGrpSpPr>
            <p:grpSpPr>
              <a:xfrm>
                <a:off x="7769118" y="3326074"/>
                <a:ext cx="661665" cy="348296"/>
                <a:chOff x="7965318" y="3354649"/>
                <a:chExt cx="661665" cy="348296"/>
              </a:xfrm>
            </p:grpSpPr>
            <p:sp>
              <p:nvSpPr>
                <p:cNvPr id="916" name="Google Shape;916;p33"/>
                <p:cNvSpPr/>
                <p:nvPr/>
              </p:nvSpPr>
              <p:spPr>
                <a:xfrm>
                  <a:off x="7965318" y="3354649"/>
                  <a:ext cx="661665" cy="348296"/>
                </a:xfrm>
                <a:custGeom>
                  <a:avLst/>
                  <a:gdLst/>
                  <a:ahLst/>
                  <a:cxnLst/>
                  <a:rect l="l" t="t" r="r" b="b"/>
                  <a:pathLst>
                    <a:path w="758" h="399" extrusionOk="0">
                      <a:moveTo>
                        <a:pt x="0" y="0"/>
                      </a:moveTo>
                      <a:lnTo>
                        <a:pt x="758" y="0"/>
                      </a:lnTo>
                      <a:lnTo>
                        <a:pt x="758" y="399"/>
                      </a:lnTo>
                      <a:lnTo>
                        <a:pt x="0" y="399"/>
                      </a:lnTo>
                      <a:lnTo>
                        <a:pt x="0"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17" name="Google Shape;917;p33"/>
                <p:cNvSpPr/>
                <p:nvPr/>
              </p:nvSpPr>
              <p:spPr>
                <a:xfrm>
                  <a:off x="8113713" y="3437577"/>
                  <a:ext cx="105622" cy="182441"/>
                </a:xfrm>
                <a:custGeom>
                  <a:avLst/>
                  <a:gdLst/>
                  <a:ahLst/>
                  <a:cxnLst/>
                  <a:rect l="l" t="t" r="r" b="b"/>
                  <a:pathLst>
                    <a:path w="121" h="209" fill="none" extrusionOk="0">
                      <a:moveTo>
                        <a:pt x="121" y="0"/>
                      </a:moveTo>
                      <a:lnTo>
                        <a:pt x="0" y="104"/>
                      </a:lnTo>
                      <a:lnTo>
                        <a:pt x="121" y="209"/>
                      </a:lnTo>
                    </a:path>
                  </a:pathLst>
                </a:custGeom>
                <a:noFill/>
                <a:ln w="9525" cap="flat" cmpd="sng">
                  <a:solidFill>
                    <a:schemeClr val="lt1"/>
                  </a:solidFill>
                  <a:prstDash val="solid"/>
                  <a:miter lim="8000"/>
                  <a:headEnd type="none" w="sm" len="sm"/>
                  <a:tailEnd type="none" w="sm" len="sm"/>
                </a:ln>
              </p:spPr>
              <p:txBody>
                <a:bodyPr spcFirstLastPara="1" wrap="square" lIns="92150" tIns="28075" rIns="92150" bIns="28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8" name="Google Shape;918;p33"/>
                <p:cNvSpPr/>
                <p:nvPr/>
              </p:nvSpPr>
              <p:spPr>
                <a:xfrm>
                  <a:off x="8372967" y="3437577"/>
                  <a:ext cx="105622" cy="182441"/>
                </a:xfrm>
                <a:custGeom>
                  <a:avLst/>
                  <a:gdLst/>
                  <a:ahLst/>
                  <a:cxnLst/>
                  <a:rect l="l" t="t" r="r" b="b"/>
                  <a:pathLst>
                    <a:path w="121" h="209" fill="none" extrusionOk="0">
                      <a:moveTo>
                        <a:pt x="0" y="0"/>
                      </a:moveTo>
                      <a:lnTo>
                        <a:pt x="121" y="104"/>
                      </a:lnTo>
                      <a:lnTo>
                        <a:pt x="0" y="209"/>
                      </a:lnTo>
                    </a:path>
                  </a:pathLst>
                </a:custGeom>
                <a:noFill/>
                <a:ln w="9525" cap="flat" cmpd="sng">
                  <a:solidFill>
                    <a:schemeClr val="lt1"/>
                  </a:solidFill>
                  <a:prstDash val="solid"/>
                  <a:miter lim="8000"/>
                  <a:headEnd type="none" w="sm" len="sm"/>
                  <a:tailEnd type="none" w="sm" len="sm"/>
                </a:ln>
              </p:spPr>
              <p:txBody>
                <a:bodyPr spcFirstLastPara="1" wrap="square" lIns="92150" tIns="28075" rIns="92150" bIns="28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cxnSp>
              <p:nvCxnSpPr>
                <p:cNvPr id="919" name="Google Shape;919;p33"/>
                <p:cNvCxnSpPr/>
                <p:nvPr/>
              </p:nvCxnSpPr>
              <p:spPr>
                <a:xfrm flipH="1">
                  <a:off x="8269156" y="3437577"/>
                  <a:ext cx="61038" cy="182688"/>
                </a:xfrm>
                <a:prstGeom prst="straightConnector1">
                  <a:avLst/>
                </a:prstGeom>
                <a:noFill/>
                <a:ln w="9525" cap="flat" cmpd="sng">
                  <a:solidFill>
                    <a:schemeClr val="lt1"/>
                  </a:solidFill>
                  <a:prstDash val="solid"/>
                  <a:miter lim="8000"/>
                  <a:headEnd type="none" w="sm" len="sm"/>
                  <a:tailEnd type="none" w="sm" len="sm"/>
                </a:ln>
              </p:spPr>
            </p:cxnSp>
          </p:grpSp>
          <p:grpSp>
            <p:nvGrpSpPr>
              <p:cNvPr id="920" name="Google Shape;920;p33"/>
              <p:cNvGrpSpPr/>
              <p:nvPr/>
            </p:nvGrpSpPr>
            <p:grpSpPr>
              <a:xfrm>
                <a:off x="6846808" y="4151575"/>
                <a:ext cx="680150" cy="680150"/>
                <a:chOff x="5268533" y="3923850"/>
                <a:chExt cx="680150" cy="680150"/>
              </a:xfrm>
            </p:grpSpPr>
            <p:sp>
              <p:nvSpPr>
                <p:cNvPr id="921" name="Google Shape;921;p33"/>
                <p:cNvSpPr/>
                <p:nvPr/>
              </p:nvSpPr>
              <p:spPr>
                <a:xfrm>
                  <a:off x="5268533" y="3923850"/>
                  <a:ext cx="680150" cy="680150"/>
                </a:xfrm>
                <a:custGeom>
                  <a:avLst/>
                  <a:gdLst/>
                  <a:ahLst/>
                  <a:cxnLst/>
                  <a:rect l="l" t="t" r="r" b="b"/>
                  <a:pathLst>
                    <a:path w="693" h="693" extrusionOk="0">
                      <a:moveTo>
                        <a:pt x="693" y="346"/>
                      </a:moveTo>
                      <a:cubicBezTo>
                        <a:pt x="693" y="407"/>
                        <a:pt x="677" y="467"/>
                        <a:pt x="647" y="519"/>
                      </a:cubicBezTo>
                      <a:cubicBezTo>
                        <a:pt x="617" y="572"/>
                        <a:pt x="573" y="616"/>
                        <a:pt x="520" y="646"/>
                      </a:cubicBezTo>
                      <a:cubicBezTo>
                        <a:pt x="467" y="677"/>
                        <a:pt x="408" y="693"/>
                        <a:pt x="347" y="693"/>
                      </a:cubicBezTo>
                      <a:cubicBezTo>
                        <a:pt x="286" y="693"/>
                        <a:pt x="226" y="677"/>
                        <a:pt x="174" y="646"/>
                      </a:cubicBezTo>
                      <a:cubicBezTo>
                        <a:pt x="121" y="616"/>
                        <a:pt x="77" y="572"/>
                        <a:pt x="47" y="519"/>
                      </a:cubicBezTo>
                      <a:cubicBezTo>
                        <a:pt x="16" y="467"/>
                        <a:pt x="0" y="407"/>
                        <a:pt x="0" y="346"/>
                      </a:cubicBezTo>
                      <a:cubicBezTo>
                        <a:pt x="0" y="285"/>
                        <a:pt x="16" y="226"/>
                        <a:pt x="47" y="173"/>
                      </a:cubicBezTo>
                      <a:cubicBezTo>
                        <a:pt x="77" y="120"/>
                        <a:pt x="121" y="76"/>
                        <a:pt x="174" y="46"/>
                      </a:cubicBezTo>
                      <a:cubicBezTo>
                        <a:pt x="226" y="16"/>
                        <a:pt x="286" y="0"/>
                        <a:pt x="347" y="0"/>
                      </a:cubicBezTo>
                      <a:cubicBezTo>
                        <a:pt x="408" y="0"/>
                        <a:pt x="467" y="16"/>
                        <a:pt x="520" y="46"/>
                      </a:cubicBezTo>
                      <a:cubicBezTo>
                        <a:pt x="573" y="76"/>
                        <a:pt x="617" y="120"/>
                        <a:pt x="647" y="173"/>
                      </a:cubicBezTo>
                      <a:cubicBezTo>
                        <a:pt x="677" y="226"/>
                        <a:pt x="693" y="285"/>
                        <a:pt x="693" y="346"/>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2" name="Google Shape;922;p33"/>
                <p:cNvSpPr/>
                <p:nvPr/>
              </p:nvSpPr>
              <p:spPr>
                <a:xfrm>
                  <a:off x="5469732" y="4127993"/>
                  <a:ext cx="81461" cy="270882"/>
                </a:xfrm>
                <a:custGeom>
                  <a:avLst/>
                  <a:gdLst/>
                  <a:ahLst/>
                  <a:cxnLst/>
                  <a:rect l="l" t="t" r="r" b="b"/>
                  <a:pathLst>
                    <a:path w="83" h="276" fill="none" extrusionOk="0">
                      <a:moveTo>
                        <a:pt x="83" y="275"/>
                      </a:moveTo>
                      <a:cubicBezTo>
                        <a:pt x="68" y="279"/>
                        <a:pt x="52" y="268"/>
                        <a:pt x="46" y="254"/>
                      </a:cubicBezTo>
                      <a:cubicBezTo>
                        <a:pt x="40" y="240"/>
                        <a:pt x="40" y="225"/>
                        <a:pt x="41" y="209"/>
                      </a:cubicBezTo>
                      <a:cubicBezTo>
                        <a:pt x="42" y="194"/>
                        <a:pt x="44" y="178"/>
                        <a:pt x="39" y="163"/>
                      </a:cubicBezTo>
                      <a:cubicBezTo>
                        <a:pt x="37" y="155"/>
                        <a:pt x="31" y="147"/>
                        <a:pt x="24" y="142"/>
                      </a:cubicBezTo>
                      <a:cubicBezTo>
                        <a:pt x="17" y="137"/>
                        <a:pt x="7" y="136"/>
                        <a:pt x="0" y="140"/>
                      </a:cubicBezTo>
                      <a:lnTo>
                        <a:pt x="0" y="137"/>
                      </a:lnTo>
                      <a:cubicBezTo>
                        <a:pt x="15" y="141"/>
                        <a:pt x="30" y="130"/>
                        <a:pt x="37" y="116"/>
                      </a:cubicBezTo>
                      <a:cubicBezTo>
                        <a:pt x="43" y="102"/>
                        <a:pt x="43" y="86"/>
                        <a:pt x="42" y="70"/>
                      </a:cubicBezTo>
                      <a:cubicBezTo>
                        <a:pt x="40" y="55"/>
                        <a:pt x="39" y="39"/>
                        <a:pt x="44" y="25"/>
                      </a:cubicBezTo>
                      <a:cubicBezTo>
                        <a:pt x="46" y="16"/>
                        <a:pt x="50" y="9"/>
                        <a:pt x="58" y="4"/>
                      </a:cubicBezTo>
                      <a:cubicBezTo>
                        <a:pt x="65" y="-1"/>
                        <a:pt x="76" y="-2"/>
                        <a:pt x="83" y="2"/>
                      </a:cubicBezTo>
                    </a:path>
                  </a:pathLst>
                </a:custGeom>
                <a:noFill/>
                <a:ln w="9525" cap="flat" cmpd="sng">
                  <a:solidFill>
                    <a:schemeClr val="lt1"/>
                  </a:solidFill>
                  <a:prstDash val="solid"/>
                  <a:round/>
                  <a:headEnd type="none" w="sm" len="sm"/>
                  <a:tailEnd type="none" w="sm" len="sm"/>
                </a:ln>
              </p:spPr>
              <p:txBody>
                <a:bodyPr spcFirstLastPara="1" wrap="square" lIns="92150" tIns="47150" rIns="92150" bIns="47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3" name="Google Shape;923;p33"/>
                <p:cNvSpPr/>
                <p:nvPr/>
              </p:nvSpPr>
              <p:spPr>
                <a:xfrm>
                  <a:off x="5666023" y="4127993"/>
                  <a:ext cx="82442" cy="270882"/>
                </a:xfrm>
                <a:custGeom>
                  <a:avLst/>
                  <a:gdLst/>
                  <a:ahLst/>
                  <a:cxnLst/>
                  <a:rect l="l" t="t" r="r" b="b"/>
                  <a:pathLst>
                    <a:path w="84" h="276" fill="none" extrusionOk="0">
                      <a:moveTo>
                        <a:pt x="0" y="275"/>
                      </a:moveTo>
                      <a:cubicBezTo>
                        <a:pt x="15" y="279"/>
                        <a:pt x="30" y="268"/>
                        <a:pt x="37" y="254"/>
                      </a:cubicBezTo>
                      <a:cubicBezTo>
                        <a:pt x="43" y="240"/>
                        <a:pt x="43" y="225"/>
                        <a:pt x="42" y="209"/>
                      </a:cubicBezTo>
                      <a:cubicBezTo>
                        <a:pt x="41" y="194"/>
                        <a:pt x="39" y="178"/>
                        <a:pt x="44" y="163"/>
                      </a:cubicBezTo>
                      <a:cubicBezTo>
                        <a:pt x="47" y="155"/>
                        <a:pt x="52" y="147"/>
                        <a:pt x="59" y="142"/>
                      </a:cubicBezTo>
                      <a:cubicBezTo>
                        <a:pt x="66" y="137"/>
                        <a:pt x="76" y="136"/>
                        <a:pt x="84" y="140"/>
                      </a:cubicBezTo>
                      <a:lnTo>
                        <a:pt x="84" y="137"/>
                      </a:lnTo>
                      <a:cubicBezTo>
                        <a:pt x="69" y="141"/>
                        <a:pt x="53" y="130"/>
                        <a:pt x="47" y="116"/>
                      </a:cubicBezTo>
                      <a:cubicBezTo>
                        <a:pt x="40" y="102"/>
                        <a:pt x="41" y="86"/>
                        <a:pt x="42" y="70"/>
                      </a:cubicBezTo>
                      <a:cubicBezTo>
                        <a:pt x="43" y="55"/>
                        <a:pt x="44" y="39"/>
                        <a:pt x="40" y="25"/>
                      </a:cubicBezTo>
                      <a:cubicBezTo>
                        <a:pt x="37" y="16"/>
                        <a:pt x="32" y="9"/>
                        <a:pt x="25" y="4"/>
                      </a:cubicBezTo>
                      <a:cubicBezTo>
                        <a:pt x="18" y="-1"/>
                        <a:pt x="8" y="-2"/>
                        <a:pt x="0" y="2"/>
                      </a:cubicBezTo>
                    </a:path>
                  </a:pathLst>
                </a:custGeom>
                <a:noFill/>
                <a:ln w="9525" cap="flat" cmpd="sng">
                  <a:solidFill>
                    <a:schemeClr val="lt1"/>
                  </a:solidFill>
                  <a:prstDash val="solid"/>
                  <a:round/>
                  <a:headEnd type="none" w="sm" len="sm"/>
                  <a:tailEnd type="none" w="sm" len="sm"/>
                </a:ln>
              </p:spPr>
              <p:txBody>
                <a:bodyPr spcFirstLastPara="1" wrap="square" lIns="92150" tIns="47150" rIns="92150" bIns="47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spTree>
    <p:extLst>
      <p:ext uri="{BB962C8B-B14F-4D97-AF65-F5344CB8AC3E}">
        <p14:creationId xmlns:p14="http://schemas.microsoft.com/office/powerpoint/2010/main" val="24946310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D925C1C-8962-77D9-4B3D-1DE402DB1DE3}"/>
              </a:ext>
            </a:extLst>
          </p:cNvPr>
          <p:cNvSpPr>
            <a:spLocks noGrp="1"/>
          </p:cNvSpPr>
          <p:nvPr>
            <p:ph type="title"/>
          </p:nvPr>
        </p:nvSpPr>
        <p:spPr/>
        <p:txBody>
          <a:bodyPr/>
          <a:lstStyle/>
          <a:p>
            <a:r>
              <a:rPr lang="it-IT" dirty="0"/>
              <a:t>Introduzione alla parte 3</a:t>
            </a:r>
          </a:p>
        </p:txBody>
      </p:sp>
      <p:sp>
        <p:nvSpPr>
          <p:cNvPr id="3" name="Segnaposto testo 2">
            <a:extLst>
              <a:ext uri="{FF2B5EF4-FFF2-40B4-BE49-F238E27FC236}">
                <a16:creationId xmlns:a16="http://schemas.microsoft.com/office/drawing/2014/main" id="{7CE961EB-812F-449C-7973-D199BCBC3F6D}"/>
              </a:ext>
            </a:extLst>
          </p:cNvPr>
          <p:cNvSpPr>
            <a:spLocks noGrp="1"/>
          </p:cNvSpPr>
          <p:nvPr>
            <p:ph type="body" idx="1"/>
          </p:nvPr>
        </p:nvSpPr>
        <p:spPr>
          <a:xfrm>
            <a:off x="720000" y="1150524"/>
            <a:ext cx="6818224" cy="2224578"/>
          </a:xfrm>
        </p:spPr>
        <p:txBody>
          <a:bodyPr/>
          <a:lstStyle/>
          <a:p>
            <a:pPr marL="152400" indent="0">
              <a:buNone/>
            </a:pPr>
            <a:r>
              <a:rPr lang="it-IT" dirty="0"/>
              <a:t>La terza parte del progetto consiste nello sviluppo di Lambda </a:t>
            </a:r>
            <a:r>
              <a:rPr lang="it-IT" dirty="0" err="1"/>
              <a:t>Functions</a:t>
            </a:r>
            <a:r>
              <a:rPr lang="it-IT" dirty="0"/>
              <a:t> previste nell’architettura del sistema .</a:t>
            </a:r>
          </a:p>
          <a:p>
            <a:pPr marL="152400" indent="0">
              <a:buNone/>
            </a:pPr>
            <a:r>
              <a:rPr lang="it-IT" dirty="0"/>
              <a:t>Si è deciso di implementare due delle Lambda </a:t>
            </a:r>
            <a:r>
              <a:rPr lang="it-IT" dirty="0" err="1"/>
              <a:t>Functions</a:t>
            </a:r>
            <a:r>
              <a:rPr lang="it-IT" dirty="0"/>
              <a:t> :</a:t>
            </a:r>
          </a:p>
          <a:p>
            <a:pPr marL="152400" indent="0">
              <a:buNone/>
            </a:pPr>
            <a:endParaRPr lang="it-IT" dirty="0"/>
          </a:p>
          <a:p>
            <a:pPr>
              <a:buFontTx/>
              <a:buChar char="-"/>
            </a:pPr>
            <a:r>
              <a:rPr lang="it-IT" dirty="0"/>
              <a:t>Video suggeriti ( </a:t>
            </a:r>
            <a:r>
              <a:rPr lang="it-IT" dirty="0" err="1"/>
              <a:t>watch</a:t>
            </a:r>
            <a:r>
              <a:rPr lang="it-IT" dirty="0"/>
              <a:t> </a:t>
            </a:r>
            <a:r>
              <a:rPr lang="it-IT" dirty="0" err="1"/>
              <a:t>next</a:t>
            </a:r>
            <a:r>
              <a:rPr lang="it-IT" dirty="0"/>
              <a:t> </a:t>
            </a:r>
            <a:r>
              <a:rPr lang="it-IT" dirty="0" err="1"/>
              <a:t>videos</a:t>
            </a:r>
            <a:r>
              <a:rPr lang="it-IT" dirty="0"/>
              <a:t> )</a:t>
            </a:r>
          </a:p>
          <a:p>
            <a:pPr>
              <a:buFontTx/>
              <a:buChar char="-"/>
            </a:pPr>
            <a:r>
              <a:rPr lang="it-IT" dirty="0"/>
              <a:t>Ricerca filtrata per tags</a:t>
            </a:r>
          </a:p>
          <a:p>
            <a:pPr marL="152400" indent="0">
              <a:buNone/>
            </a:pPr>
            <a:endParaRPr lang="it-IT" dirty="0"/>
          </a:p>
          <a:p>
            <a:pPr marL="152400" indent="0">
              <a:buNone/>
            </a:pPr>
            <a:r>
              <a:rPr lang="it-IT" dirty="0"/>
              <a:t>La prima Lambda </a:t>
            </a:r>
            <a:r>
              <a:rPr lang="it-IT" dirty="0" err="1"/>
              <a:t>Function</a:t>
            </a:r>
            <a:r>
              <a:rPr lang="it-IT" dirty="0"/>
              <a:t> fornisce l’id dei video correlati ad un determinato Talk selezionato tramite </a:t>
            </a:r>
            <a:r>
              <a:rPr lang="it-IT" dirty="0" err="1"/>
              <a:t>url</a:t>
            </a:r>
            <a:r>
              <a:rPr lang="it-IT" dirty="0"/>
              <a:t>.</a:t>
            </a:r>
          </a:p>
          <a:p>
            <a:pPr marL="152400" indent="0">
              <a:buNone/>
            </a:pPr>
            <a:r>
              <a:rPr lang="it-IT" dirty="0"/>
              <a:t>La seconda, seleziona i Talk che rispettano i tags indicati dall’utente</a:t>
            </a:r>
          </a:p>
          <a:p>
            <a:pPr marL="152400" indent="0">
              <a:buNone/>
            </a:pPr>
            <a:r>
              <a:rPr lang="it-IT" dirty="0"/>
              <a:t>e ne fornisce i dettagli.</a:t>
            </a:r>
          </a:p>
        </p:txBody>
      </p:sp>
    </p:spTree>
    <p:extLst>
      <p:ext uri="{BB962C8B-B14F-4D97-AF65-F5344CB8AC3E}">
        <p14:creationId xmlns:p14="http://schemas.microsoft.com/office/powerpoint/2010/main" val="20011296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30FCD867-27F6-30F7-5AE8-DC0C10F5ED39}"/>
              </a:ext>
            </a:extLst>
          </p:cNvPr>
          <p:cNvSpPr>
            <a:spLocks noGrp="1"/>
          </p:cNvSpPr>
          <p:nvPr>
            <p:ph type="title"/>
          </p:nvPr>
        </p:nvSpPr>
        <p:spPr>
          <a:xfrm>
            <a:off x="720000" y="445025"/>
            <a:ext cx="6379610" cy="572700"/>
          </a:xfrm>
        </p:spPr>
        <p:txBody>
          <a:bodyPr/>
          <a:lstStyle/>
          <a:p>
            <a:r>
              <a:rPr lang="it-IT" sz="2400" dirty="0"/>
              <a:t>Video suggeriti: </a:t>
            </a:r>
            <a:r>
              <a:rPr lang="it-IT" sz="2400" dirty="0" err="1"/>
              <a:t>Get_Watch_Next_Talk</a:t>
            </a:r>
            <a:endParaRPr lang="it-IT" sz="2400" dirty="0"/>
          </a:p>
        </p:txBody>
      </p:sp>
      <p:sp>
        <p:nvSpPr>
          <p:cNvPr id="5" name="Segnaposto testo 2">
            <a:extLst>
              <a:ext uri="{FF2B5EF4-FFF2-40B4-BE49-F238E27FC236}">
                <a16:creationId xmlns:a16="http://schemas.microsoft.com/office/drawing/2014/main" id="{82E7A692-44C5-18B9-7A57-131051CFEDCF}"/>
              </a:ext>
            </a:extLst>
          </p:cNvPr>
          <p:cNvSpPr>
            <a:spLocks noGrp="1"/>
          </p:cNvSpPr>
          <p:nvPr>
            <p:ph type="body" idx="1"/>
          </p:nvPr>
        </p:nvSpPr>
        <p:spPr>
          <a:xfrm>
            <a:off x="667961" y="1091993"/>
            <a:ext cx="6929737" cy="781412"/>
          </a:xfrm>
        </p:spPr>
        <p:txBody>
          <a:bodyPr/>
          <a:lstStyle/>
          <a:p>
            <a:pPr marL="152400" indent="0">
              <a:buNone/>
            </a:pPr>
            <a:r>
              <a:rPr lang="it-IT" b="0" i="0" u="none" strike="noStrike" baseline="0" dirty="0">
                <a:solidFill>
                  <a:srgbClr val="252928"/>
                </a:solidFill>
                <a:latin typeface="Montserrat" panose="00000500000000000000" pitchFamily="2" charset="0"/>
              </a:rPr>
              <a:t>La prima Lambda </a:t>
            </a:r>
            <a:r>
              <a:rPr lang="it-IT" dirty="0" err="1">
                <a:solidFill>
                  <a:srgbClr val="252928"/>
                </a:solidFill>
                <a:latin typeface="Montserrat" panose="00000500000000000000" pitchFamily="2" charset="0"/>
              </a:rPr>
              <a:t>F</a:t>
            </a:r>
            <a:r>
              <a:rPr lang="it-IT" b="0" i="0" u="none" strike="noStrike" baseline="0" dirty="0" err="1">
                <a:solidFill>
                  <a:srgbClr val="252928"/>
                </a:solidFill>
                <a:latin typeface="Montserrat" panose="00000500000000000000" pitchFamily="2" charset="0"/>
              </a:rPr>
              <a:t>unction</a:t>
            </a:r>
            <a:r>
              <a:rPr lang="it-IT" b="0" i="0" u="none" strike="noStrike" baseline="0" dirty="0">
                <a:solidFill>
                  <a:srgbClr val="252928"/>
                </a:solidFill>
                <a:latin typeface="Montserrat" panose="00000500000000000000" pitchFamily="2" charset="0"/>
              </a:rPr>
              <a:t> ( </a:t>
            </a:r>
            <a:r>
              <a:rPr lang="it-IT" b="0" i="0" u="none" strike="noStrike" baseline="0" dirty="0" err="1">
                <a:solidFill>
                  <a:srgbClr val="252928"/>
                </a:solidFill>
                <a:latin typeface="Montserrat" panose="00000500000000000000" pitchFamily="2" charset="0"/>
              </a:rPr>
              <a:t>Get_Watch_Next_Talk</a:t>
            </a:r>
            <a:r>
              <a:rPr lang="it-IT" b="0" i="0" u="none" strike="noStrike" baseline="0" dirty="0">
                <a:solidFill>
                  <a:srgbClr val="252928"/>
                </a:solidFill>
                <a:latin typeface="Montserrat" panose="00000500000000000000" pitchFamily="2" charset="0"/>
              </a:rPr>
              <a:t> ) permette, una volta cercato un video tramite </a:t>
            </a:r>
            <a:r>
              <a:rPr lang="it-IT" b="0" i="0" u="none" strike="noStrike" baseline="0" dirty="0" err="1">
                <a:solidFill>
                  <a:srgbClr val="252928"/>
                </a:solidFill>
                <a:latin typeface="Montserrat" panose="00000500000000000000" pitchFamily="2" charset="0"/>
              </a:rPr>
              <a:t>url</a:t>
            </a:r>
            <a:r>
              <a:rPr lang="it-IT" dirty="0">
                <a:solidFill>
                  <a:srgbClr val="252928"/>
                </a:solidFill>
                <a:latin typeface="Montserrat" panose="00000500000000000000" pitchFamily="2" charset="0"/>
              </a:rPr>
              <a:t>, di ottenere i video correlati allo stesso.</a:t>
            </a:r>
          </a:p>
          <a:p>
            <a:pPr marL="152400" indent="0">
              <a:buNone/>
            </a:pPr>
            <a:r>
              <a:rPr lang="it-IT" b="0" i="0" u="none" strike="noStrike" baseline="0" dirty="0">
                <a:solidFill>
                  <a:srgbClr val="252928"/>
                </a:solidFill>
                <a:latin typeface="Montserrat" panose="00000500000000000000" pitchFamily="2" charset="0"/>
              </a:rPr>
              <a:t>La funzione fornisce id</a:t>
            </a:r>
            <a:r>
              <a:rPr lang="it-IT" dirty="0">
                <a:solidFill>
                  <a:srgbClr val="252928"/>
                </a:solidFill>
                <a:latin typeface="Montserrat" panose="00000500000000000000" pitchFamily="2" charset="0"/>
              </a:rPr>
              <a:t> e titolo dei </a:t>
            </a:r>
            <a:r>
              <a:rPr lang="it-IT" dirty="0" err="1">
                <a:solidFill>
                  <a:srgbClr val="252928"/>
                </a:solidFill>
                <a:latin typeface="Montserrat" panose="00000500000000000000" pitchFamily="2" charset="0"/>
              </a:rPr>
              <a:t>watch</a:t>
            </a:r>
            <a:r>
              <a:rPr lang="it-IT" dirty="0">
                <a:solidFill>
                  <a:srgbClr val="252928"/>
                </a:solidFill>
                <a:latin typeface="Montserrat" panose="00000500000000000000" pitchFamily="2" charset="0"/>
              </a:rPr>
              <a:t> </a:t>
            </a:r>
            <a:r>
              <a:rPr lang="it-IT" dirty="0" err="1">
                <a:solidFill>
                  <a:srgbClr val="252928"/>
                </a:solidFill>
                <a:latin typeface="Montserrat" panose="00000500000000000000" pitchFamily="2" charset="0"/>
              </a:rPr>
              <a:t>next</a:t>
            </a:r>
            <a:r>
              <a:rPr lang="it-IT" dirty="0">
                <a:solidFill>
                  <a:srgbClr val="252928"/>
                </a:solidFill>
                <a:latin typeface="Montserrat" panose="00000500000000000000" pitchFamily="2" charset="0"/>
              </a:rPr>
              <a:t> </a:t>
            </a:r>
            <a:r>
              <a:rPr lang="it-IT" dirty="0" err="1">
                <a:solidFill>
                  <a:srgbClr val="252928"/>
                </a:solidFill>
                <a:latin typeface="Montserrat" panose="00000500000000000000" pitchFamily="2" charset="0"/>
              </a:rPr>
              <a:t>videos</a:t>
            </a:r>
            <a:r>
              <a:rPr lang="it-IT" dirty="0">
                <a:solidFill>
                  <a:srgbClr val="252928"/>
                </a:solidFill>
                <a:latin typeface="Montserrat" panose="00000500000000000000" pitchFamily="2" charset="0"/>
              </a:rPr>
              <a:t>.</a:t>
            </a:r>
            <a:endParaRPr lang="it-IT" b="0" i="0" u="none" strike="noStrike" baseline="0" dirty="0">
              <a:solidFill>
                <a:srgbClr val="252928"/>
              </a:solidFill>
              <a:latin typeface="Montserrat" panose="00000500000000000000" pitchFamily="2" charset="0"/>
            </a:endParaRPr>
          </a:p>
        </p:txBody>
      </p:sp>
      <p:pic>
        <p:nvPicPr>
          <p:cNvPr id="7" name="Immagine 6" descr="Immagine che contiene testo, schermata, schermo, software&#10;&#10;Descrizione generata automaticamente">
            <a:extLst>
              <a:ext uri="{FF2B5EF4-FFF2-40B4-BE49-F238E27FC236}">
                <a16:creationId xmlns:a16="http://schemas.microsoft.com/office/drawing/2014/main" id="{34595E47-8C25-98EE-7F2C-94E8D3FA3324}"/>
              </a:ext>
            </a:extLst>
          </p:cNvPr>
          <p:cNvPicPr>
            <a:picLocks noChangeAspect="1"/>
          </p:cNvPicPr>
          <p:nvPr/>
        </p:nvPicPr>
        <p:blipFill>
          <a:blip r:embed="rId2"/>
          <a:stretch>
            <a:fillRect/>
          </a:stretch>
        </p:blipFill>
        <p:spPr>
          <a:xfrm>
            <a:off x="1546302" y="1873405"/>
            <a:ext cx="4841012" cy="2933224"/>
          </a:xfrm>
          <a:prstGeom prst="rect">
            <a:avLst/>
          </a:prstGeom>
        </p:spPr>
      </p:pic>
      <p:sp>
        <p:nvSpPr>
          <p:cNvPr id="8" name="Segnaposto testo 2">
            <a:extLst>
              <a:ext uri="{FF2B5EF4-FFF2-40B4-BE49-F238E27FC236}">
                <a16:creationId xmlns:a16="http://schemas.microsoft.com/office/drawing/2014/main" id="{26236236-4D8E-7F2B-D132-A153D27CE1C9}"/>
              </a:ext>
            </a:extLst>
          </p:cNvPr>
          <p:cNvSpPr txBox="1">
            <a:spLocks/>
          </p:cNvSpPr>
          <p:nvPr/>
        </p:nvSpPr>
        <p:spPr>
          <a:xfrm>
            <a:off x="6598496" y="1873404"/>
            <a:ext cx="1998403" cy="13966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9pPr>
          </a:lstStyle>
          <a:p>
            <a:pPr marL="152400" indent="0">
              <a:buFont typeface="Nunito Light"/>
              <a:buNone/>
            </a:pPr>
            <a:r>
              <a:rPr lang="it-IT" dirty="0">
                <a:solidFill>
                  <a:srgbClr val="252928"/>
                </a:solidFill>
                <a:latin typeface="Montserrat" panose="00000500000000000000" pitchFamily="2" charset="0"/>
              </a:rPr>
              <a:t>Si è utilizzato un </a:t>
            </a:r>
            <a:r>
              <a:rPr lang="it-IT" dirty="0" err="1">
                <a:solidFill>
                  <a:srgbClr val="252928"/>
                </a:solidFill>
                <a:latin typeface="Montserrat" panose="00000500000000000000" pitchFamily="2" charset="0"/>
              </a:rPr>
              <a:t>layer</a:t>
            </a:r>
            <a:r>
              <a:rPr lang="it-IT" dirty="0">
                <a:solidFill>
                  <a:srgbClr val="252928"/>
                </a:solidFill>
                <a:latin typeface="Montserrat" panose="00000500000000000000" pitchFamily="2" charset="0"/>
              </a:rPr>
              <a:t> ( </a:t>
            </a:r>
            <a:r>
              <a:rPr lang="it-IT" dirty="0" err="1">
                <a:solidFill>
                  <a:srgbClr val="252928"/>
                </a:solidFill>
                <a:latin typeface="Montserrat" panose="00000500000000000000" pitchFamily="2" charset="0"/>
              </a:rPr>
              <a:t>MongoDB_layer</a:t>
            </a:r>
            <a:r>
              <a:rPr lang="it-IT" dirty="0">
                <a:solidFill>
                  <a:srgbClr val="252928"/>
                </a:solidFill>
                <a:latin typeface="Montserrat" panose="00000500000000000000" pitchFamily="2" charset="0"/>
              </a:rPr>
              <a:t> ) impostando come </a:t>
            </a:r>
            <a:r>
              <a:rPr lang="it-IT" dirty="0" err="1">
                <a:solidFill>
                  <a:srgbClr val="252928"/>
                </a:solidFill>
                <a:latin typeface="Montserrat" panose="00000500000000000000" pitchFamily="2" charset="0"/>
              </a:rPr>
              <a:t>runtime</a:t>
            </a:r>
            <a:r>
              <a:rPr lang="it-IT" dirty="0">
                <a:solidFill>
                  <a:srgbClr val="252928"/>
                </a:solidFill>
                <a:latin typeface="Montserrat" panose="00000500000000000000" pitchFamily="2" charset="0"/>
              </a:rPr>
              <a:t> compatibili NodeJS20.x e NodeJS18.x</a:t>
            </a:r>
          </a:p>
        </p:txBody>
      </p:sp>
      <p:cxnSp>
        <p:nvCxnSpPr>
          <p:cNvPr id="3" name="Connettore curvo 2">
            <a:extLst>
              <a:ext uri="{FF2B5EF4-FFF2-40B4-BE49-F238E27FC236}">
                <a16:creationId xmlns:a16="http://schemas.microsoft.com/office/drawing/2014/main" id="{B6B4C378-0661-74AD-C88A-D8F8AC4E8585}"/>
              </a:ext>
            </a:extLst>
          </p:cNvPr>
          <p:cNvCxnSpPr>
            <a:cxnSpLocks/>
            <a:endCxn id="8" idx="1"/>
          </p:cNvCxnSpPr>
          <p:nvPr/>
        </p:nvCxnSpPr>
        <p:spPr>
          <a:xfrm flipV="1">
            <a:off x="5835805" y="2571750"/>
            <a:ext cx="762691" cy="698345"/>
          </a:xfrm>
          <a:prstGeom prst="curved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29395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0A8D066-6120-3A3D-11F2-6F7F9C36C408}"/>
              </a:ext>
            </a:extLst>
          </p:cNvPr>
          <p:cNvSpPr>
            <a:spLocks noGrp="1"/>
          </p:cNvSpPr>
          <p:nvPr>
            <p:ph type="title"/>
          </p:nvPr>
        </p:nvSpPr>
        <p:spPr/>
        <p:txBody>
          <a:bodyPr/>
          <a:lstStyle/>
          <a:p>
            <a:r>
              <a:rPr lang="it-IT" sz="2400" dirty="0"/>
              <a:t>Descrizione del codice</a:t>
            </a:r>
          </a:p>
        </p:txBody>
      </p:sp>
      <p:sp>
        <p:nvSpPr>
          <p:cNvPr id="6" name="Segnaposto testo 2">
            <a:extLst>
              <a:ext uri="{FF2B5EF4-FFF2-40B4-BE49-F238E27FC236}">
                <a16:creationId xmlns:a16="http://schemas.microsoft.com/office/drawing/2014/main" id="{5A4BB2D6-08D5-1991-D5B5-D447DD3E5E10}"/>
              </a:ext>
            </a:extLst>
          </p:cNvPr>
          <p:cNvSpPr txBox="1">
            <a:spLocks/>
          </p:cNvSpPr>
          <p:nvPr/>
        </p:nvSpPr>
        <p:spPr>
          <a:xfrm>
            <a:off x="586186" y="1091174"/>
            <a:ext cx="4379824" cy="3569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9pPr>
          </a:lstStyle>
          <a:p>
            <a:r>
              <a:rPr lang="it-IT" b="1" dirty="0">
                <a:solidFill>
                  <a:srgbClr val="252928"/>
                </a:solidFill>
                <a:latin typeface="Montserrat" panose="00000500000000000000" pitchFamily="2" charset="0"/>
              </a:rPr>
              <a:t>Connessione al Database ( file db.js )</a:t>
            </a:r>
          </a:p>
          <a:p>
            <a:pPr marL="152400" indent="0">
              <a:buNone/>
            </a:pPr>
            <a:endParaRPr lang="it-IT" dirty="0">
              <a:solidFill>
                <a:srgbClr val="252928"/>
              </a:solidFill>
              <a:latin typeface="Montserrat" panose="00000500000000000000" pitchFamily="2" charset="0"/>
            </a:endParaRPr>
          </a:p>
        </p:txBody>
      </p:sp>
      <p:pic>
        <p:nvPicPr>
          <p:cNvPr id="9" name="Immagine 8">
            <a:extLst>
              <a:ext uri="{FF2B5EF4-FFF2-40B4-BE49-F238E27FC236}">
                <a16:creationId xmlns:a16="http://schemas.microsoft.com/office/drawing/2014/main" id="{79EA799F-F418-C284-6383-9B8DD68A750B}"/>
              </a:ext>
            </a:extLst>
          </p:cNvPr>
          <p:cNvPicPr>
            <a:picLocks noChangeAspect="1"/>
          </p:cNvPicPr>
          <p:nvPr/>
        </p:nvPicPr>
        <p:blipFill>
          <a:blip r:embed="rId2"/>
          <a:stretch>
            <a:fillRect/>
          </a:stretch>
        </p:blipFill>
        <p:spPr>
          <a:xfrm>
            <a:off x="1236201" y="2107930"/>
            <a:ext cx="6567519" cy="2324331"/>
          </a:xfrm>
          <a:prstGeom prst="rect">
            <a:avLst/>
          </a:prstGeom>
        </p:spPr>
      </p:pic>
      <p:sp>
        <p:nvSpPr>
          <p:cNvPr id="10" name="Segnaposto testo 2">
            <a:extLst>
              <a:ext uri="{FF2B5EF4-FFF2-40B4-BE49-F238E27FC236}">
                <a16:creationId xmlns:a16="http://schemas.microsoft.com/office/drawing/2014/main" id="{324EE358-D477-80E4-BA61-F1B8544D2E92}"/>
              </a:ext>
            </a:extLst>
          </p:cNvPr>
          <p:cNvSpPr txBox="1">
            <a:spLocks/>
          </p:cNvSpPr>
          <p:nvPr/>
        </p:nvSpPr>
        <p:spPr>
          <a:xfrm>
            <a:off x="1177200" y="4432261"/>
            <a:ext cx="6730599" cy="3569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9pPr>
          </a:lstStyle>
          <a:p>
            <a:pPr marL="152400" indent="0">
              <a:buFont typeface="Nunito Light"/>
              <a:buNone/>
            </a:pPr>
            <a:r>
              <a:rPr lang="it-IT" dirty="0">
                <a:solidFill>
                  <a:srgbClr val="252928"/>
                </a:solidFill>
                <a:latin typeface="Montserrat" panose="00000500000000000000" pitchFamily="2" charset="0"/>
              </a:rPr>
              <a:t>Nel file  . / </a:t>
            </a:r>
            <a:r>
              <a:rPr lang="it-IT" dirty="0" err="1">
                <a:solidFill>
                  <a:srgbClr val="252928"/>
                </a:solidFill>
                <a:latin typeface="Montserrat" panose="00000500000000000000" pitchFamily="2" charset="0"/>
              </a:rPr>
              <a:t>variables.env</a:t>
            </a:r>
            <a:r>
              <a:rPr lang="it-IT" dirty="0">
                <a:solidFill>
                  <a:srgbClr val="252928"/>
                </a:solidFill>
                <a:latin typeface="Montserrat" panose="00000500000000000000" pitchFamily="2" charset="0"/>
              </a:rPr>
              <a:t> è contenuta la stringa di connessione relativa al database</a:t>
            </a:r>
          </a:p>
        </p:txBody>
      </p:sp>
      <p:sp>
        <p:nvSpPr>
          <p:cNvPr id="5" name="Segnaposto testo 4">
            <a:extLst>
              <a:ext uri="{FF2B5EF4-FFF2-40B4-BE49-F238E27FC236}">
                <a16:creationId xmlns:a16="http://schemas.microsoft.com/office/drawing/2014/main" id="{245D754D-85C5-BBCD-0832-DE78E4770F05}"/>
              </a:ext>
            </a:extLst>
          </p:cNvPr>
          <p:cNvSpPr>
            <a:spLocks noGrp="1"/>
          </p:cNvSpPr>
          <p:nvPr>
            <p:ph type="body" idx="1"/>
          </p:nvPr>
        </p:nvSpPr>
        <p:spPr>
          <a:xfrm>
            <a:off x="720000" y="1547758"/>
            <a:ext cx="6567519" cy="460500"/>
          </a:xfrm>
        </p:spPr>
        <p:txBody>
          <a:bodyPr/>
          <a:lstStyle/>
          <a:p>
            <a:pPr marL="152400" indent="0">
              <a:buNone/>
            </a:pPr>
            <a:r>
              <a:rPr lang="it-IT" dirty="0"/>
              <a:t>Il seguente blocco di codice implementa la connessione al database </a:t>
            </a:r>
            <a:r>
              <a:rPr lang="it-IT" dirty="0" err="1"/>
              <a:t>MongoDB</a:t>
            </a:r>
            <a:endParaRPr lang="it-IT" dirty="0"/>
          </a:p>
        </p:txBody>
      </p:sp>
    </p:spTree>
    <p:extLst>
      <p:ext uri="{BB962C8B-B14F-4D97-AF65-F5344CB8AC3E}">
        <p14:creationId xmlns:p14="http://schemas.microsoft.com/office/powerpoint/2010/main" val="3531387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CD897A6C-DDB3-698D-C395-2243D7C590C1}"/>
              </a:ext>
            </a:extLst>
          </p:cNvPr>
          <p:cNvSpPr>
            <a:spLocks noGrp="1"/>
          </p:cNvSpPr>
          <p:nvPr>
            <p:ph type="body" idx="1"/>
          </p:nvPr>
        </p:nvSpPr>
        <p:spPr>
          <a:xfrm>
            <a:off x="630790" y="429413"/>
            <a:ext cx="3063981" cy="388343"/>
          </a:xfrm>
        </p:spPr>
        <p:txBody>
          <a:bodyPr/>
          <a:lstStyle/>
          <a:p>
            <a:r>
              <a:rPr lang="it-IT" b="1" dirty="0"/>
              <a:t>Modello ( file Talk.js )</a:t>
            </a:r>
          </a:p>
        </p:txBody>
      </p:sp>
      <p:sp>
        <p:nvSpPr>
          <p:cNvPr id="4" name="Segnaposto testo 2">
            <a:extLst>
              <a:ext uri="{FF2B5EF4-FFF2-40B4-BE49-F238E27FC236}">
                <a16:creationId xmlns:a16="http://schemas.microsoft.com/office/drawing/2014/main" id="{8DC9A9C6-48DC-C621-BF91-CEDD1068E96E}"/>
              </a:ext>
            </a:extLst>
          </p:cNvPr>
          <p:cNvSpPr txBox="1">
            <a:spLocks/>
          </p:cNvSpPr>
          <p:nvPr/>
        </p:nvSpPr>
        <p:spPr>
          <a:xfrm>
            <a:off x="630790" y="817756"/>
            <a:ext cx="6602634" cy="55012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9pPr>
          </a:lstStyle>
          <a:p>
            <a:pPr marL="152400" indent="0">
              <a:buNone/>
            </a:pPr>
            <a:r>
              <a:rPr lang="it-IT" dirty="0"/>
              <a:t>Il documento </a:t>
            </a:r>
            <a:r>
              <a:rPr lang="it-IT" dirty="0" err="1"/>
              <a:t>MongoDB</a:t>
            </a:r>
            <a:r>
              <a:rPr lang="it-IT" dirty="0"/>
              <a:t> viene mappato su attributi specifici e vengono selezionati solo quelli utili ai fini dello sviluppo della relativa funzione.</a:t>
            </a:r>
          </a:p>
        </p:txBody>
      </p:sp>
      <p:pic>
        <p:nvPicPr>
          <p:cNvPr id="6" name="Immagine 5">
            <a:extLst>
              <a:ext uri="{FF2B5EF4-FFF2-40B4-BE49-F238E27FC236}">
                <a16:creationId xmlns:a16="http://schemas.microsoft.com/office/drawing/2014/main" id="{409BAA28-96BB-DB6F-913B-E88D7BADDC88}"/>
              </a:ext>
            </a:extLst>
          </p:cNvPr>
          <p:cNvPicPr>
            <a:picLocks noChangeAspect="1"/>
          </p:cNvPicPr>
          <p:nvPr/>
        </p:nvPicPr>
        <p:blipFill>
          <a:blip r:embed="rId2"/>
          <a:stretch>
            <a:fillRect/>
          </a:stretch>
        </p:blipFill>
        <p:spPr>
          <a:xfrm>
            <a:off x="1407027" y="1367883"/>
            <a:ext cx="3787468" cy="2613887"/>
          </a:xfrm>
          <a:prstGeom prst="rect">
            <a:avLst/>
          </a:prstGeom>
        </p:spPr>
      </p:pic>
    </p:spTree>
    <p:extLst>
      <p:ext uri="{BB962C8B-B14F-4D97-AF65-F5344CB8AC3E}">
        <p14:creationId xmlns:p14="http://schemas.microsoft.com/office/powerpoint/2010/main" val="14276905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CD897A6C-DDB3-698D-C395-2243D7C590C1}"/>
              </a:ext>
            </a:extLst>
          </p:cNvPr>
          <p:cNvSpPr>
            <a:spLocks noGrp="1"/>
          </p:cNvSpPr>
          <p:nvPr>
            <p:ph type="body" idx="1"/>
          </p:nvPr>
        </p:nvSpPr>
        <p:spPr>
          <a:xfrm>
            <a:off x="630789" y="429413"/>
            <a:ext cx="6543161" cy="388343"/>
          </a:xfrm>
        </p:spPr>
        <p:txBody>
          <a:bodyPr/>
          <a:lstStyle/>
          <a:p>
            <a:r>
              <a:rPr lang="it-IT" b="1" dirty="0"/>
              <a:t>Elaborazione dati ( file Handler.js ) – controllo sull’ </a:t>
            </a:r>
            <a:r>
              <a:rPr lang="it-IT" b="1" dirty="0" err="1"/>
              <a:t>url</a:t>
            </a:r>
            <a:endParaRPr lang="it-IT" b="1" dirty="0"/>
          </a:p>
        </p:txBody>
      </p:sp>
      <p:sp>
        <p:nvSpPr>
          <p:cNvPr id="4" name="Segnaposto testo 2">
            <a:extLst>
              <a:ext uri="{FF2B5EF4-FFF2-40B4-BE49-F238E27FC236}">
                <a16:creationId xmlns:a16="http://schemas.microsoft.com/office/drawing/2014/main" id="{8DC9A9C6-48DC-C621-BF91-CEDD1068E96E}"/>
              </a:ext>
            </a:extLst>
          </p:cNvPr>
          <p:cNvSpPr txBox="1">
            <a:spLocks/>
          </p:cNvSpPr>
          <p:nvPr/>
        </p:nvSpPr>
        <p:spPr>
          <a:xfrm>
            <a:off x="987629" y="1168044"/>
            <a:ext cx="6602634" cy="6765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9pPr>
          </a:lstStyle>
          <a:p>
            <a:pPr marL="152400" indent="0">
              <a:buNone/>
            </a:pPr>
            <a:r>
              <a:rPr lang="it-IT" dirty="0"/>
              <a:t>Inizialmente viene svolto un controllo </a:t>
            </a:r>
            <a:r>
              <a:rPr lang="it-IT" dirty="0" err="1"/>
              <a:t>sull’url</a:t>
            </a:r>
            <a:r>
              <a:rPr lang="it-IT" dirty="0"/>
              <a:t> in modo che nella richiesta venga specificato, altrimenti viene sollevato un errore gestito dall’Handler</a:t>
            </a:r>
          </a:p>
        </p:txBody>
      </p:sp>
      <p:pic>
        <p:nvPicPr>
          <p:cNvPr id="7" name="Immagine 6">
            <a:extLst>
              <a:ext uri="{FF2B5EF4-FFF2-40B4-BE49-F238E27FC236}">
                <a16:creationId xmlns:a16="http://schemas.microsoft.com/office/drawing/2014/main" id="{3BFD0CAE-FDD5-312B-2857-0053D1E976D1}"/>
              </a:ext>
            </a:extLst>
          </p:cNvPr>
          <p:cNvPicPr>
            <a:picLocks noChangeAspect="1"/>
          </p:cNvPicPr>
          <p:nvPr/>
        </p:nvPicPr>
        <p:blipFill>
          <a:blip r:embed="rId2"/>
          <a:stretch>
            <a:fillRect/>
          </a:stretch>
        </p:blipFill>
        <p:spPr>
          <a:xfrm>
            <a:off x="1738101" y="2194840"/>
            <a:ext cx="4328535" cy="1371719"/>
          </a:xfrm>
          <a:prstGeom prst="rect">
            <a:avLst/>
          </a:prstGeom>
        </p:spPr>
      </p:pic>
      <p:cxnSp>
        <p:nvCxnSpPr>
          <p:cNvPr id="5" name="Connettore curvo 4">
            <a:extLst>
              <a:ext uri="{FF2B5EF4-FFF2-40B4-BE49-F238E27FC236}">
                <a16:creationId xmlns:a16="http://schemas.microsoft.com/office/drawing/2014/main" id="{21E58CDC-E350-3D4F-2220-DC870D69C1B2}"/>
              </a:ext>
            </a:extLst>
          </p:cNvPr>
          <p:cNvCxnSpPr>
            <a:cxnSpLocks/>
            <a:endCxn id="4" idx="2"/>
          </p:cNvCxnSpPr>
          <p:nvPr/>
        </p:nvCxnSpPr>
        <p:spPr>
          <a:xfrm flipV="1">
            <a:off x="2787805" y="1844551"/>
            <a:ext cx="1501141" cy="578981"/>
          </a:xfrm>
          <a:prstGeom prst="curved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8178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47"/>
        <p:cNvGrpSpPr/>
        <p:nvPr/>
      </p:nvGrpSpPr>
      <p:grpSpPr>
        <a:xfrm>
          <a:off x="0" y="0"/>
          <a:ext cx="0" cy="0"/>
          <a:chOff x="0" y="0"/>
          <a:chExt cx="0" cy="0"/>
        </a:xfrm>
      </p:grpSpPr>
      <p:sp>
        <p:nvSpPr>
          <p:cNvPr id="1248" name="Google Shape;1248;p50"/>
          <p:cNvSpPr/>
          <p:nvPr/>
        </p:nvSpPr>
        <p:spPr>
          <a:xfrm>
            <a:off x="1394822" y="1662662"/>
            <a:ext cx="372000" cy="212400"/>
          </a:xfrm>
          <a:prstGeom prst="roundRect">
            <a:avLst>
              <a:gd name="adj" fmla="val 50000"/>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1249" name="Google Shape;1249;p50"/>
          <p:cNvSpPr/>
          <p:nvPr/>
        </p:nvSpPr>
        <p:spPr>
          <a:xfrm>
            <a:off x="3358722" y="1662662"/>
            <a:ext cx="372000" cy="212400"/>
          </a:xfrm>
          <a:prstGeom prst="roundRect">
            <a:avLst>
              <a:gd name="adj" fmla="val 50000"/>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1250" name="Google Shape;1250;p50"/>
          <p:cNvSpPr/>
          <p:nvPr/>
        </p:nvSpPr>
        <p:spPr>
          <a:xfrm>
            <a:off x="5322622" y="1662662"/>
            <a:ext cx="372000" cy="212400"/>
          </a:xfrm>
          <a:prstGeom prst="roundRect">
            <a:avLst>
              <a:gd name="adj" fmla="val 50000"/>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1251" name="Google Shape;1251;p50"/>
          <p:cNvSpPr/>
          <p:nvPr/>
        </p:nvSpPr>
        <p:spPr>
          <a:xfrm>
            <a:off x="7286522" y="1662662"/>
            <a:ext cx="372000" cy="212400"/>
          </a:xfrm>
          <a:prstGeom prst="roundRect">
            <a:avLst>
              <a:gd name="adj" fmla="val 50000"/>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1256" name="Google Shape;1256;p5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Funzioni principali</a:t>
            </a:r>
            <a:endParaRPr dirty="0"/>
          </a:p>
        </p:txBody>
      </p:sp>
      <p:sp>
        <p:nvSpPr>
          <p:cNvPr id="1257" name="Google Shape;1257;p50"/>
          <p:cNvSpPr txBox="1"/>
          <p:nvPr/>
        </p:nvSpPr>
        <p:spPr>
          <a:xfrm flipH="1">
            <a:off x="527904" y="2274299"/>
            <a:ext cx="2115494" cy="839899"/>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dirty="0">
                <a:solidFill>
                  <a:schemeClr val="dk1"/>
                </a:solidFill>
                <a:latin typeface="Manrope SemiBold"/>
                <a:ea typeface="Manrope SemiBold"/>
                <a:cs typeface="Manrope SemiBold"/>
                <a:sym typeface="Manrope SemiBold"/>
              </a:rPr>
              <a:t>Ricerca e filtraggio</a:t>
            </a:r>
          </a:p>
        </p:txBody>
      </p:sp>
      <p:sp>
        <p:nvSpPr>
          <p:cNvPr id="1258" name="Google Shape;1258;p50"/>
          <p:cNvSpPr txBox="1"/>
          <p:nvPr/>
        </p:nvSpPr>
        <p:spPr>
          <a:xfrm flipH="1">
            <a:off x="682106" y="3081180"/>
            <a:ext cx="1812300" cy="1289592"/>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it-IT" sz="1200" dirty="0">
                <a:solidFill>
                  <a:schemeClr val="dk1"/>
                </a:solidFill>
                <a:latin typeface="Montserrat"/>
                <a:ea typeface="Montserrat"/>
                <a:cs typeface="Montserrat"/>
                <a:sym typeface="Montserrat"/>
              </a:rPr>
              <a:t>Si possono cercare video, resi disponibili dalla piattaforma, </a:t>
            </a:r>
            <a:r>
              <a:rPr lang="en" sz="1200" dirty="0">
                <a:solidFill>
                  <a:schemeClr val="dk1"/>
                </a:solidFill>
                <a:latin typeface="Montserrat"/>
                <a:ea typeface="Montserrat"/>
                <a:cs typeface="Montserrat"/>
                <a:sym typeface="Montserrat"/>
              </a:rPr>
              <a:t>in base al titolo, ad un particolare topic o al relatore </a:t>
            </a:r>
          </a:p>
        </p:txBody>
      </p:sp>
      <p:sp>
        <p:nvSpPr>
          <p:cNvPr id="1259" name="Google Shape;1259;p50"/>
          <p:cNvSpPr txBox="1"/>
          <p:nvPr/>
        </p:nvSpPr>
        <p:spPr>
          <a:xfrm flipH="1">
            <a:off x="2643404" y="2274301"/>
            <a:ext cx="1814822" cy="806879"/>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it-IT" sz="2000" dirty="0">
                <a:solidFill>
                  <a:schemeClr val="dk1"/>
                </a:solidFill>
                <a:latin typeface="Manrope SemiBold"/>
                <a:ea typeface="Manrope SemiBold"/>
                <a:cs typeface="Manrope SemiBold"/>
                <a:sym typeface="Manrope SemiBold"/>
              </a:rPr>
              <a:t>Suggerimenti e amicizie</a:t>
            </a:r>
          </a:p>
        </p:txBody>
      </p:sp>
      <p:sp>
        <p:nvSpPr>
          <p:cNvPr id="1260" name="Google Shape;1260;p50"/>
          <p:cNvSpPr txBox="1"/>
          <p:nvPr/>
        </p:nvSpPr>
        <p:spPr>
          <a:xfrm flipH="1">
            <a:off x="2644665" y="3081181"/>
            <a:ext cx="1812300" cy="1617294"/>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it-IT" sz="1200" dirty="0">
                <a:solidFill>
                  <a:schemeClr val="dk1"/>
                </a:solidFill>
                <a:latin typeface="Montserrat"/>
                <a:ea typeface="Montserrat"/>
                <a:cs typeface="Montserrat"/>
                <a:sym typeface="Montserrat"/>
              </a:rPr>
              <a:t>L’applicazione suggerisce determinati video in base alle proprie preferenze e consente di creare collegamenti con altri utenti</a:t>
            </a:r>
            <a:endParaRPr sz="1200" dirty="0">
              <a:solidFill>
                <a:schemeClr val="dk1"/>
              </a:solidFill>
              <a:latin typeface="Montserrat"/>
              <a:ea typeface="Montserrat"/>
              <a:cs typeface="Montserrat"/>
              <a:sym typeface="Montserrat"/>
            </a:endParaRPr>
          </a:p>
        </p:txBody>
      </p:sp>
      <p:sp>
        <p:nvSpPr>
          <p:cNvPr id="1261" name="Google Shape;1261;p50"/>
          <p:cNvSpPr txBox="1"/>
          <p:nvPr/>
        </p:nvSpPr>
        <p:spPr>
          <a:xfrm flipH="1">
            <a:off x="4382273" y="2274301"/>
            <a:ext cx="2266135" cy="806879"/>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dirty="0">
                <a:solidFill>
                  <a:schemeClr val="dk1"/>
                </a:solidFill>
                <a:latin typeface="Manrope SemiBold"/>
                <a:ea typeface="Manrope SemiBold"/>
                <a:cs typeface="Manrope SemiBold"/>
                <a:sym typeface="Manrope SemiBold"/>
              </a:rPr>
              <a:t>Salvataggio dei video TEDx</a:t>
            </a:r>
          </a:p>
        </p:txBody>
      </p:sp>
      <p:sp>
        <p:nvSpPr>
          <p:cNvPr id="1262" name="Google Shape;1262;p50"/>
          <p:cNvSpPr txBox="1"/>
          <p:nvPr/>
        </p:nvSpPr>
        <p:spPr>
          <a:xfrm flipH="1">
            <a:off x="4609194" y="3098150"/>
            <a:ext cx="1812300" cy="1689439"/>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it-IT" sz="1200" dirty="0">
                <a:solidFill>
                  <a:schemeClr val="dk1"/>
                </a:solidFill>
                <a:latin typeface="Montserrat"/>
                <a:ea typeface="Montserrat"/>
                <a:cs typeface="Montserrat"/>
                <a:sym typeface="Montserrat"/>
              </a:rPr>
              <a:t>L'utente può creare, modificare ed eliminare playlist in cui è possibile salvare video TEDx a cui un utente è particolarmente interessato</a:t>
            </a:r>
            <a:endParaRPr sz="1200" dirty="0">
              <a:solidFill>
                <a:schemeClr val="dk1"/>
              </a:solidFill>
              <a:latin typeface="Montserrat"/>
              <a:ea typeface="Montserrat"/>
              <a:cs typeface="Montserrat"/>
              <a:sym typeface="Montserrat"/>
            </a:endParaRPr>
          </a:p>
        </p:txBody>
      </p:sp>
      <p:sp>
        <p:nvSpPr>
          <p:cNvPr id="1263" name="Google Shape;1263;p50"/>
          <p:cNvSpPr txBox="1"/>
          <p:nvPr/>
        </p:nvSpPr>
        <p:spPr>
          <a:xfrm flipH="1">
            <a:off x="6572465" y="2274298"/>
            <a:ext cx="1814822" cy="806879"/>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dirty="0">
                <a:solidFill>
                  <a:schemeClr val="dk1"/>
                </a:solidFill>
                <a:latin typeface="Manrope SemiBold"/>
                <a:ea typeface="Manrope SemiBold"/>
                <a:cs typeface="Manrope SemiBold"/>
                <a:sym typeface="Manrope SemiBold"/>
              </a:rPr>
              <a:t>Chat </a:t>
            </a:r>
            <a:r>
              <a:rPr lang="en" sz="2000">
                <a:solidFill>
                  <a:schemeClr val="dk1"/>
                </a:solidFill>
                <a:latin typeface="Manrope SemiBold"/>
                <a:ea typeface="Manrope SemiBold"/>
                <a:cs typeface="Manrope SemiBold"/>
                <a:sym typeface="Manrope SemiBold"/>
              </a:rPr>
              <a:t>e condivisione </a:t>
            </a:r>
            <a:endParaRPr lang="en" sz="2000" dirty="0">
              <a:solidFill>
                <a:schemeClr val="dk1"/>
              </a:solidFill>
              <a:latin typeface="Manrope SemiBold"/>
              <a:ea typeface="Manrope SemiBold"/>
              <a:cs typeface="Manrope SemiBold"/>
              <a:sym typeface="Manrope SemiBold"/>
            </a:endParaRPr>
          </a:p>
        </p:txBody>
      </p:sp>
      <p:sp>
        <p:nvSpPr>
          <p:cNvPr id="1264" name="Google Shape;1264;p50"/>
          <p:cNvSpPr txBox="1"/>
          <p:nvPr/>
        </p:nvSpPr>
        <p:spPr>
          <a:xfrm flipH="1">
            <a:off x="6611700" y="3081181"/>
            <a:ext cx="1850194" cy="1416478"/>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it-IT" sz="1200" dirty="0">
                <a:solidFill>
                  <a:schemeClr val="dk1"/>
                </a:solidFill>
                <a:latin typeface="Montserrat"/>
                <a:ea typeface="Montserrat"/>
                <a:cs typeface="Montserrat"/>
                <a:sym typeface="Montserrat"/>
              </a:rPr>
              <a:t>P</a:t>
            </a:r>
            <a:r>
              <a:rPr lang="en" sz="1200" dirty="0">
                <a:solidFill>
                  <a:schemeClr val="dk1"/>
                </a:solidFill>
                <a:latin typeface="Montserrat"/>
                <a:ea typeface="Montserrat"/>
                <a:cs typeface="Montserrat"/>
                <a:sym typeface="Montserrat"/>
              </a:rPr>
              <a:t>ossibilità di condividere video con </a:t>
            </a:r>
            <a:r>
              <a:rPr lang="it-IT" sz="1200" dirty="0">
                <a:solidFill>
                  <a:schemeClr val="dk1"/>
                </a:solidFill>
                <a:latin typeface="Montserrat"/>
                <a:ea typeface="Montserrat"/>
                <a:cs typeface="Montserrat"/>
                <a:sym typeface="Montserrat"/>
              </a:rPr>
              <a:t>i propri collegamenti  con l’ulteriore possibilità di iniziare una conversazione</a:t>
            </a:r>
            <a:endParaRPr sz="1200" dirty="0">
              <a:solidFill>
                <a:schemeClr val="dk1"/>
              </a:solidFill>
              <a:latin typeface="Montserrat"/>
              <a:ea typeface="Montserrat"/>
              <a:cs typeface="Montserrat"/>
              <a:sym typeface="Montserrat"/>
            </a:endParaRPr>
          </a:p>
        </p:txBody>
      </p:sp>
      <p:cxnSp>
        <p:nvCxnSpPr>
          <p:cNvPr id="1273" name="Google Shape;1273;p50"/>
          <p:cNvCxnSpPr>
            <a:stCxn id="1248" idx="3"/>
            <a:endCxn id="1249" idx="1"/>
          </p:cNvCxnSpPr>
          <p:nvPr/>
        </p:nvCxnSpPr>
        <p:spPr>
          <a:xfrm>
            <a:off x="1766822" y="1768862"/>
            <a:ext cx="1591800" cy="0"/>
          </a:xfrm>
          <a:prstGeom prst="straightConnector1">
            <a:avLst/>
          </a:prstGeom>
          <a:noFill/>
          <a:ln w="9525" cap="flat" cmpd="sng">
            <a:solidFill>
              <a:schemeClr val="dk1"/>
            </a:solidFill>
            <a:prstDash val="solid"/>
            <a:round/>
            <a:headEnd type="none" w="med" len="med"/>
            <a:tailEnd type="none" w="med" len="med"/>
          </a:ln>
        </p:spPr>
      </p:cxnSp>
      <p:cxnSp>
        <p:nvCxnSpPr>
          <p:cNvPr id="1274" name="Google Shape;1274;p50"/>
          <p:cNvCxnSpPr>
            <a:stCxn id="1249" idx="3"/>
            <a:endCxn id="1250" idx="1"/>
          </p:cNvCxnSpPr>
          <p:nvPr/>
        </p:nvCxnSpPr>
        <p:spPr>
          <a:xfrm>
            <a:off x="3730722" y="1768862"/>
            <a:ext cx="1591800" cy="0"/>
          </a:xfrm>
          <a:prstGeom prst="straightConnector1">
            <a:avLst/>
          </a:prstGeom>
          <a:noFill/>
          <a:ln w="9525" cap="flat" cmpd="sng">
            <a:solidFill>
              <a:schemeClr val="dk1"/>
            </a:solidFill>
            <a:prstDash val="solid"/>
            <a:round/>
            <a:headEnd type="none" w="med" len="med"/>
            <a:tailEnd type="none" w="med" len="med"/>
          </a:ln>
        </p:spPr>
      </p:cxnSp>
      <p:cxnSp>
        <p:nvCxnSpPr>
          <p:cNvPr id="1275" name="Google Shape;1275;p50"/>
          <p:cNvCxnSpPr>
            <a:stCxn id="1250" idx="3"/>
            <a:endCxn id="1251" idx="1"/>
          </p:cNvCxnSpPr>
          <p:nvPr/>
        </p:nvCxnSpPr>
        <p:spPr>
          <a:xfrm>
            <a:off x="5694622" y="1768862"/>
            <a:ext cx="1591800" cy="0"/>
          </a:xfrm>
          <a:prstGeom prst="straightConnector1">
            <a:avLst/>
          </a:prstGeom>
          <a:noFill/>
          <a:ln w="9525" cap="flat" cmpd="sng">
            <a:solidFill>
              <a:schemeClr val="dk1"/>
            </a:solidFill>
            <a:prstDash val="solid"/>
            <a:round/>
            <a:headEnd type="none" w="med" len="med"/>
            <a:tailEnd type="none" w="med" len="med"/>
          </a:ln>
        </p:spPr>
      </p:cxnSp>
      <p:cxnSp>
        <p:nvCxnSpPr>
          <p:cNvPr id="1279" name="Google Shape;1279;p50"/>
          <p:cNvCxnSpPr>
            <a:cxnSpLocks/>
            <a:stCxn id="1248" idx="2"/>
          </p:cNvCxnSpPr>
          <p:nvPr/>
        </p:nvCxnSpPr>
        <p:spPr>
          <a:xfrm>
            <a:off x="1580822" y="1875062"/>
            <a:ext cx="1912" cy="157440"/>
          </a:xfrm>
          <a:prstGeom prst="straightConnector1">
            <a:avLst/>
          </a:prstGeom>
          <a:noFill/>
          <a:ln w="9525" cap="flat" cmpd="sng">
            <a:solidFill>
              <a:schemeClr val="dk1"/>
            </a:solidFill>
            <a:prstDash val="solid"/>
            <a:round/>
            <a:headEnd type="none" w="med" len="med"/>
            <a:tailEnd type="oval" w="med" len="med"/>
          </a:ln>
        </p:spPr>
      </p:cxnSp>
      <p:cxnSp>
        <p:nvCxnSpPr>
          <p:cNvPr id="1280" name="Google Shape;1280;p50"/>
          <p:cNvCxnSpPr>
            <a:cxnSpLocks/>
            <a:stCxn id="1249" idx="2"/>
          </p:cNvCxnSpPr>
          <p:nvPr/>
        </p:nvCxnSpPr>
        <p:spPr>
          <a:xfrm flipH="1">
            <a:off x="3543381" y="1875062"/>
            <a:ext cx="1341" cy="157440"/>
          </a:xfrm>
          <a:prstGeom prst="straightConnector1">
            <a:avLst/>
          </a:prstGeom>
          <a:noFill/>
          <a:ln w="9525" cap="flat" cmpd="sng">
            <a:solidFill>
              <a:schemeClr val="dk1"/>
            </a:solidFill>
            <a:prstDash val="solid"/>
            <a:round/>
            <a:headEnd type="none" w="med" len="med"/>
            <a:tailEnd type="oval" w="med" len="med"/>
          </a:ln>
        </p:spPr>
      </p:cxnSp>
      <p:cxnSp>
        <p:nvCxnSpPr>
          <p:cNvPr id="1281" name="Google Shape;1281;p50"/>
          <p:cNvCxnSpPr>
            <a:cxnSpLocks/>
            <a:stCxn id="1250" idx="2"/>
          </p:cNvCxnSpPr>
          <p:nvPr/>
        </p:nvCxnSpPr>
        <p:spPr>
          <a:xfrm flipH="1">
            <a:off x="5507908" y="1875062"/>
            <a:ext cx="714" cy="179974"/>
          </a:xfrm>
          <a:prstGeom prst="straightConnector1">
            <a:avLst/>
          </a:prstGeom>
          <a:noFill/>
          <a:ln w="9525" cap="flat" cmpd="sng">
            <a:solidFill>
              <a:schemeClr val="dk1"/>
            </a:solidFill>
            <a:prstDash val="solid"/>
            <a:round/>
            <a:headEnd type="none" w="med" len="med"/>
            <a:tailEnd type="oval" w="med" len="med"/>
          </a:ln>
        </p:spPr>
      </p:cxnSp>
      <p:cxnSp>
        <p:nvCxnSpPr>
          <p:cNvPr id="1282" name="Google Shape;1282;p50"/>
          <p:cNvCxnSpPr>
            <a:cxnSpLocks/>
            <a:stCxn id="1251" idx="2"/>
          </p:cNvCxnSpPr>
          <p:nvPr/>
        </p:nvCxnSpPr>
        <p:spPr>
          <a:xfrm flipH="1">
            <a:off x="7472442" y="1875062"/>
            <a:ext cx="80" cy="157440"/>
          </a:xfrm>
          <a:prstGeom prst="straightConnector1">
            <a:avLst/>
          </a:prstGeom>
          <a:noFill/>
          <a:ln w="9525" cap="flat" cmpd="sng">
            <a:solidFill>
              <a:schemeClr val="dk1"/>
            </a:solidFill>
            <a:prstDash val="solid"/>
            <a:round/>
            <a:headEnd type="none" w="med" len="med"/>
            <a:tailEnd type="oval" w="med" len="med"/>
          </a:ln>
        </p:spPr>
      </p:cxnSp>
    </p:spTree>
    <p:extLst>
      <p:ext uri="{BB962C8B-B14F-4D97-AF65-F5344CB8AC3E}">
        <p14:creationId xmlns:p14="http://schemas.microsoft.com/office/powerpoint/2010/main" val="37903790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CD897A6C-DDB3-698D-C395-2243D7C590C1}"/>
              </a:ext>
            </a:extLst>
          </p:cNvPr>
          <p:cNvSpPr>
            <a:spLocks noGrp="1"/>
          </p:cNvSpPr>
          <p:nvPr>
            <p:ph type="body" idx="1"/>
          </p:nvPr>
        </p:nvSpPr>
        <p:spPr>
          <a:xfrm>
            <a:off x="630790" y="429413"/>
            <a:ext cx="3762790" cy="388343"/>
          </a:xfrm>
        </p:spPr>
        <p:txBody>
          <a:bodyPr/>
          <a:lstStyle/>
          <a:p>
            <a:r>
              <a:rPr lang="it-IT" b="1" dirty="0"/>
              <a:t>Elaborazione dati ( file Handler.js )</a:t>
            </a:r>
          </a:p>
        </p:txBody>
      </p:sp>
      <p:sp>
        <p:nvSpPr>
          <p:cNvPr id="4" name="Segnaposto testo 2">
            <a:extLst>
              <a:ext uri="{FF2B5EF4-FFF2-40B4-BE49-F238E27FC236}">
                <a16:creationId xmlns:a16="http://schemas.microsoft.com/office/drawing/2014/main" id="{8DC9A9C6-48DC-C621-BF91-CEDD1068E96E}"/>
              </a:ext>
            </a:extLst>
          </p:cNvPr>
          <p:cNvSpPr txBox="1">
            <a:spLocks/>
          </p:cNvSpPr>
          <p:nvPr/>
        </p:nvSpPr>
        <p:spPr>
          <a:xfrm>
            <a:off x="630790" y="817756"/>
            <a:ext cx="6602634" cy="6765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9pPr>
          </a:lstStyle>
          <a:p>
            <a:pPr marL="152400" indent="0">
              <a:buNone/>
            </a:pPr>
            <a:r>
              <a:rPr lang="it-IT" dirty="0"/>
              <a:t>Infine nel corpo dell’Handler vengono elaborati i dati presenti su </a:t>
            </a:r>
            <a:r>
              <a:rPr lang="it-IT" dirty="0" err="1"/>
              <a:t>MongoDB</a:t>
            </a:r>
            <a:r>
              <a:rPr lang="it-IT" dirty="0"/>
              <a:t> per ottenere da un determinato </a:t>
            </a:r>
            <a:r>
              <a:rPr lang="it-IT" dirty="0" err="1"/>
              <a:t>url</a:t>
            </a:r>
            <a:r>
              <a:rPr lang="it-IT" dirty="0"/>
              <a:t> (relativo ad un video </a:t>
            </a:r>
            <a:r>
              <a:rPr lang="it-IT" dirty="0" err="1"/>
              <a:t>Tedx</a:t>
            </a:r>
            <a:r>
              <a:rPr lang="it-IT" dirty="0"/>
              <a:t>) la serie di identificativi (id) e il titolo dei video correlati</a:t>
            </a:r>
          </a:p>
        </p:txBody>
      </p:sp>
      <p:sp>
        <p:nvSpPr>
          <p:cNvPr id="8" name="Segnaposto testo 2">
            <a:extLst>
              <a:ext uri="{FF2B5EF4-FFF2-40B4-BE49-F238E27FC236}">
                <a16:creationId xmlns:a16="http://schemas.microsoft.com/office/drawing/2014/main" id="{979216AC-8BED-B1A1-589E-A111220A7A7C}"/>
              </a:ext>
            </a:extLst>
          </p:cNvPr>
          <p:cNvSpPr txBox="1">
            <a:spLocks/>
          </p:cNvSpPr>
          <p:nvPr/>
        </p:nvSpPr>
        <p:spPr>
          <a:xfrm>
            <a:off x="4467922" y="1602058"/>
            <a:ext cx="4241180" cy="15871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9pPr>
          </a:lstStyle>
          <a:p>
            <a:pPr marL="152400" indent="0">
              <a:buNone/>
            </a:pPr>
            <a:endParaRPr lang="it-IT" dirty="0"/>
          </a:p>
        </p:txBody>
      </p:sp>
      <p:pic>
        <p:nvPicPr>
          <p:cNvPr id="10" name="Immagine 9">
            <a:extLst>
              <a:ext uri="{FF2B5EF4-FFF2-40B4-BE49-F238E27FC236}">
                <a16:creationId xmlns:a16="http://schemas.microsoft.com/office/drawing/2014/main" id="{6A210E71-DA4B-CEB5-78D7-FE36ABA84895}"/>
              </a:ext>
            </a:extLst>
          </p:cNvPr>
          <p:cNvPicPr>
            <a:picLocks noChangeAspect="1"/>
          </p:cNvPicPr>
          <p:nvPr/>
        </p:nvPicPr>
        <p:blipFill>
          <a:blip r:embed="rId2"/>
          <a:stretch>
            <a:fillRect/>
          </a:stretch>
        </p:blipFill>
        <p:spPr>
          <a:xfrm>
            <a:off x="1061970" y="1639394"/>
            <a:ext cx="4768776" cy="3074693"/>
          </a:xfrm>
          <a:prstGeom prst="rect">
            <a:avLst/>
          </a:prstGeom>
        </p:spPr>
      </p:pic>
      <p:sp>
        <p:nvSpPr>
          <p:cNvPr id="2" name="Segnaposto testo 2">
            <a:extLst>
              <a:ext uri="{FF2B5EF4-FFF2-40B4-BE49-F238E27FC236}">
                <a16:creationId xmlns:a16="http://schemas.microsoft.com/office/drawing/2014/main" id="{BC9CF710-E813-8584-35D0-0DA42D58CF0F}"/>
              </a:ext>
            </a:extLst>
          </p:cNvPr>
          <p:cNvSpPr txBox="1">
            <a:spLocks/>
          </p:cNvSpPr>
          <p:nvPr/>
        </p:nvSpPr>
        <p:spPr>
          <a:xfrm>
            <a:off x="6312220" y="1949163"/>
            <a:ext cx="2396881" cy="15871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9pPr>
          </a:lstStyle>
          <a:p>
            <a:pPr marL="152400" indent="0">
              <a:buNone/>
            </a:pPr>
            <a:r>
              <a:rPr lang="it-IT" dirty="0"/>
              <a:t>Con questa tecnica vengono specificati gli attributi che vogliono  essere considerati nella risposta della funzione:</a:t>
            </a:r>
          </a:p>
          <a:p>
            <a:pPr marL="152400" indent="0">
              <a:buNone/>
            </a:pPr>
            <a:endParaRPr lang="it-IT" dirty="0"/>
          </a:p>
          <a:p>
            <a:pPr>
              <a:buFontTx/>
              <a:buChar char="-"/>
            </a:pPr>
            <a:r>
              <a:rPr lang="it-IT" dirty="0"/>
              <a:t>( 0 ) : non considerato</a:t>
            </a:r>
          </a:p>
          <a:p>
            <a:pPr>
              <a:buFontTx/>
              <a:buChar char="-"/>
            </a:pPr>
            <a:r>
              <a:rPr lang="it-IT" dirty="0"/>
              <a:t>( 1 ) : considerato </a:t>
            </a:r>
          </a:p>
        </p:txBody>
      </p:sp>
      <p:cxnSp>
        <p:nvCxnSpPr>
          <p:cNvPr id="12" name="Connettore curvo 11">
            <a:extLst>
              <a:ext uri="{FF2B5EF4-FFF2-40B4-BE49-F238E27FC236}">
                <a16:creationId xmlns:a16="http://schemas.microsoft.com/office/drawing/2014/main" id="{EF7A3472-5D5B-C9F5-7829-82F723DD7FFE}"/>
              </a:ext>
            </a:extLst>
          </p:cNvPr>
          <p:cNvCxnSpPr>
            <a:cxnSpLocks/>
            <a:endCxn id="2" idx="1"/>
          </p:cNvCxnSpPr>
          <p:nvPr/>
        </p:nvCxnSpPr>
        <p:spPr>
          <a:xfrm>
            <a:off x="5300546" y="2118732"/>
            <a:ext cx="1011674" cy="624026"/>
          </a:xfrm>
          <a:prstGeom prst="curved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55389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71"/>
        <p:cNvGrpSpPr/>
        <p:nvPr/>
      </p:nvGrpSpPr>
      <p:grpSpPr>
        <a:xfrm>
          <a:off x="0" y="0"/>
          <a:ext cx="0" cy="0"/>
          <a:chOff x="0" y="0"/>
          <a:chExt cx="0" cy="0"/>
        </a:xfrm>
      </p:grpSpPr>
      <p:sp>
        <p:nvSpPr>
          <p:cNvPr id="1072" name="Google Shape;1072;p40"/>
          <p:cNvSpPr txBox="1">
            <a:spLocks noGrp="1"/>
          </p:cNvSpPr>
          <p:nvPr>
            <p:ph type="title"/>
          </p:nvPr>
        </p:nvSpPr>
        <p:spPr>
          <a:xfrm>
            <a:off x="713250" y="445025"/>
            <a:ext cx="718181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sz="2400" dirty="0">
                <a:latin typeface="Manrope SemiBold" panose="020B0604020202020204" charset="0"/>
              </a:rPr>
              <a:t>Filtro per Tags: </a:t>
            </a:r>
            <a:r>
              <a:rPr lang="it-IT" sz="2400" dirty="0" err="1">
                <a:latin typeface="Manrope SemiBold" panose="020B0604020202020204" charset="0"/>
              </a:rPr>
              <a:t>Get_Talk_By_Multiple_Tags</a:t>
            </a:r>
            <a:endParaRPr sz="2400" dirty="0">
              <a:latin typeface="Manrope SemiBold" panose="020B0604020202020204" charset="0"/>
            </a:endParaRPr>
          </a:p>
        </p:txBody>
      </p:sp>
      <p:grpSp>
        <p:nvGrpSpPr>
          <p:cNvPr id="1079" name="Google Shape;1079;p40"/>
          <p:cNvGrpSpPr/>
          <p:nvPr/>
        </p:nvGrpSpPr>
        <p:grpSpPr>
          <a:xfrm rot="5400000">
            <a:off x="1349650" y="3025707"/>
            <a:ext cx="218100" cy="2933700"/>
            <a:chOff x="8321275" y="2721525"/>
            <a:chExt cx="218100" cy="2933700"/>
          </a:xfrm>
        </p:grpSpPr>
        <p:sp>
          <p:nvSpPr>
            <p:cNvPr id="1080" name="Google Shape;1080;p40"/>
            <p:cNvSpPr/>
            <p:nvPr/>
          </p:nvSpPr>
          <p:spPr>
            <a:xfrm>
              <a:off x="8321275" y="2721525"/>
              <a:ext cx="218100" cy="218100"/>
            </a:xfrm>
            <a:prstGeom prst="ellipse">
              <a:avLst/>
            </a:prstGeom>
            <a:solidFill>
              <a:schemeClr val="accent2"/>
            </a:solidFill>
            <a:ln w="9525" cap="flat" cmpd="sng">
              <a:solidFill>
                <a:schemeClr val="dk1"/>
              </a:solidFill>
              <a:prstDash val="solid"/>
              <a:round/>
              <a:headEnd type="none" w="sm" len="sm"/>
              <a:tailEnd type="none" w="sm" len="sm"/>
            </a:ln>
            <a:effectLst>
              <a:outerShdw dist="28575" dir="5280000" algn="bl" rotWithShape="0">
                <a:schemeClr val="dk1"/>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cxnSp>
          <p:nvCxnSpPr>
            <p:cNvPr id="1081" name="Google Shape;1081;p40"/>
            <p:cNvCxnSpPr>
              <a:stCxn id="1080" idx="4"/>
            </p:cNvCxnSpPr>
            <p:nvPr/>
          </p:nvCxnSpPr>
          <p:spPr>
            <a:xfrm rot="5400000">
              <a:off x="7072525" y="4297425"/>
              <a:ext cx="2715600" cy="0"/>
            </a:xfrm>
            <a:prstGeom prst="straightConnector1">
              <a:avLst/>
            </a:prstGeom>
            <a:noFill/>
            <a:ln w="9525" cap="flat" cmpd="sng">
              <a:solidFill>
                <a:schemeClr val="dk1"/>
              </a:solidFill>
              <a:prstDash val="solid"/>
              <a:round/>
              <a:headEnd type="none" w="med" len="med"/>
              <a:tailEnd type="none" w="med" len="med"/>
            </a:ln>
          </p:spPr>
        </p:cxnSp>
      </p:grpSp>
      <p:sp>
        <p:nvSpPr>
          <p:cNvPr id="17" name="Google Shape;991;p37">
            <a:extLst>
              <a:ext uri="{FF2B5EF4-FFF2-40B4-BE49-F238E27FC236}">
                <a16:creationId xmlns:a16="http://schemas.microsoft.com/office/drawing/2014/main" id="{310B2FCC-C44A-528C-2380-4575D7354AD4}"/>
              </a:ext>
            </a:extLst>
          </p:cNvPr>
          <p:cNvSpPr txBox="1">
            <a:spLocks/>
          </p:cNvSpPr>
          <p:nvPr/>
        </p:nvSpPr>
        <p:spPr>
          <a:xfrm>
            <a:off x="713249" y="1182250"/>
            <a:ext cx="7181814" cy="6911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120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9pPr>
          </a:lstStyle>
          <a:p>
            <a:pPr marL="0" indent="0">
              <a:buFont typeface="Nunito Light"/>
              <a:buNone/>
            </a:pPr>
            <a:r>
              <a:rPr lang="it-IT" dirty="0"/>
              <a:t>La seconda Funzione Lambda che si è scelto di implementare ( </a:t>
            </a:r>
            <a:r>
              <a:rPr lang="it-IT" sz="1200" dirty="0" err="1">
                <a:latin typeface="Manrope SemiBold" panose="020B0604020202020204" charset="0"/>
              </a:rPr>
              <a:t>Get_Talk_By_Multiple_Tags</a:t>
            </a:r>
            <a:r>
              <a:rPr lang="it-IT" sz="1200" dirty="0">
                <a:latin typeface="Manrope SemiBold" panose="020B0604020202020204" charset="0"/>
              </a:rPr>
              <a:t> ) permette di selezionare Talk </a:t>
            </a:r>
            <a:r>
              <a:rPr lang="it-IT" sz="1200" dirty="0" err="1">
                <a:latin typeface="Manrope SemiBold" panose="020B0604020202020204" charset="0"/>
              </a:rPr>
              <a:t>Tedx</a:t>
            </a:r>
            <a:r>
              <a:rPr lang="it-IT" sz="1200" dirty="0">
                <a:latin typeface="Manrope SemiBold" panose="020B0604020202020204" charset="0"/>
              </a:rPr>
              <a:t> filtrandoli per tags. Questo significa che specificando una serie di tags la funzione seleziona solo i video che rispettano </a:t>
            </a:r>
            <a:r>
              <a:rPr lang="it-IT" sz="1200" u="sng" dirty="0">
                <a:latin typeface="Manrope SemiBold" panose="020B0604020202020204" charset="0"/>
              </a:rPr>
              <a:t>tutti</a:t>
            </a:r>
            <a:r>
              <a:rPr lang="it-IT" sz="1200" dirty="0">
                <a:latin typeface="Manrope SemiBold" panose="020B0604020202020204" charset="0"/>
              </a:rPr>
              <a:t> i tags specificati.</a:t>
            </a:r>
            <a:endParaRPr lang="it-IT" dirty="0"/>
          </a:p>
        </p:txBody>
      </p:sp>
      <p:pic>
        <p:nvPicPr>
          <p:cNvPr id="8" name="Immagine 7">
            <a:extLst>
              <a:ext uri="{FF2B5EF4-FFF2-40B4-BE49-F238E27FC236}">
                <a16:creationId xmlns:a16="http://schemas.microsoft.com/office/drawing/2014/main" id="{FA953F4C-487A-06E0-8856-29889F6065B7}"/>
              </a:ext>
            </a:extLst>
          </p:cNvPr>
          <p:cNvPicPr>
            <a:picLocks noChangeAspect="1"/>
          </p:cNvPicPr>
          <p:nvPr/>
        </p:nvPicPr>
        <p:blipFill>
          <a:blip r:embed="rId3"/>
          <a:stretch>
            <a:fillRect/>
          </a:stretch>
        </p:blipFill>
        <p:spPr>
          <a:xfrm>
            <a:off x="3143650" y="1928431"/>
            <a:ext cx="4463991" cy="2938398"/>
          </a:xfrm>
          <a:prstGeom prst="rect">
            <a:avLst/>
          </a:prstGeom>
        </p:spPr>
      </p:pic>
    </p:spTree>
    <p:extLst>
      <p:ext uri="{BB962C8B-B14F-4D97-AF65-F5344CB8AC3E}">
        <p14:creationId xmlns:p14="http://schemas.microsoft.com/office/powerpoint/2010/main" val="32747401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0A8D066-6120-3A3D-11F2-6F7F9C36C408}"/>
              </a:ext>
            </a:extLst>
          </p:cNvPr>
          <p:cNvSpPr>
            <a:spLocks noGrp="1"/>
          </p:cNvSpPr>
          <p:nvPr>
            <p:ph type="title"/>
          </p:nvPr>
        </p:nvSpPr>
        <p:spPr/>
        <p:txBody>
          <a:bodyPr/>
          <a:lstStyle/>
          <a:p>
            <a:r>
              <a:rPr lang="it-IT" sz="2400" dirty="0"/>
              <a:t>Descrizione del codice</a:t>
            </a:r>
          </a:p>
        </p:txBody>
      </p:sp>
      <p:sp>
        <p:nvSpPr>
          <p:cNvPr id="6" name="Segnaposto testo 2">
            <a:extLst>
              <a:ext uri="{FF2B5EF4-FFF2-40B4-BE49-F238E27FC236}">
                <a16:creationId xmlns:a16="http://schemas.microsoft.com/office/drawing/2014/main" id="{5A4BB2D6-08D5-1991-D5B5-D447DD3E5E10}"/>
              </a:ext>
            </a:extLst>
          </p:cNvPr>
          <p:cNvSpPr txBox="1">
            <a:spLocks/>
          </p:cNvSpPr>
          <p:nvPr/>
        </p:nvSpPr>
        <p:spPr>
          <a:xfrm>
            <a:off x="720000" y="1166444"/>
            <a:ext cx="6855395" cy="3873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9pPr>
          </a:lstStyle>
          <a:p>
            <a:pPr marL="152400" indent="0">
              <a:buNone/>
            </a:pPr>
            <a:r>
              <a:rPr lang="it-IT" dirty="0">
                <a:solidFill>
                  <a:srgbClr val="252928"/>
                </a:solidFill>
                <a:latin typeface="Montserrat" panose="00000500000000000000" pitchFamily="2" charset="0"/>
              </a:rPr>
              <a:t>La connessione al database è la stessa descritta per la prima Lambda </a:t>
            </a:r>
            <a:r>
              <a:rPr lang="it-IT" dirty="0" err="1">
                <a:solidFill>
                  <a:srgbClr val="252928"/>
                </a:solidFill>
                <a:latin typeface="Montserrat" panose="00000500000000000000" pitchFamily="2" charset="0"/>
              </a:rPr>
              <a:t>Function</a:t>
            </a:r>
            <a:endParaRPr lang="it-IT" dirty="0">
              <a:solidFill>
                <a:srgbClr val="252928"/>
              </a:solidFill>
              <a:latin typeface="Montserrat" panose="00000500000000000000" pitchFamily="2" charset="0"/>
            </a:endParaRPr>
          </a:p>
        </p:txBody>
      </p:sp>
      <p:sp>
        <p:nvSpPr>
          <p:cNvPr id="7" name="Segnaposto testo 2">
            <a:extLst>
              <a:ext uri="{FF2B5EF4-FFF2-40B4-BE49-F238E27FC236}">
                <a16:creationId xmlns:a16="http://schemas.microsoft.com/office/drawing/2014/main" id="{30519F83-4AEA-41EF-281A-AF4305E099B9}"/>
              </a:ext>
            </a:extLst>
          </p:cNvPr>
          <p:cNvSpPr txBox="1">
            <a:spLocks/>
          </p:cNvSpPr>
          <p:nvPr/>
        </p:nvSpPr>
        <p:spPr>
          <a:xfrm>
            <a:off x="556448" y="913610"/>
            <a:ext cx="4379824" cy="3569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9pPr>
          </a:lstStyle>
          <a:p>
            <a:r>
              <a:rPr lang="it-IT" b="1" dirty="0">
                <a:solidFill>
                  <a:srgbClr val="252928"/>
                </a:solidFill>
                <a:latin typeface="Montserrat" panose="00000500000000000000" pitchFamily="2" charset="0"/>
              </a:rPr>
              <a:t>Connessione al Database ( file db.js )</a:t>
            </a:r>
          </a:p>
          <a:p>
            <a:pPr marL="152400" indent="0">
              <a:buNone/>
            </a:pPr>
            <a:endParaRPr lang="it-IT" dirty="0">
              <a:solidFill>
                <a:srgbClr val="252928"/>
              </a:solidFill>
              <a:latin typeface="Montserrat" panose="00000500000000000000" pitchFamily="2" charset="0"/>
            </a:endParaRPr>
          </a:p>
        </p:txBody>
      </p:sp>
      <p:sp>
        <p:nvSpPr>
          <p:cNvPr id="15" name="Segnaposto testo 2">
            <a:extLst>
              <a:ext uri="{FF2B5EF4-FFF2-40B4-BE49-F238E27FC236}">
                <a16:creationId xmlns:a16="http://schemas.microsoft.com/office/drawing/2014/main" id="{E2AADAAB-FE35-2839-F7D0-C2509DD65298}"/>
              </a:ext>
            </a:extLst>
          </p:cNvPr>
          <p:cNvSpPr>
            <a:spLocks noGrp="1"/>
          </p:cNvSpPr>
          <p:nvPr>
            <p:ph type="body" idx="1"/>
          </p:nvPr>
        </p:nvSpPr>
        <p:spPr>
          <a:xfrm>
            <a:off x="556448" y="1484873"/>
            <a:ext cx="2991424" cy="291168"/>
          </a:xfrm>
        </p:spPr>
        <p:txBody>
          <a:bodyPr/>
          <a:lstStyle/>
          <a:p>
            <a:r>
              <a:rPr lang="it-IT" b="1" dirty="0"/>
              <a:t>Modello ( file Talk.js )</a:t>
            </a:r>
          </a:p>
        </p:txBody>
      </p:sp>
      <p:sp>
        <p:nvSpPr>
          <p:cNvPr id="16" name="Segnaposto testo 2">
            <a:extLst>
              <a:ext uri="{FF2B5EF4-FFF2-40B4-BE49-F238E27FC236}">
                <a16:creationId xmlns:a16="http://schemas.microsoft.com/office/drawing/2014/main" id="{C664E81D-C549-B3D8-2F28-8D62D594A8C4}"/>
              </a:ext>
            </a:extLst>
          </p:cNvPr>
          <p:cNvSpPr txBox="1">
            <a:spLocks/>
          </p:cNvSpPr>
          <p:nvPr/>
        </p:nvSpPr>
        <p:spPr>
          <a:xfrm>
            <a:off x="556448" y="1799667"/>
            <a:ext cx="6602634" cy="55012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9pPr>
          </a:lstStyle>
          <a:p>
            <a:pPr marL="152400" indent="0">
              <a:buNone/>
            </a:pPr>
            <a:r>
              <a:rPr lang="it-IT" dirty="0"/>
              <a:t>Il documento </a:t>
            </a:r>
            <a:r>
              <a:rPr lang="it-IT" dirty="0" err="1"/>
              <a:t>MongoDB</a:t>
            </a:r>
            <a:r>
              <a:rPr lang="it-IT" dirty="0"/>
              <a:t> viene mappato su attributi specifici, vengono selezionati, quindi, solo gli attributi utili ai fini del progetto</a:t>
            </a:r>
          </a:p>
        </p:txBody>
      </p:sp>
      <p:pic>
        <p:nvPicPr>
          <p:cNvPr id="17" name="Immagine 16">
            <a:extLst>
              <a:ext uri="{FF2B5EF4-FFF2-40B4-BE49-F238E27FC236}">
                <a16:creationId xmlns:a16="http://schemas.microsoft.com/office/drawing/2014/main" id="{D505BD5A-5975-1115-1FD7-096F8A122DAE}"/>
              </a:ext>
            </a:extLst>
          </p:cNvPr>
          <p:cNvPicPr>
            <a:picLocks noChangeAspect="1"/>
          </p:cNvPicPr>
          <p:nvPr/>
        </p:nvPicPr>
        <p:blipFill>
          <a:blip r:embed="rId2"/>
          <a:stretch>
            <a:fillRect/>
          </a:stretch>
        </p:blipFill>
        <p:spPr>
          <a:xfrm>
            <a:off x="1189705" y="2443612"/>
            <a:ext cx="3382295" cy="2254863"/>
          </a:xfrm>
          <a:prstGeom prst="rect">
            <a:avLst/>
          </a:prstGeom>
        </p:spPr>
      </p:pic>
    </p:spTree>
    <p:extLst>
      <p:ext uri="{BB962C8B-B14F-4D97-AF65-F5344CB8AC3E}">
        <p14:creationId xmlns:p14="http://schemas.microsoft.com/office/powerpoint/2010/main" val="6855622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CD897A6C-DDB3-698D-C395-2243D7C590C1}"/>
              </a:ext>
            </a:extLst>
          </p:cNvPr>
          <p:cNvSpPr>
            <a:spLocks noGrp="1"/>
          </p:cNvSpPr>
          <p:nvPr>
            <p:ph type="body" idx="1"/>
          </p:nvPr>
        </p:nvSpPr>
        <p:spPr>
          <a:xfrm>
            <a:off x="630789" y="429413"/>
            <a:ext cx="6543161" cy="388343"/>
          </a:xfrm>
        </p:spPr>
        <p:txBody>
          <a:bodyPr/>
          <a:lstStyle/>
          <a:p>
            <a:r>
              <a:rPr lang="it-IT" b="1" dirty="0"/>
              <a:t>Elaborazione dati ( file Handler.js ) – controllo sui tags</a:t>
            </a:r>
          </a:p>
        </p:txBody>
      </p:sp>
      <p:sp>
        <p:nvSpPr>
          <p:cNvPr id="4" name="Segnaposto testo 2">
            <a:extLst>
              <a:ext uri="{FF2B5EF4-FFF2-40B4-BE49-F238E27FC236}">
                <a16:creationId xmlns:a16="http://schemas.microsoft.com/office/drawing/2014/main" id="{8DC9A9C6-48DC-C621-BF91-CEDD1068E96E}"/>
              </a:ext>
            </a:extLst>
          </p:cNvPr>
          <p:cNvSpPr txBox="1">
            <a:spLocks/>
          </p:cNvSpPr>
          <p:nvPr/>
        </p:nvSpPr>
        <p:spPr>
          <a:xfrm>
            <a:off x="630790" y="817756"/>
            <a:ext cx="6602634" cy="6765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9pPr>
          </a:lstStyle>
          <a:p>
            <a:pPr marL="152400" indent="0">
              <a:buNone/>
            </a:pPr>
            <a:r>
              <a:rPr lang="it-IT" dirty="0"/>
              <a:t>Prima di tutto viene svolto un controllo sui tags inseriti nella ricerca per verificare che tutti i parametri necessari alla ricerca siano specificati</a:t>
            </a:r>
          </a:p>
        </p:txBody>
      </p:sp>
      <p:sp>
        <p:nvSpPr>
          <p:cNvPr id="2" name="Segnaposto testo 2">
            <a:extLst>
              <a:ext uri="{FF2B5EF4-FFF2-40B4-BE49-F238E27FC236}">
                <a16:creationId xmlns:a16="http://schemas.microsoft.com/office/drawing/2014/main" id="{BC9CF710-E813-8584-35D0-0DA42D58CF0F}"/>
              </a:ext>
            </a:extLst>
          </p:cNvPr>
          <p:cNvSpPr txBox="1">
            <a:spLocks/>
          </p:cNvSpPr>
          <p:nvPr/>
        </p:nvSpPr>
        <p:spPr>
          <a:xfrm>
            <a:off x="6081761" y="2224226"/>
            <a:ext cx="2477023" cy="14250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9pPr>
          </a:lstStyle>
          <a:p>
            <a:pPr marL="152400" indent="0">
              <a:buNone/>
            </a:pPr>
            <a:r>
              <a:rPr lang="it-IT" dirty="0"/>
              <a:t>In questo caso è importante fare un controllo su tag e tag1.</a:t>
            </a:r>
          </a:p>
          <a:p>
            <a:pPr marL="152400" indent="0">
              <a:buNone/>
            </a:pPr>
            <a:r>
              <a:rPr lang="it-IT" dirty="0"/>
              <a:t>Se almeno uno dei due non è specificato, viene sollevato e gestito un errore </a:t>
            </a:r>
          </a:p>
        </p:txBody>
      </p:sp>
      <p:cxnSp>
        <p:nvCxnSpPr>
          <p:cNvPr id="12" name="Connettore curvo 11">
            <a:extLst>
              <a:ext uri="{FF2B5EF4-FFF2-40B4-BE49-F238E27FC236}">
                <a16:creationId xmlns:a16="http://schemas.microsoft.com/office/drawing/2014/main" id="{EF7A3472-5D5B-C9F5-7829-82F723DD7FFE}"/>
              </a:ext>
            </a:extLst>
          </p:cNvPr>
          <p:cNvCxnSpPr>
            <a:cxnSpLocks/>
            <a:endCxn id="2" idx="1"/>
          </p:cNvCxnSpPr>
          <p:nvPr/>
        </p:nvCxnSpPr>
        <p:spPr>
          <a:xfrm rot="16200000" flipH="1">
            <a:off x="5282153" y="2137124"/>
            <a:ext cx="818000" cy="781216"/>
          </a:xfrm>
          <a:prstGeom prst="curved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6" name="Immagine 5">
            <a:extLst>
              <a:ext uri="{FF2B5EF4-FFF2-40B4-BE49-F238E27FC236}">
                <a16:creationId xmlns:a16="http://schemas.microsoft.com/office/drawing/2014/main" id="{01F1BE12-8B57-9F27-AC0F-6AEADC43B9DB}"/>
              </a:ext>
            </a:extLst>
          </p:cNvPr>
          <p:cNvPicPr>
            <a:picLocks noChangeAspect="1"/>
          </p:cNvPicPr>
          <p:nvPr/>
        </p:nvPicPr>
        <p:blipFill>
          <a:blip r:embed="rId2"/>
          <a:stretch>
            <a:fillRect/>
          </a:stretch>
        </p:blipFill>
        <p:spPr>
          <a:xfrm>
            <a:off x="873525" y="1889863"/>
            <a:ext cx="4366384" cy="1291952"/>
          </a:xfrm>
          <a:prstGeom prst="rect">
            <a:avLst/>
          </a:prstGeom>
        </p:spPr>
      </p:pic>
    </p:spTree>
    <p:extLst>
      <p:ext uri="{BB962C8B-B14F-4D97-AF65-F5344CB8AC3E}">
        <p14:creationId xmlns:p14="http://schemas.microsoft.com/office/powerpoint/2010/main" val="33397785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CD897A6C-DDB3-698D-C395-2243D7C590C1}"/>
              </a:ext>
            </a:extLst>
          </p:cNvPr>
          <p:cNvSpPr>
            <a:spLocks noGrp="1"/>
          </p:cNvSpPr>
          <p:nvPr>
            <p:ph type="body" idx="1"/>
          </p:nvPr>
        </p:nvSpPr>
        <p:spPr>
          <a:xfrm>
            <a:off x="630790" y="429413"/>
            <a:ext cx="3762790" cy="388343"/>
          </a:xfrm>
        </p:spPr>
        <p:txBody>
          <a:bodyPr/>
          <a:lstStyle/>
          <a:p>
            <a:r>
              <a:rPr lang="it-IT" b="1" dirty="0"/>
              <a:t>Elaborazione dati ( file Handler.js )</a:t>
            </a:r>
          </a:p>
        </p:txBody>
      </p:sp>
      <p:sp>
        <p:nvSpPr>
          <p:cNvPr id="4" name="Segnaposto testo 2">
            <a:extLst>
              <a:ext uri="{FF2B5EF4-FFF2-40B4-BE49-F238E27FC236}">
                <a16:creationId xmlns:a16="http://schemas.microsoft.com/office/drawing/2014/main" id="{8DC9A9C6-48DC-C621-BF91-CEDD1068E96E}"/>
              </a:ext>
            </a:extLst>
          </p:cNvPr>
          <p:cNvSpPr txBox="1">
            <a:spLocks/>
          </p:cNvSpPr>
          <p:nvPr/>
        </p:nvSpPr>
        <p:spPr>
          <a:xfrm>
            <a:off x="630790" y="817756"/>
            <a:ext cx="6660026" cy="6765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9pPr>
          </a:lstStyle>
          <a:p>
            <a:pPr marL="152400" indent="0">
              <a:buNone/>
            </a:pPr>
            <a:r>
              <a:rPr lang="it-IT" dirty="0"/>
              <a:t>Infine vengono elaborati i dati presenti su </a:t>
            </a:r>
            <a:r>
              <a:rPr lang="it-IT" dirty="0" err="1"/>
              <a:t>MongoDB</a:t>
            </a:r>
            <a:r>
              <a:rPr lang="it-IT" dirty="0"/>
              <a:t> per ottenere i dettagli relativi ai video che corrispondono alla ricerca, in questo caso, basata su due tags</a:t>
            </a:r>
          </a:p>
        </p:txBody>
      </p:sp>
      <p:sp>
        <p:nvSpPr>
          <p:cNvPr id="8" name="Segnaposto testo 2">
            <a:extLst>
              <a:ext uri="{FF2B5EF4-FFF2-40B4-BE49-F238E27FC236}">
                <a16:creationId xmlns:a16="http://schemas.microsoft.com/office/drawing/2014/main" id="{979216AC-8BED-B1A1-589E-A111220A7A7C}"/>
              </a:ext>
            </a:extLst>
          </p:cNvPr>
          <p:cNvSpPr txBox="1">
            <a:spLocks/>
          </p:cNvSpPr>
          <p:nvPr/>
        </p:nvSpPr>
        <p:spPr>
          <a:xfrm>
            <a:off x="4467922" y="1602058"/>
            <a:ext cx="4241180" cy="15871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9pPr>
          </a:lstStyle>
          <a:p>
            <a:pPr marL="152400" indent="0">
              <a:buNone/>
            </a:pPr>
            <a:endParaRPr lang="it-IT" dirty="0"/>
          </a:p>
        </p:txBody>
      </p:sp>
      <p:sp>
        <p:nvSpPr>
          <p:cNvPr id="2" name="Segnaposto testo 2">
            <a:extLst>
              <a:ext uri="{FF2B5EF4-FFF2-40B4-BE49-F238E27FC236}">
                <a16:creationId xmlns:a16="http://schemas.microsoft.com/office/drawing/2014/main" id="{BC9CF710-E813-8584-35D0-0DA42D58CF0F}"/>
              </a:ext>
            </a:extLst>
          </p:cNvPr>
          <p:cNvSpPr txBox="1">
            <a:spLocks/>
          </p:cNvSpPr>
          <p:nvPr/>
        </p:nvSpPr>
        <p:spPr>
          <a:xfrm>
            <a:off x="6137834" y="2081804"/>
            <a:ext cx="2311390" cy="11074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9pPr>
          </a:lstStyle>
          <a:p>
            <a:pPr marL="152400" indent="0">
              <a:buNone/>
            </a:pPr>
            <a:r>
              <a:rPr lang="it-IT" dirty="0"/>
              <a:t>Si è scelto di non visualizzare i dati relativi ai video suggeriti e nemmeno l’id del video stesso</a:t>
            </a:r>
          </a:p>
        </p:txBody>
      </p:sp>
      <p:pic>
        <p:nvPicPr>
          <p:cNvPr id="6" name="Immagine 5">
            <a:extLst>
              <a:ext uri="{FF2B5EF4-FFF2-40B4-BE49-F238E27FC236}">
                <a16:creationId xmlns:a16="http://schemas.microsoft.com/office/drawing/2014/main" id="{563D7E0C-3F74-4F76-694C-F1F38F033250}"/>
              </a:ext>
            </a:extLst>
          </p:cNvPr>
          <p:cNvPicPr>
            <a:picLocks noChangeAspect="1"/>
          </p:cNvPicPr>
          <p:nvPr/>
        </p:nvPicPr>
        <p:blipFill>
          <a:blip r:embed="rId2"/>
          <a:stretch>
            <a:fillRect/>
          </a:stretch>
        </p:blipFill>
        <p:spPr>
          <a:xfrm>
            <a:off x="370760" y="1602058"/>
            <a:ext cx="5502334" cy="2723686"/>
          </a:xfrm>
          <a:prstGeom prst="rect">
            <a:avLst/>
          </a:prstGeom>
        </p:spPr>
      </p:pic>
      <p:cxnSp>
        <p:nvCxnSpPr>
          <p:cNvPr id="13" name="Connettore curvo 12">
            <a:extLst>
              <a:ext uri="{FF2B5EF4-FFF2-40B4-BE49-F238E27FC236}">
                <a16:creationId xmlns:a16="http://schemas.microsoft.com/office/drawing/2014/main" id="{E531AD30-DBEB-B28A-7F68-976D9AE7AFB3}"/>
              </a:ext>
            </a:extLst>
          </p:cNvPr>
          <p:cNvCxnSpPr>
            <a:cxnSpLocks/>
            <a:endCxn id="2" idx="1"/>
          </p:cNvCxnSpPr>
          <p:nvPr/>
        </p:nvCxnSpPr>
        <p:spPr>
          <a:xfrm>
            <a:off x="4572000" y="2081804"/>
            <a:ext cx="1565834" cy="553722"/>
          </a:xfrm>
          <a:prstGeom prst="curvedConnector3">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36012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0A8D066-6120-3A3D-11F2-6F7F9C36C408}"/>
              </a:ext>
            </a:extLst>
          </p:cNvPr>
          <p:cNvSpPr>
            <a:spLocks noGrp="1"/>
          </p:cNvSpPr>
          <p:nvPr>
            <p:ph type="title"/>
          </p:nvPr>
        </p:nvSpPr>
        <p:spPr/>
        <p:txBody>
          <a:bodyPr/>
          <a:lstStyle/>
          <a:p>
            <a:r>
              <a:rPr lang="it-IT" sz="2400" dirty="0"/>
              <a:t>Test con </a:t>
            </a:r>
            <a:r>
              <a:rPr lang="it-IT" sz="2400" dirty="0" err="1"/>
              <a:t>Postman</a:t>
            </a:r>
            <a:endParaRPr lang="it-IT" sz="2400" dirty="0"/>
          </a:p>
        </p:txBody>
      </p:sp>
      <p:sp>
        <p:nvSpPr>
          <p:cNvPr id="6" name="Segnaposto testo 2">
            <a:extLst>
              <a:ext uri="{FF2B5EF4-FFF2-40B4-BE49-F238E27FC236}">
                <a16:creationId xmlns:a16="http://schemas.microsoft.com/office/drawing/2014/main" id="{5A4BB2D6-08D5-1991-D5B5-D447DD3E5E10}"/>
              </a:ext>
            </a:extLst>
          </p:cNvPr>
          <p:cNvSpPr txBox="1">
            <a:spLocks/>
          </p:cNvSpPr>
          <p:nvPr/>
        </p:nvSpPr>
        <p:spPr>
          <a:xfrm>
            <a:off x="571872" y="1017724"/>
            <a:ext cx="6988655" cy="11307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9pPr>
          </a:lstStyle>
          <a:p>
            <a:pPr marL="152400" indent="0">
              <a:buNone/>
            </a:pPr>
            <a:r>
              <a:rPr lang="it-IT" dirty="0">
                <a:solidFill>
                  <a:srgbClr val="252928"/>
                </a:solidFill>
                <a:latin typeface="Montserrat" panose="00000500000000000000" pitchFamily="2" charset="0"/>
              </a:rPr>
              <a:t>Per concludere questa parte di progetto sono stati eseguiti una serie di test per verificare il corretto funzionamento delle Lambda </a:t>
            </a:r>
            <a:r>
              <a:rPr lang="it-IT" dirty="0" err="1">
                <a:solidFill>
                  <a:srgbClr val="252928"/>
                </a:solidFill>
                <a:latin typeface="Montserrat" panose="00000500000000000000" pitchFamily="2" charset="0"/>
              </a:rPr>
              <a:t>Function</a:t>
            </a:r>
            <a:r>
              <a:rPr lang="it-IT" dirty="0">
                <a:solidFill>
                  <a:srgbClr val="252928"/>
                </a:solidFill>
                <a:latin typeface="Montserrat" panose="00000500000000000000" pitchFamily="2" charset="0"/>
              </a:rPr>
              <a:t> precedentemente descritte.</a:t>
            </a:r>
          </a:p>
          <a:p>
            <a:pPr marL="152400" indent="0">
              <a:buNone/>
            </a:pPr>
            <a:r>
              <a:rPr lang="it-IT" dirty="0">
                <a:solidFill>
                  <a:srgbClr val="252928"/>
                </a:solidFill>
                <a:latin typeface="Montserrat" panose="00000500000000000000" pitchFamily="2" charset="0"/>
              </a:rPr>
              <a:t>Viene creata una nuova richiesta, specificando l’indirizzo Gateway ( del servizio di Amazon Api Gateway ) della relativa funzione lambda, in formato JSON e si verifica la corretta risposta del sistema</a:t>
            </a:r>
          </a:p>
        </p:txBody>
      </p:sp>
      <p:pic>
        <p:nvPicPr>
          <p:cNvPr id="8" name="Immagine 7">
            <a:extLst>
              <a:ext uri="{FF2B5EF4-FFF2-40B4-BE49-F238E27FC236}">
                <a16:creationId xmlns:a16="http://schemas.microsoft.com/office/drawing/2014/main" id="{6D3B5394-4D49-D851-D965-1B4DEE4F8E44}"/>
              </a:ext>
            </a:extLst>
          </p:cNvPr>
          <p:cNvPicPr>
            <a:picLocks noChangeAspect="1"/>
          </p:cNvPicPr>
          <p:nvPr/>
        </p:nvPicPr>
        <p:blipFill>
          <a:blip r:embed="rId2"/>
          <a:stretch>
            <a:fillRect/>
          </a:stretch>
        </p:blipFill>
        <p:spPr>
          <a:xfrm>
            <a:off x="1568604" y="2202458"/>
            <a:ext cx="5560741" cy="2884557"/>
          </a:xfrm>
          <a:prstGeom prst="rect">
            <a:avLst/>
          </a:prstGeom>
        </p:spPr>
      </p:pic>
    </p:spTree>
    <p:extLst>
      <p:ext uri="{BB962C8B-B14F-4D97-AF65-F5344CB8AC3E}">
        <p14:creationId xmlns:p14="http://schemas.microsoft.com/office/powerpoint/2010/main" val="30266719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CD897A6C-DDB3-698D-C395-2243D7C590C1}"/>
              </a:ext>
            </a:extLst>
          </p:cNvPr>
          <p:cNvSpPr>
            <a:spLocks noGrp="1"/>
          </p:cNvSpPr>
          <p:nvPr>
            <p:ph type="body" idx="1"/>
          </p:nvPr>
        </p:nvSpPr>
        <p:spPr>
          <a:xfrm>
            <a:off x="630790" y="429413"/>
            <a:ext cx="3762790" cy="388343"/>
          </a:xfrm>
        </p:spPr>
        <p:txBody>
          <a:bodyPr/>
          <a:lstStyle/>
          <a:p>
            <a:r>
              <a:rPr lang="it-IT" b="1" dirty="0"/>
              <a:t>1 ) video suggeriti</a:t>
            </a:r>
          </a:p>
        </p:txBody>
      </p:sp>
      <p:sp>
        <p:nvSpPr>
          <p:cNvPr id="8" name="Segnaposto testo 2">
            <a:extLst>
              <a:ext uri="{FF2B5EF4-FFF2-40B4-BE49-F238E27FC236}">
                <a16:creationId xmlns:a16="http://schemas.microsoft.com/office/drawing/2014/main" id="{979216AC-8BED-B1A1-589E-A111220A7A7C}"/>
              </a:ext>
            </a:extLst>
          </p:cNvPr>
          <p:cNvSpPr txBox="1">
            <a:spLocks/>
          </p:cNvSpPr>
          <p:nvPr/>
        </p:nvSpPr>
        <p:spPr>
          <a:xfrm>
            <a:off x="4467922" y="1602058"/>
            <a:ext cx="4241180" cy="15871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9pPr>
          </a:lstStyle>
          <a:p>
            <a:pPr marL="152400" indent="0">
              <a:buNone/>
            </a:pPr>
            <a:endParaRPr lang="it-IT" dirty="0"/>
          </a:p>
        </p:txBody>
      </p:sp>
      <p:pic>
        <p:nvPicPr>
          <p:cNvPr id="7" name="Immagine 6">
            <a:extLst>
              <a:ext uri="{FF2B5EF4-FFF2-40B4-BE49-F238E27FC236}">
                <a16:creationId xmlns:a16="http://schemas.microsoft.com/office/drawing/2014/main" id="{6FF30AF4-427B-735B-3247-B8CE7BE1F322}"/>
              </a:ext>
            </a:extLst>
          </p:cNvPr>
          <p:cNvPicPr>
            <a:picLocks noChangeAspect="1"/>
          </p:cNvPicPr>
          <p:nvPr/>
        </p:nvPicPr>
        <p:blipFill>
          <a:blip r:embed="rId2"/>
          <a:stretch>
            <a:fillRect/>
          </a:stretch>
        </p:blipFill>
        <p:spPr>
          <a:xfrm>
            <a:off x="1049712" y="1206099"/>
            <a:ext cx="3923734" cy="847334"/>
          </a:xfrm>
          <a:prstGeom prst="rect">
            <a:avLst/>
          </a:prstGeom>
        </p:spPr>
      </p:pic>
      <p:sp>
        <p:nvSpPr>
          <p:cNvPr id="9" name="Segnaposto testo 2">
            <a:extLst>
              <a:ext uri="{FF2B5EF4-FFF2-40B4-BE49-F238E27FC236}">
                <a16:creationId xmlns:a16="http://schemas.microsoft.com/office/drawing/2014/main" id="{4FDBEE3B-5932-2A0A-4F2A-4BEC06904ED3}"/>
              </a:ext>
            </a:extLst>
          </p:cNvPr>
          <p:cNvSpPr txBox="1">
            <a:spLocks/>
          </p:cNvSpPr>
          <p:nvPr/>
        </p:nvSpPr>
        <p:spPr>
          <a:xfrm>
            <a:off x="826688" y="817756"/>
            <a:ext cx="2603064" cy="3883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9pPr>
          </a:lstStyle>
          <a:p>
            <a:pPr marL="152400" indent="0">
              <a:buNone/>
            </a:pPr>
            <a:r>
              <a:rPr lang="it-IT" dirty="0"/>
              <a:t>Si specifica </a:t>
            </a:r>
            <a:r>
              <a:rPr lang="it-IT" dirty="0" err="1"/>
              <a:t>url</a:t>
            </a:r>
            <a:r>
              <a:rPr lang="it-IT" dirty="0"/>
              <a:t> del video</a:t>
            </a:r>
          </a:p>
        </p:txBody>
      </p:sp>
      <p:pic>
        <p:nvPicPr>
          <p:cNvPr id="11" name="Immagine 10">
            <a:extLst>
              <a:ext uri="{FF2B5EF4-FFF2-40B4-BE49-F238E27FC236}">
                <a16:creationId xmlns:a16="http://schemas.microsoft.com/office/drawing/2014/main" id="{E21D3097-B9B2-3F53-1683-1F33BE43687F}"/>
              </a:ext>
            </a:extLst>
          </p:cNvPr>
          <p:cNvPicPr>
            <a:picLocks noChangeAspect="1"/>
          </p:cNvPicPr>
          <p:nvPr/>
        </p:nvPicPr>
        <p:blipFill>
          <a:blip r:embed="rId3"/>
          <a:stretch>
            <a:fillRect/>
          </a:stretch>
        </p:blipFill>
        <p:spPr>
          <a:xfrm>
            <a:off x="1049712" y="2535113"/>
            <a:ext cx="3851233" cy="2160941"/>
          </a:xfrm>
          <a:prstGeom prst="rect">
            <a:avLst/>
          </a:prstGeom>
        </p:spPr>
      </p:pic>
      <p:sp>
        <p:nvSpPr>
          <p:cNvPr id="12" name="Segnaposto testo 2">
            <a:extLst>
              <a:ext uri="{FF2B5EF4-FFF2-40B4-BE49-F238E27FC236}">
                <a16:creationId xmlns:a16="http://schemas.microsoft.com/office/drawing/2014/main" id="{49B97A06-9326-E5A8-F86F-171BD7C1DE84}"/>
              </a:ext>
            </a:extLst>
          </p:cNvPr>
          <p:cNvSpPr txBox="1">
            <a:spLocks/>
          </p:cNvSpPr>
          <p:nvPr/>
        </p:nvSpPr>
        <p:spPr>
          <a:xfrm>
            <a:off x="761639" y="2100101"/>
            <a:ext cx="5826873" cy="3883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9pPr>
          </a:lstStyle>
          <a:p>
            <a:pPr marL="152400" indent="0">
              <a:buNone/>
            </a:pPr>
            <a:r>
              <a:rPr lang="it-IT" dirty="0"/>
              <a:t>Viene correttamente restituito il JSON con i parametri richiesti</a:t>
            </a:r>
          </a:p>
        </p:txBody>
      </p:sp>
    </p:spTree>
    <p:extLst>
      <p:ext uri="{BB962C8B-B14F-4D97-AF65-F5344CB8AC3E}">
        <p14:creationId xmlns:p14="http://schemas.microsoft.com/office/powerpoint/2010/main" val="27080840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CD897A6C-DDB3-698D-C395-2243D7C590C1}"/>
              </a:ext>
            </a:extLst>
          </p:cNvPr>
          <p:cNvSpPr>
            <a:spLocks noGrp="1"/>
          </p:cNvSpPr>
          <p:nvPr>
            <p:ph type="body" idx="1"/>
          </p:nvPr>
        </p:nvSpPr>
        <p:spPr>
          <a:xfrm>
            <a:off x="630790" y="429413"/>
            <a:ext cx="3762790" cy="388343"/>
          </a:xfrm>
        </p:spPr>
        <p:txBody>
          <a:bodyPr/>
          <a:lstStyle/>
          <a:p>
            <a:r>
              <a:rPr lang="it-IT" b="1" dirty="0"/>
              <a:t>2 ) ricerca per tags</a:t>
            </a:r>
          </a:p>
        </p:txBody>
      </p:sp>
      <p:sp>
        <p:nvSpPr>
          <p:cNvPr id="9" name="Segnaposto testo 2">
            <a:extLst>
              <a:ext uri="{FF2B5EF4-FFF2-40B4-BE49-F238E27FC236}">
                <a16:creationId xmlns:a16="http://schemas.microsoft.com/office/drawing/2014/main" id="{4FDBEE3B-5932-2A0A-4F2A-4BEC06904ED3}"/>
              </a:ext>
            </a:extLst>
          </p:cNvPr>
          <p:cNvSpPr txBox="1">
            <a:spLocks/>
          </p:cNvSpPr>
          <p:nvPr/>
        </p:nvSpPr>
        <p:spPr>
          <a:xfrm>
            <a:off x="826687" y="817756"/>
            <a:ext cx="4012941" cy="3883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9pPr>
          </a:lstStyle>
          <a:p>
            <a:pPr marL="152400" indent="0">
              <a:buNone/>
            </a:pPr>
            <a:r>
              <a:rPr lang="it-IT" dirty="0"/>
              <a:t>Si specificano i tags nel corpo del file JSON </a:t>
            </a:r>
          </a:p>
        </p:txBody>
      </p:sp>
      <p:sp>
        <p:nvSpPr>
          <p:cNvPr id="12" name="Segnaposto testo 2">
            <a:extLst>
              <a:ext uri="{FF2B5EF4-FFF2-40B4-BE49-F238E27FC236}">
                <a16:creationId xmlns:a16="http://schemas.microsoft.com/office/drawing/2014/main" id="{49B97A06-9326-E5A8-F86F-171BD7C1DE84}"/>
              </a:ext>
            </a:extLst>
          </p:cNvPr>
          <p:cNvSpPr txBox="1">
            <a:spLocks/>
          </p:cNvSpPr>
          <p:nvPr/>
        </p:nvSpPr>
        <p:spPr>
          <a:xfrm>
            <a:off x="761639" y="2100101"/>
            <a:ext cx="5826873" cy="3883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9pPr>
          </a:lstStyle>
          <a:p>
            <a:pPr marL="152400" indent="0">
              <a:buNone/>
            </a:pPr>
            <a:r>
              <a:rPr lang="it-IT" dirty="0"/>
              <a:t>Viene correttamente restituito il JSON con i dettagli richiesti</a:t>
            </a:r>
          </a:p>
        </p:txBody>
      </p:sp>
      <p:pic>
        <p:nvPicPr>
          <p:cNvPr id="4" name="Immagine 3">
            <a:extLst>
              <a:ext uri="{FF2B5EF4-FFF2-40B4-BE49-F238E27FC236}">
                <a16:creationId xmlns:a16="http://schemas.microsoft.com/office/drawing/2014/main" id="{26C3A97F-7ED3-D59D-13AF-FC1FD6DA61EC}"/>
              </a:ext>
            </a:extLst>
          </p:cNvPr>
          <p:cNvPicPr>
            <a:picLocks noChangeAspect="1"/>
          </p:cNvPicPr>
          <p:nvPr/>
        </p:nvPicPr>
        <p:blipFill>
          <a:blip r:embed="rId2"/>
          <a:stretch>
            <a:fillRect/>
          </a:stretch>
        </p:blipFill>
        <p:spPr>
          <a:xfrm>
            <a:off x="1049712" y="1213825"/>
            <a:ext cx="3579979" cy="878551"/>
          </a:xfrm>
          <a:prstGeom prst="rect">
            <a:avLst/>
          </a:prstGeom>
        </p:spPr>
      </p:pic>
      <p:pic>
        <p:nvPicPr>
          <p:cNvPr id="6" name="Immagine 5">
            <a:extLst>
              <a:ext uri="{FF2B5EF4-FFF2-40B4-BE49-F238E27FC236}">
                <a16:creationId xmlns:a16="http://schemas.microsoft.com/office/drawing/2014/main" id="{EA33C245-4555-6268-8B16-7744D93B95BA}"/>
              </a:ext>
            </a:extLst>
          </p:cNvPr>
          <p:cNvPicPr>
            <a:picLocks noChangeAspect="1"/>
          </p:cNvPicPr>
          <p:nvPr/>
        </p:nvPicPr>
        <p:blipFill>
          <a:blip r:embed="rId3"/>
          <a:stretch>
            <a:fillRect/>
          </a:stretch>
        </p:blipFill>
        <p:spPr>
          <a:xfrm>
            <a:off x="1049712" y="2496169"/>
            <a:ext cx="6887856" cy="2536747"/>
          </a:xfrm>
          <a:prstGeom prst="rect">
            <a:avLst/>
          </a:prstGeom>
        </p:spPr>
      </p:pic>
    </p:spTree>
    <p:extLst>
      <p:ext uri="{BB962C8B-B14F-4D97-AF65-F5344CB8AC3E}">
        <p14:creationId xmlns:p14="http://schemas.microsoft.com/office/powerpoint/2010/main" val="31824178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071"/>
        <p:cNvGrpSpPr/>
        <p:nvPr/>
      </p:nvGrpSpPr>
      <p:grpSpPr>
        <a:xfrm>
          <a:off x="0" y="0"/>
          <a:ext cx="0" cy="0"/>
          <a:chOff x="0" y="0"/>
          <a:chExt cx="0" cy="0"/>
        </a:xfrm>
      </p:grpSpPr>
      <p:sp>
        <p:nvSpPr>
          <p:cNvPr id="1072" name="Google Shape;1072;p40"/>
          <p:cNvSpPr txBox="1">
            <a:spLocks noGrp="1"/>
          </p:cNvSpPr>
          <p:nvPr>
            <p:ph type="title"/>
          </p:nvPr>
        </p:nvSpPr>
        <p:spPr>
          <a:xfrm>
            <a:off x="713250" y="445025"/>
            <a:ext cx="515972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Criticità</a:t>
            </a:r>
            <a:endParaRPr dirty="0"/>
          </a:p>
        </p:txBody>
      </p:sp>
      <p:grpSp>
        <p:nvGrpSpPr>
          <p:cNvPr id="1079" name="Google Shape;1079;p40"/>
          <p:cNvGrpSpPr/>
          <p:nvPr/>
        </p:nvGrpSpPr>
        <p:grpSpPr>
          <a:xfrm rot="5400000">
            <a:off x="1349650" y="3025707"/>
            <a:ext cx="218100" cy="2933700"/>
            <a:chOff x="8321275" y="2721525"/>
            <a:chExt cx="218100" cy="2933700"/>
          </a:xfrm>
        </p:grpSpPr>
        <p:sp>
          <p:nvSpPr>
            <p:cNvPr id="1080" name="Google Shape;1080;p40"/>
            <p:cNvSpPr/>
            <p:nvPr/>
          </p:nvSpPr>
          <p:spPr>
            <a:xfrm>
              <a:off x="8321275" y="2721525"/>
              <a:ext cx="218100" cy="218100"/>
            </a:xfrm>
            <a:prstGeom prst="ellipse">
              <a:avLst/>
            </a:prstGeom>
            <a:solidFill>
              <a:schemeClr val="accent2"/>
            </a:solidFill>
            <a:ln w="9525" cap="flat" cmpd="sng">
              <a:solidFill>
                <a:schemeClr val="dk1"/>
              </a:solidFill>
              <a:prstDash val="solid"/>
              <a:round/>
              <a:headEnd type="none" w="sm" len="sm"/>
              <a:tailEnd type="none" w="sm" len="sm"/>
            </a:ln>
            <a:effectLst>
              <a:outerShdw dist="28575" dir="5280000" algn="bl" rotWithShape="0">
                <a:schemeClr val="dk1"/>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cxnSp>
          <p:nvCxnSpPr>
            <p:cNvPr id="1081" name="Google Shape;1081;p40"/>
            <p:cNvCxnSpPr>
              <a:stCxn id="1080" idx="4"/>
            </p:cNvCxnSpPr>
            <p:nvPr/>
          </p:nvCxnSpPr>
          <p:spPr>
            <a:xfrm rot="5400000">
              <a:off x="7072525" y="4297425"/>
              <a:ext cx="2715600" cy="0"/>
            </a:xfrm>
            <a:prstGeom prst="straightConnector1">
              <a:avLst/>
            </a:prstGeom>
            <a:noFill/>
            <a:ln w="9525" cap="flat" cmpd="sng">
              <a:solidFill>
                <a:schemeClr val="dk1"/>
              </a:solidFill>
              <a:prstDash val="solid"/>
              <a:round/>
              <a:headEnd type="none" w="med" len="med"/>
              <a:tailEnd type="none" w="med" len="med"/>
            </a:ln>
          </p:spPr>
        </p:cxnSp>
      </p:grpSp>
      <p:grpSp>
        <p:nvGrpSpPr>
          <p:cNvPr id="2" name="Google Shape;1769;p54">
            <a:extLst>
              <a:ext uri="{FF2B5EF4-FFF2-40B4-BE49-F238E27FC236}">
                <a16:creationId xmlns:a16="http://schemas.microsoft.com/office/drawing/2014/main" id="{B4BFAD17-11EF-D78B-0EE1-0DE02A9A0A0B}"/>
              </a:ext>
            </a:extLst>
          </p:cNvPr>
          <p:cNvGrpSpPr/>
          <p:nvPr/>
        </p:nvGrpSpPr>
        <p:grpSpPr>
          <a:xfrm>
            <a:off x="7510050" y="1013079"/>
            <a:ext cx="920700" cy="384900"/>
            <a:chOff x="3034875" y="3610225"/>
            <a:chExt cx="920700" cy="384900"/>
          </a:xfrm>
        </p:grpSpPr>
        <p:sp>
          <p:nvSpPr>
            <p:cNvPr id="3" name="Google Shape;1770;p54">
              <a:extLst>
                <a:ext uri="{FF2B5EF4-FFF2-40B4-BE49-F238E27FC236}">
                  <a16:creationId xmlns:a16="http://schemas.microsoft.com/office/drawing/2014/main" id="{8C941354-A95E-E901-7DB3-1FD24F549A6C}"/>
                </a:ext>
              </a:extLst>
            </p:cNvPr>
            <p:cNvSpPr/>
            <p:nvPr/>
          </p:nvSpPr>
          <p:spPr>
            <a:xfrm>
              <a:off x="3034875" y="3610225"/>
              <a:ext cx="920700" cy="384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nvGrpSpPr>
            <p:cNvPr id="4" name="Google Shape;1771;p54">
              <a:extLst>
                <a:ext uri="{FF2B5EF4-FFF2-40B4-BE49-F238E27FC236}">
                  <a16:creationId xmlns:a16="http://schemas.microsoft.com/office/drawing/2014/main" id="{548B8FD2-85DD-02D8-5BC6-805C9462146C}"/>
                </a:ext>
              </a:extLst>
            </p:cNvPr>
            <p:cNvGrpSpPr/>
            <p:nvPr/>
          </p:nvGrpSpPr>
          <p:grpSpPr>
            <a:xfrm rot="2700000">
              <a:off x="3669878" y="3712117"/>
              <a:ext cx="143728" cy="142172"/>
              <a:chOff x="3022600" y="3621750"/>
              <a:chExt cx="166200" cy="164400"/>
            </a:xfrm>
          </p:grpSpPr>
          <p:cxnSp>
            <p:nvCxnSpPr>
              <p:cNvPr id="5" name="Google Shape;1772;p54">
                <a:extLst>
                  <a:ext uri="{FF2B5EF4-FFF2-40B4-BE49-F238E27FC236}">
                    <a16:creationId xmlns:a16="http://schemas.microsoft.com/office/drawing/2014/main" id="{B9111844-B10E-8F55-EDD4-DF35CEB6D613}"/>
                  </a:ext>
                </a:extLst>
              </p:cNvPr>
              <p:cNvCxnSpPr/>
              <p:nvPr/>
            </p:nvCxnSpPr>
            <p:spPr>
              <a:xfrm>
                <a:off x="3188800" y="3621750"/>
                <a:ext cx="0" cy="164400"/>
              </a:xfrm>
              <a:prstGeom prst="straightConnector1">
                <a:avLst/>
              </a:prstGeom>
              <a:noFill/>
              <a:ln w="9525" cap="flat" cmpd="sng">
                <a:solidFill>
                  <a:schemeClr val="dk1"/>
                </a:solidFill>
                <a:prstDash val="solid"/>
                <a:round/>
                <a:headEnd type="none" w="med" len="med"/>
                <a:tailEnd type="none" w="med" len="med"/>
              </a:ln>
            </p:spPr>
          </p:cxnSp>
          <p:cxnSp>
            <p:nvCxnSpPr>
              <p:cNvPr id="6" name="Google Shape;1773;p54">
                <a:extLst>
                  <a:ext uri="{FF2B5EF4-FFF2-40B4-BE49-F238E27FC236}">
                    <a16:creationId xmlns:a16="http://schemas.microsoft.com/office/drawing/2014/main" id="{262F701D-7154-7832-2756-15A00E9CF664}"/>
                  </a:ext>
                </a:extLst>
              </p:cNvPr>
              <p:cNvCxnSpPr/>
              <p:nvPr/>
            </p:nvCxnSpPr>
            <p:spPr>
              <a:xfrm>
                <a:off x="3022600" y="3780825"/>
                <a:ext cx="166200" cy="0"/>
              </a:xfrm>
              <a:prstGeom prst="straightConnector1">
                <a:avLst/>
              </a:prstGeom>
              <a:noFill/>
              <a:ln w="9525" cap="flat" cmpd="sng">
                <a:solidFill>
                  <a:schemeClr val="dk1"/>
                </a:solidFill>
                <a:prstDash val="solid"/>
                <a:round/>
                <a:headEnd type="none" w="med" len="med"/>
                <a:tailEnd type="none" w="med" len="med"/>
              </a:ln>
            </p:spPr>
          </p:cxnSp>
        </p:grpSp>
      </p:grpSp>
      <p:grpSp>
        <p:nvGrpSpPr>
          <p:cNvPr id="7" name="Google Shape;1764;p54">
            <a:extLst>
              <a:ext uri="{FF2B5EF4-FFF2-40B4-BE49-F238E27FC236}">
                <a16:creationId xmlns:a16="http://schemas.microsoft.com/office/drawing/2014/main" id="{B69DC315-FACB-456A-B2A3-802B86698716}"/>
              </a:ext>
            </a:extLst>
          </p:cNvPr>
          <p:cNvGrpSpPr/>
          <p:nvPr/>
        </p:nvGrpSpPr>
        <p:grpSpPr>
          <a:xfrm>
            <a:off x="826001" y="1280140"/>
            <a:ext cx="437700" cy="437700"/>
            <a:chOff x="2149100" y="3583825"/>
            <a:chExt cx="437700" cy="437700"/>
          </a:xfrm>
          <a:solidFill>
            <a:srgbClr val="C00000"/>
          </a:solidFill>
        </p:grpSpPr>
        <p:sp>
          <p:nvSpPr>
            <p:cNvPr id="8" name="Google Shape;1765;p54">
              <a:extLst>
                <a:ext uri="{FF2B5EF4-FFF2-40B4-BE49-F238E27FC236}">
                  <a16:creationId xmlns:a16="http://schemas.microsoft.com/office/drawing/2014/main" id="{3E3F77DE-C0FF-1734-2DCB-70C4AB344A8B}"/>
                </a:ext>
              </a:extLst>
            </p:cNvPr>
            <p:cNvSpPr/>
            <p:nvPr/>
          </p:nvSpPr>
          <p:spPr>
            <a:xfrm>
              <a:off x="2149100" y="3583825"/>
              <a:ext cx="437700" cy="437700"/>
            </a:xfrm>
            <a:prstGeom prst="rect">
              <a:avLst/>
            </a:prstGeom>
            <a:grp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nvGrpSpPr>
            <p:cNvPr id="9" name="Google Shape;1766;p54">
              <a:extLst>
                <a:ext uri="{FF2B5EF4-FFF2-40B4-BE49-F238E27FC236}">
                  <a16:creationId xmlns:a16="http://schemas.microsoft.com/office/drawing/2014/main" id="{D1B9A73A-8BD2-6152-FE4E-29A5EBB9035C}"/>
                </a:ext>
              </a:extLst>
            </p:cNvPr>
            <p:cNvGrpSpPr/>
            <p:nvPr/>
          </p:nvGrpSpPr>
          <p:grpSpPr>
            <a:xfrm rot="-2700000">
              <a:off x="2262403" y="3731554"/>
              <a:ext cx="143728" cy="142172"/>
              <a:chOff x="3022600" y="3621750"/>
              <a:chExt cx="166200" cy="164400"/>
            </a:xfrm>
            <a:grpFill/>
          </p:grpSpPr>
          <p:cxnSp>
            <p:nvCxnSpPr>
              <p:cNvPr id="10" name="Google Shape;1767;p54">
                <a:extLst>
                  <a:ext uri="{FF2B5EF4-FFF2-40B4-BE49-F238E27FC236}">
                    <a16:creationId xmlns:a16="http://schemas.microsoft.com/office/drawing/2014/main" id="{A87CFAB1-41E4-5B87-6D33-F5DB79189807}"/>
                  </a:ext>
                </a:extLst>
              </p:cNvPr>
              <p:cNvCxnSpPr/>
              <p:nvPr/>
            </p:nvCxnSpPr>
            <p:spPr>
              <a:xfrm>
                <a:off x="3188800" y="3621750"/>
                <a:ext cx="0" cy="164400"/>
              </a:xfrm>
              <a:prstGeom prst="straightConnector1">
                <a:avLst/>
              </a:prstGeom>
              <a:grpFill/>
              <a:ln w="9525" cap="flat" cmpd="sng">
                <a:solidFill>
                  <a:schemeClr val="dk1"/>
                </a:solidFill>
                <a:prstDash val="solid"/>
                <a:round/>
                <a:headEnd type="none" w="med" len="med"/>
                <a:tailEnd type="none" w="med" len="med"/>
              </a:ln>
            </p:spPr>
          </p:cxnSp>
          <p:cxnSp>
            <p:nvCxnSpPr>
              <p:cNvPr id="11" name="Google Shape;1768;p54">
                <a:extLst>
                  <a:ext uri="{FF2B5EF4-FFF2-40B4-BE49-F238E27FC236}">
                    <a16:creationId xmlns:a16="http://schemas.microsoft.com/office/drawing/2014/main" id="{0928593D-84CF-F1A6-3B74-59E3E07D716F}"/>
                  </a:ext>
                </a:extLst>
              </p:cNvPr>
              <p:cNvCxnSpPr/>
              <p:nvPr/>
            </p:nvCxnSpPr>
            <p:spPr>
              <a:xfrm>
                <a:off x="3022600" y="3780825"/>
                <a:ext cx="166200" cy="0"/>
              </a:xfrm>
              <a:prstGeom prst="straightConnector1">
                <a:avLst/>
              </a:prstGeom>
              <a:grpFill/>
              <a:ln w="9525" cap="flat" cmpd="sng">
                <a:solidFill>
                  <a:schemeClr val="dk1"/>
                </a:solidFill>
                <a:prstDash val="solid"/>
                <a:round/>
                <a:headEnd type="none" w="med" len="med"/>
                <a:tailEnd type="none" w="med" len="med"/>
              </a:ln>
            </p:spPr>
          </p:cxnSp>
        </p:grpSp>
      </p:grpSp>
      <p:sp>
        <p:nvSpPr>
          <p:cNvPr id="17" name="Google Shape;991;p37">
            <a:extLst>
              <a:ext uri="{FF2B5EF4-FFF2-40B4-BE49-F238E27FC236}">
                <a16:creationId xmlns:a16="http://schemas.microsoft.com/office/drawing/2014/main" id="{310B2FCC-C44A-528C-2380-4575D7354AD4}"/>
              </a:ext>
            </a:extLst>
          </p:cNvPr>
          <p:cNvSpPr txBox="1">
            <a:spLocks/>
          </p:cNvSpPr>
          <p:nvPr/>
        </p:nvSpPr>
        <p:spPr>
          <a:xfrm>
            <a:off x="1445060" y="1301952"/>
            <a:ext cx="5878813" cy="4982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120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9pPr>
          </a:lstStyle>
          <a:p>
            <a:pPr marL="0" indent="0">
              <a:buFont typeface="Nunito Light"/>
              <a:buNone/>
            </a:pPr>
            <a:r>
              <a:rPr lang="it-IT" dirty="0">
                <a:solidFill>
                  <a:srgbClr val="252928"/>
                </a:solidFill>
                <a:latin typeface="Montserrat" panose="00000500000000000000" pitchFamily="2" charset="0"/>
              </a:rPr>
              <a:t>Iniziale difficolta nella comprensione di </a:t>
            </a:r>
            <a:r>
              <a:rPr lang="it-IT" dirty="0" err="1">
                <a:solidFill>
                  <a:srgbClr val="252928"/>
                </a:solidFill>
                <a:latin typeface="Montserrat" panose="00000500000000000000" pitchFamily="2" charset="0"/>
              </a:rPr>
              <a:t>NodeJS</a:t>
            </a:r>
            <a:endParaRPr lang="it-IT" dirty="0"/>
          </a:p>
        </p:txBody>
      </p:sp>
      <p:grpSp>
        <p:nvGrpSpPr>
          <p:cNvPr id="12" name="Google Shape;1764;p54">
            <a:extLst>
              <a:ext uri="{FF2B5EF4-FFF2-40B4-BE49-F238E27FC236}">
                <a16:creationId xmlns:a16="http://schemas.microsoft.com/office/drawing/2014/main" id="{3585B832-906F-457A-4FEE-0659135EC4A7}"/>
              </a:ext>
            </a:extLst>
          </p:cNvPr>
          <p:cNvGrpSpPr/>
          <p:nvPr/>
        </p:nvGrpSpPr>
        <p:grpSpPr>
          <a:xfrm>
            <a:off x="826001" y="1909301"/>
            <a:ext cx="437700" cy="437700"/>
            <a:chOff x="2149100" y="3583825"/>
            <a:chExt cx="437700" cy="437700"/>
          </a:xfrm>
          <a:solidFill>
            <a:srgbClr val="C00000"/>
          </a:solidFill>
        </p:grpSpPr>
        <p:sp>
          <p:nvSpPr>
            <p:cNvPr id="13" name="Google Shape;1765;p54">
              <a:extLst>
                <a:ext uri="{FF2B5EF4-FFF2-40B4-BE49-F238E27FC236}">
                  <a16:creationId xmlns:a16="http://schemas.microsoft.com/office/drawing/2014/main" id="{1381078E-B384-1921-31BE-EF19CB7EE263}"/>
                </a:ext>
              </a:extLst>
            </p:cNvPr>
            <p:cNvSpPr/>
            <p:nvPr/>
          </p:nvSpPr>
          <p:spPr>
            <a:xfrm>
              <a:off x="2149100" y="3583825"/>
              <a:ext cx="437700" cy="437700"/>
            </a:xfrm>
            <a:prstGeom prst="rect">
              <a:avLst/>
            </a:prstGeom>
            <a:grp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nvGrpSpPr>
            <p:cNvPr id="14" name="Google Shape;1766;p54">
              <a:extLst>
                <a:ext uri="{FF2B5EF4-FFF2-40B4-BE49-F238E27FC236}">
                  <a16:creationId xmlns:a16="http://schemas.microsoft.com/office/drawing/2014/main" id="{A69C9493-0F76-296D-0BB2-458EB9993D8B}"/>
                </a:ext>
              </a:extLst>
            </p:cNvPr>
            <p:cNvGrpSpPr/>
            <p:nvPr/>
          </p:nvGrpSpPr>
          <p:grpSpPr>
            <a:xfrm rot="-2700000">
              <a:off x="2262403" y="3731554"/>
              <a:ext cx="143728" cy="142172"/>
              <a:chOff x="3022600" y="3621750"/>
              <a:chExt cx="166200" cy="164400"/>
            </a:xfrm>
            <a:grpFill/>
          </p:grpSpPr>
          <p:cxnSp>
            <p:nvCxnSpPr>
              <p:cNvPr id="15" name="Google Shape;1767;p54">
                <a:extLst>
                  <a:ext uri="{FF2B5EF4-FFF2-40B4-BE49-F238E27FC236}">
                    <a16:creationId xmlns:a16="http://schemas.microsoft.com/office/drawing/2014/main" id="{3D13AAF6-2A3E-7C1E-3B4F-04A54005869E}"/>
                  </a:ext>
                </a:extLst>
              </p:cNvPr>
              <p:cNvCxnSpPr/>
              <p:nvPr/>
            </p:nvCxnSpPr>
            <p:spPr>
              <a:xfrm>
                <a:off x="3188800" y="3621750"/>
                <a:ext cx="0" cy="164400"/>
              </a:xfrm>
              <a:prstGeom prst="straightConnector1">
                <a:avLst/>
              </a:prstGeom>
              <a:grpFill/>
              <a:ln w="9525" cap="flat" cmpd="sng">
                <a:solidFill>
                  <a:schemeClr val="dk1"/>
                </a:solidFill>
                <a:prstDash val="solid"/>
                <a:round/>
                <a:headEnd type="none" w="med" len="med"/>
                <a:tailEnd type="none" w="med" len="med"/>
              </a:ln>
            </p:spPr>
          </p:cxnSp>
          <p:cxnSp>
            <p:nvCxnSpPr>
              <p:cNvPr id="16" name="Google Shape;1768;p54">
                <a:extLst>
                  <a:ext uri="{FF2B5EF4-FFF2-40B4-BE49-F238E27FC236}">
                    <a16:creationId xmlns:a16="http://schemas.microsoft.com/office/drawing/2014/main" id="{EEC24523-1357-B37D-F24E-730DE5710411}"/>
                  </a:ext>
                </a:extLst>
              </p:cNvPr>
              <p:cNvCxnSpPr/>
              <p:nvPr/>
            </p:nvCxnSpPr>
            <p:spPr>
              <a:xfrm>
                <a:off x="3022600" y="3780825"/>
                <a:ext cx="166200" cy="0"/>
              </a:xfrm>
              <a:prstGeom prst="straightConnector1">
                <a:avLst/>
              </a:prstGeom>
              <a:grpFill/>
              <a:ln w="9525" cap="flat" cmpd="sng">
                <a:solidFill>
                  <a:schemeClr val="dk1"/>
                </a:solidFill>
                <a:prstDash val="solid"/>
                <a:round/>
                <a:headEnd type="none" w="med" len="med"/>
                <a:tailEnd type="none" w="med" len="med"/>
              </a:ln>
            </p:spPr>
          </p:cxnSp>
        </p:grpSp>
      </p:grpSp>
      <p:sp>
        <p:nvSpPr>
          <p:cNvPr id="19" name="Google Shape;991;p37">
            <a:extLst>
              <a:ext uri="{FF2B5EF4-FFF2-40B4-BE49-F238E27FC236}">
                <a16:creationId xmlns:a16="http://schemas.microsoft.com/office/drawing/2014/main" id="{471FD0E0-0D8A-4D1E-5C22-F936A6A1ABB3}"/>
              </a:ext>
            </a:extLst>
          </p:cNvPr>
          <p:cNvSpPr txBox="1">
            <a:spLocks/>
          </p:cNvSpPr>
          <p:nvPr/>
        </p:nvSpPr>
        <p:spPr>
          <a:xfrm>
            <a:off x="1445060" y="1925975"/>
            <a:ext cx="5878813" cy="4982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120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9pPr>
          </a:lstStyle>
          <a:p>
            <a:pPr marL="0" indent="0">
              <a:buFont typeface="Nunito Light"/>
              <a:buNone/>
            </a:pPr>
            <a:r>
              <a:rPr lang="it-IT" dirty="0"/>
              <a:t>Eseguiti molti test per valutare la correttezza delle funzioni </a:t>
            </a:r>
          </a:p>
        </p:txBody>
      </p:sp>
      <p:grpSp>
        <p:nvGrpSpPr>
          <p:cNvPr id="20" name="Google Shape;1764;p54">
            <a:extLst>
              <a:ext uri="{FF2B5EF4-FFF2-40B4-BE49-F238E27FC236}">
                <a16:creationId xmlns:a16="http://schemas.microsoft.com/office/drawing/2014/main" id="{9FA752D8-B35D-6026-0D8D-793B53122685}"/>
              </a:ext>
            </a:extLst>
          </p:cNvPr>
          <p:cNvGrpSpPr/>
          <p:nvPr/>
        </p:nvGrpSpPr>
        <p:grpSpPr>
          <a:xfrm>
            <a:off x="826001" y="2552883"/>
            <a:ext cx="437700" cy="437700"/>
            <a:chOff x="2149100" y="3583825"/>
            <a:chExt cx="437700" cy="437700"/>
          </a:xfrm>
          <a:solidFill>
            <a:srgbClr val="C00000"/>
          </a:solidFill>
        </p:grpSpPr>
        <p:sp>
          <p:nvSpPr>
            <p:cNvPr id="21" name="Google Shape;1765;p54">
              <a:extLst>
                <a:ext uri="{FF2B5EF4-FFF2-40B4-BE49-F238E27FC236}">
                  <a16:creationId xmlns:a16="http://schemas.microsoft.com/office/drawing/2014/main" id="{A2678E18-8441-2B52-C7B3-FD6018EEFC48}"/>
                </a:ext>
              </a:extLst>
            </p:cNvPr>
            <p:cNvSpPr/>
            <p:nvPr/>
          </p:nvSpPr>
          <p:spPr>
            <a:xfrm>
              <a:off x="2149100" y="3583825"/>
              <a:ext cx="437700" cy="437700"/>
            </a:xfrm>
            <a:prstGeom prst="rect">
              <a:avLst/>
            </a:prstGeom>
            <a:grp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nvGrpSpPr>
            <p:cNvPr id="22" name="Google Shape;1766;p54">
              <a:extLst>
                <a:ext uri="{FF2B5EF4-FFF2-40B4-BE49-F238E27FC236}">
                  <a16:creationId xmlns:a16="http://schemas.microsoft.com/office/drawing/2014/main" id="{DE69D804-01D1-F2D5-64E3-2D99E801E7C5}"/>
                </a:ext>
              </a:extLst>
            </p:cNvPr>
            <p:cNvGrpSpPr/>
            <p:nvPr/>
          </p:nvGrpSpPr>
          <p:grpSpPr>
            <a:xfrm rot="-2700000">
              <a:off x="2262403" y="3731554"/>
              <a:ext cx="143728" cy="142172"/>
              <a:chOff x="3022600" y="3621750"/>
              <a:chExt cx="166200" cy="164400"/>
            </a:xfrm>
            <a:grpFill/>
          </p:grpSpPr>
          <p:cxnSp>
            <p:nvCxnSpPr>
              <p:cNvPr id="23" name="Google Shape;1767;p54">
                <a:extLst>
                  <a:ext uri="{FF2B5EF4-FFF2-40B4-BE49-F238E27FC236}">
                    <a16:creationId xmlns:a16="http://schemas.microsoft.com/office/drawing/2014/main" id="{7B5F2044-FA67-4FCA-66C6-51C4A0F926B2}"/>
                  </a:ext>
                </a:extLst>
              </p:cNvPr>
              <p:cNvCxnSpPr/>
              <p:nvPr/>
            </p:nvCxnSpPr>
            <p:spPr>
              <a:xfrm>
                <a:off x="3188800" y="3621750"/>
                <a:ext cx="0" cy="164400"/>
              </a:xfrm>
              <a:prstGeom prst="straightConnector1">
                <a:avLst/>
              </a:prstGeom>
              <a:grpFill/>
              <a:ln w="9525" cap="flat" cmpd="sng">
                <a:solidFill>
                  <a:schemeClr val="dk1"/>
                </a:solidFill>
                <a:prstDash val="solid"/>
                <a:round/>
                <a:headEnd type="none" w="med" len="med"/>
                <a:tailEnd type="none" w="med" len="med"/>
              </a:ln>
            </p:spPr>
          </p:cxnSp>
          <p:cxnSp>
            <p:nvCxnSpPr>
              <p:cNvPr id="24" name="Google Shape;1768;p54">
                <a:extLst>
                  <a:ext uri="{FF2B5EF4-FFF2-40B4-BE49-F238E27FC236}">
                    <a16:creationId xmlns:a16="http://schemas.microsoft.com/office/drawing/2014/main" id="{BD32CE51-738D-A463-34C7-D6BDFB55DB79}"/>
                  </a:ext>
                </a:extLst>
              </p:cNvPr>
              <p:cNvCxnSpPr/>
              <p:nvPr/>
            </p:nvCxnSpPr>
            <p:spPr>
              <a:xfrm>
                <a:off x="3022600" y="3780825"/>
                <a:ext cx="166200" cy="0"/>
              </a:xfrm>
              <a:prstGeom prst="straightConnector1">
                <a:avLst/>
              </a:prstGeom>
              <a:grpFill/>
              <a:ln w="9525" cap="flat" cmpd="sng">
                <a:solidFill>
                  <a:schemeClr val="dk1"/>
                </a:solidFill>
                <a:prstDash val="solid"/>
                <a:round/>
                <a:headEnd type="none" w="med" len="med"/>
                <a:tailEnd type="none" w="med" len="med"/>
              </a:ln>
            </p:spPr>
          </p:cxnSp>
        </p:grpSp>
      </p:grpSp>
      <p:sp>
        <p:nvSpPr>
          <p:cNvPr id="36" name="Google Shape;991;p37">
            <a:extLst>
              <a:ext uri="{FF2B5EF4-FFF2-40B4-BE49-F238E27FC236}">
                <a16:creationId xmlns:a16="http://schemas.microsoft.com/office/drawing/2014/main" id="{4E6E5E2C-6C38-58F9-65C3-13830A0919F9}"/>
              </a:ext>
            </a:extLst>
          </p:cNvPr>
          <p:cNvSpPr txBox="1">
            <a:spLocks/>
          </p:cNvSpPr>
          <p:nvPr/>
        </p:nvSpPr>
        <p:spPr>
          <a:xfrm>
            <a:off x="1445060" y="2530416"/>
            <a:ext cx="5878813" cy="4982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120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9pPr>
          </a:lstStyle>
          <a:p>
            <a:pPr marL="0" indent="0">
              <a:buFont typeface="Nunito Light"/>
              <a:buNone/>
            </a:pPr>
            <a:r>
              <a:rPr lang="it-IT" dirty="0"/>
              <a:t>Ampia scelta nella possibilità di sviluppo della funzioni ( le alternative sono descritte brevemente in seguito )</a:t>
            </a:r>
          </a:p>
        </p:txBody>
      </p:sp>
    </p:spTree>
    <p:extLst>
      <p:ext uri="{BB962C8B-B14F-4D97-AF65-F5344CB8AC3E}">
        <p14:creationId xmlns:p14="http://schemas.microsoft.com/office/powerpoint/2010/main" val="33795930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071"/>
        <p:cNvGrpSpPr/>
        <p:nvPr/>
      </p:nvGrpSpPr>
      <p:grpSpPr>
        <a:xfrm>
          <a:off x="0" y="0"/>
          <a:ext cx="0" cy="0"/>
          <a:chOff x="0" y="0"/>
          <a:chExt cx="0" cy="0"/>
        </a:xfrm>
      </p:grpSpPr>
      <p:sp>
        <p:nvSpPr>
          <p:cNvPr id="1072" name="Google Shape;1072;p40"/>
          <p:cNvSpPr txBox="1">
            <a:spLocks noGrp="1"/>
          </p:cNvSpPr>
          <p:nvPr>
            <p:ph type="title"/>
          </p:nvPr>
        </p:nvSpPr>
        <p:spPr>
          <a:xfrm>
            <a:off x="713250" y="445025"/>
            <a:ext cx="515972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Sviluppi futuri</a:t>
            </a:r>
            <a:endParaRPr dirty="0"/>
          </a:p>
        </p:txBody>
      </p:sp>
      <p:grpSp>
        <p:nvGrpSpPr>
          <p:cNvPr id="1079" name="Google Shape;1079;p40"/>
          <p:cNvGrpSpPr/>
          <p:nvPr/>
        </p:nvGrpSpPr>
        <p:grpSpPr>
          <a:xfrm rot="5400000">
            <a:off x="1349650" y="3025707"/>
            <a:ext cx="218100" cy="2933700"/>
            <a:chOff x="8321275" y="2721525"/>
            <a:chExt cx="218100" cy="2933700"/>
          </a:xfrm>
        </p:grpSpPr>
        <p:sp>
          <p:nvSpPr>
            <p:cNvPr id="1080" name="Google Shape;1080;p40"/>
            <p:cNvSpPr/>
            <p:nvPr/>
          </p:nvSpPr>
          <p:spPr>
            <a:xfrm>
              <a:off x="8321275" y="2721525"/>
              <a:ext cx="218100" cy="218100"/>
            </a:xfrm>
            <a:prstGeom prst="ellipse">
              <a:avLst/>
            </a:prstGeom>
            <a:solidFill>
              <a:schemeClr val="accent2"/>
            </a:solidFill>
            <a:ln w="9525" cap="flat" cmpd="sng">
              <a:solidFill>
                <a:schemeClr val="dk1"/>
              </a:solidFill>
              <a:prstDash val="solid"/>
              <a:round/>
              <a:headEnd type="none" w="sm" len="sm"/>
              <a:tailEnd type="none" w="sm" len="sm"/>
            </a:ln>
            <a:effectLst>
              <a:outerShdw dist="28575" dir="5280000" algn="bl" rotWithShape="0">
                <a:schemeClr val="dk1"/>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cxnSp>
          <p:nvCxnSpPr>
            <p:cNvPr id="1081" name="Google Shape;1081;p40"/>
            <p:cNvCxnSpPr>
              <a:stCxn id="1080" idx="4"/>
            </p:cNvCxnSpPr>
            <p:nvPr/>
          </p:nvCxnSpPr>
          <p:spPr>
            <a:xfrm rot="5400000">
              <a:off x="7072525" y="4297425"/>
              <a:ext cx="2715600" cy="0"/>
            </a:xfrm>
            <a:prstGeom prst="straightConnector1">
              <a:avLst/>
            </a:prstGeom>
            <a:noFill/>
            <a:ln w="9525" cap="flat" cmpd="sng">
              <a:solidFill>
                <a:schemeClr val="dk1"/>
              </a:solidFill>
              <a:prstDash val="solid"/>
              <a:round/>
              <a:headEnd type="none" w="med" len="med"/>
              <a:tailEnd type="none" w="med" len="med"/>
            </a:ln>
          </p:spPr>
        </p:cxnSp>
      </p:grpSp>
      <p:grpSp>
        <p:nvGrpSpPr>
          <p:cNvPr id="2" name="Google Shape;1769;p54">
            <a:extLst>
              <a:ext uri="{FF2B5EF4-FFF2-40B4-BE49-F238E27FC236}">
                <a16:creationId xmlns:a16="http://schemas.microsoft.com/office/drawing/2014/main" id="{B4BFAD17-11EF-D78B-0EE1-0DE02A9A0A0B}"/>
              </a:ext>
            </a:extLst>
          </p:cNvPr>
          <p:cNvGrpSpPr/>
          <p:nvPr/>
        </p:nvGrpSpPr>
        <p:grpSpPr>
          <a:xfrm>
            <a:off x="7510050" y="1013079"/>
            <a:ext cx="920700" cy="384900"/>
            <a:chOff x="3034875" y="3610225"/>
            <a:chExt cx="920700" cy="384900"/>
          </a:xfrm>
        </p:grpSpPr>
        <p:sp>
          <p:nvSpPr>
            <p:cNvPr id="3" name="Google Shape;1770;p54">
              <a:extLst>
                <a:ext uri="{FF2B5EF4-FFF2-40B4-BE49-F238E27FC236}">
                  <a16:creationId xmlns:a16="http://schemas.microsoft.com/office/drawing/2014/main" id="{8C941354-A95E-E901-7DB3-1FD24F549A6C}"/>
                </a:ext>
              </a:extLst>
            </p:cNvPr>
            <p:cNvSpPr/>
            <p:nvPr/>
          </p:nvSpPr>
          <p:spPr>
            <a:xfrm>
              <a:off x="3034875" y="3610225"/>
              <a:ext cx="920700" cy="384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nvGrpSpPr>
            <p:cNvPr id="4" name="Google Shape;1771;p54">
              <a:extLst>
                <a:ext uri="{FF2B5EF4-FFF2-40B4-BE49-F238E27FC236}">
                  <a16:creationId xmlns:a16="http://schemas.microsoft.com/office/drawing/2014/main" id="{548B8FD2-85DD-02D8-5BC6-805C9462146C}"/>
                </a:ext>
              </a:extLst>
            </p:cNvPr>
            <p:cNvGrpSpPr/>
            <p:nvPr/>
          </p:nvGrpSpPr>
          <p:grpSpPr>
            <a:xfrm rot="2700000">
              <a:off x="3669878" y="3712117"/>
              <a:ext cx="143728" cy="142172"/>
              <a:chOff x="3022600" y="3621750"/>
              <a:chExt cx="166200" cy="164400"/>
            </a:xfrm>
          </p:grpSpPr>
          <p:cxnSp>
            <p:nvCxnSpPr>
              <p:cNvPr id="5" name="Google Shape;1772;p54">
                <a:extLst>
                  <a:ext uri="{FF2B5EF4-FFF2-40B4-BE49-F238E27FC236}">
                    <a16:creationId xmlns:a16="http://schemas.microsoft.com/office/drawing/2014/main" id="{B9111844-B10E-8F55-EDD4-DF35CEB6D613}"/>
                  </a:ext>
                </a:extLst>
              </p:cNvPr>
              <p:cNvCxnSpPr/>
              <p:nvPr/>
            </p:nvCxnSpPr>
            <p:spPr>
              <a:xfrm>
                <a:off x="3188800" y="3621750"/>
                <a:ext cx="0" cy="164400"/>
              </a:xfrm>
              <a:prstGeom prst="straightConnector1">
                <a:avLst/>
              </a:prstGeom>
              <a:noFill/>
              <a:ln w="9525" cap="flat" cmpd="sng">
                <a:solidFill>
                  <a:schemeClr val="dk1"/>
                </a:solidFill>
                <a:prstDash val="solid"/>
                <a:round/>
                <a:headEnd type="none" w="med" len="med"/>
                <a:tailEnd type="none" w="med" len="med"/>
              </a:ln>
            </p:spPr>
          </p:cxnSp>
          <p:cxnSp>
            <p:nvCxnSpPr>
              <p:cNvPr id="6" name="Google Shape;1773;p54">
                <a:extLst>
                  <a:ext uri="{FF2B5EF4-FFF2-40B4-BE49-F238E27FC236}">
                    <a16:creationId xmlns:a16="http://schemas.microsoft.com/office/drawing/2014/main" id="{262F701D-7154-7832-2756-15A00E9CF664}"/>
                  </a:ext>
                </a:extLst>
              </p:cNvPr>
              <p:cNvCxnSpPr/>
              <p:nvPr/>
            </p:nvCxnSpPr>
            <p:spPr>
              <a:xfrm>
                <a:off x="3022600" y="3780825"/>
                <a:ext cx="166200" cy="0"/>
              </a:xfrm>
              <a:prstGeom prst="straightConnector1">
                <a:avLst/>
              </a:prstGeom>
              <a:noFill/>
              <a:ln w="9525" cap="flat" cmpd="sng">
                <a:solidFill>
                  <a:schemeClr val="dk1"/>
                </a:solidFill>
                <a:prstDash val="solid"/>
                <a:round/>
                <a:headEnd type="none" w="med" len="med"/>
                <a:tailEnd type="none" w="med" len="med"/>
              </a:ln>
            </p:spPr>
          </p:cxnSp>
        </p:grpSp>
      </p:grpSp>
      <p:sp>
        <p:nvSpPr>
          <p:cNvPr id="17" name="Google Shape;991;p37">
            <a:extLst>
              <a:ext uri="{FF2B5EF4-FFF2-40B4-BE49-F238E27FC236}">
                <a16:creationId xmlns:a16="http://schemas.microsoft.com/office/drawing/2014/main" id="{310B2FCC-C44A-528C-2380-4575D7354AD4}"/>
              </a:ext>
            </a:extLst>
          </p:cNvPr>
          <p:cNvSpPr txBox="1">
            <a:spLocks/>
          </p:cNvSpPr>
          <p:nvPr/>
        </p:nvSpPr>
        <p:spPr>
          <a:xfrm>
            <a:off x="713250" y="1182250"/>
            <a:ext cx="5878812" cy="16724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120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9pPr>
          </a:lstStyle>
          <a:p>
            <a:pPr marL="0" indent="0">
              <a:buFont typeface="Nunito Light"/>
              <a:buNone/>
            </a:pPr>
            <a:r>
              <a:rPr lang="it-IT" dirty="0"/>
              <a:t>Una possibilità di migliorare le funzioni implementate, per quanto riguarda la funzione di ricerca per tags, potrebbe essere quella di utilizzare un vettore di tags e inserire tutte le parole chiave che si vogliono cercare</a:t>
            </a:r>
          </a:p>
          <a:p>
            <a:pPr marL="0" indent="0">
              <a:buFont typeface="Nunito Light"/>
              <a:buNone/>
            </a:pPr>
            <a:r>
              <a:rPr lang="it-IT" dirty="0"/>
              <a:t>in un array di stringhe, così da non costringere l'utente a dover scegliere quali e quante parole utilizzare nella fase di ricerca. In alternativa è possibile sviluppare funzioni che permettano la ricerca con un singolo tag o tag esclusivi. In aggiunta si potrebbe sviluppare il filtraggio non solo con i tags ma anche con altri parametri, ad esempio con l’autore del Talk.</a:t>
            </a:r>
          </a:p>
          <a:p>
            <a:pPr marL="0" indent="0">
              <a:buFont typeface="Nunito Light"/>
              <a:buNone/>
            </a:pPr>
            <a:endParaRPr lang="it-IT" dirty="0"/>
          </a:p>
          <a:p>
            <a:pPr marL="0" indent="0">
              <a:buFont typeface="Nunito Light"/>
              <a:buNone/>
            </a:pPr>
            <a:endParaRPr lang="it-IT" dirty="0"/>
          </a:p>
          <a:p>
            <a:pPr marL="0" indent="0">
              <a:buFont typeface="Nunito Light"/>
              <a:buNone/>
            </a:pPr>
            <a:endParaRPr lang="it-IT" dirty="0"/>
          </a:p>
        </p:txBody>
      </p:sp>
    </p:spTree>
    <p:extLst>
      <p:ext uri="{BB962C8B-B14F-4D97-AF65-F5344CB8AC3E}">
        <p14:creationId xmlns:p14="http://schemas.microsoft.com/office/powerpoint/2010/main" val="301098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1"/>
        <p:cNvGrpSpPr/>
        <p:nvPr/>
      </p:nvGrpSpPr>
      <p:grpSpPr>
        <a:xfrm>
          <a:off x="0" y="0"/>
          <a:ext cx="0" cy="0"/>
          <a:chOff x="0" y="0"/>
          <a:chExt cx="0" cy="0"/>
        </a:xfrm>
      </p:grpSpPr>
      <p:sp>
        <p:nvSpPr>
          <p:cNvPr id="1072" name="Google Shape;1072;p40"/>
          <p:cNvSpPr txBox="1">
            <a:spLocks noGrp="1"/>
          </p:cNvSpPr>
          <p:nvPr>
            <p:ph type="title"/>
          </p:nvPr>
        </p:nvSpPr>
        <p:spPr>
          <a:xfrm>
            <a:off x="713250" y="445025"/>
            <a:ext cx="515972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Criticità</a:t>
            </a:r>
            <a:endParaRPr dirty="0"/>
          </a:p>
        </p:txBody>
      </p:sp>
      <p:grpSp>
        <p:nvGrpSpPr>
          <p:cNvPr id="1079" name="Google Shape;1079;p40"/>
          <p:cNvGrpSpPr/>
          <p:nvPr/>
        </p:nvGrpSpPr>
        <p:grpSpPr>
          <a:xfrm rot="5400000">
            <a:off x="1349650" y="3025707"/>
            <a:ext cx="218100" cy="2933700"/>
            <a:chOff x="8321275" y="2721525"/>
            <a:chExt cx="218100" cy="2933700"/>
          </a:xfrm>
        </p:grpSpPr>
        <p:sp>
          <p:nvSpPr>
            <p:cNvPr id="1080" name="Google Shape;1080;p40"/>
            <p:cNvSpPr/>
            <p:nvPr/>
          </p:nvSpPr>
          <p:spPr>
            <a:xfrm>
              <a:off x="8321275" y="2721525"/>
              <a:ext cx="218100" cy="218100"/>
            </a:xfrm>
            <a:prstGeom prst="ellipse">
              <a:avLst/>
            </a:prstGeom>
            <a:solidFill>
              <a:schemeClr val="accent2"/>
            </a:solidFill>
            <a:ln w="9525" cap="flat" cmpd="sng">
              <a:solidFill>
                <a:schemeClr val="dk1"/>
              </a:solidFill>
              <a:prstDash val="solid"/>
              <a:round/>
              <a:headEnd type="none" w="sm" len="sm"/>
              <a:tailEnd type="none" w="sm" len="sm"/>
            </a:ln>
            <a:effectLst>
              <a:outerShdw dist="28575" dir="5280000" algn="bl" rotWithShape="0">
                <a:schemeClr val="dk1"/>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cxnSp>
          <p:nvCxnSpPr>
            <p:cNvPr id="1081" name="Google Shape;1081;p40"/>
            <p:cNvCxnSpPr>
              <a:stCxn id="1080" idx="4"/>
            </p:cNvCxnSpPr>
            <p:nvPr/>
          </p:nvCxnSpPr>
          <p:spPr>
            <a:xfrm rot="5400000">
              <a:off x="7072525" y="4297425"/>
              <a:ext cx="2715600" cy="0"/>
            </a:xfrm>
            <a:prstGeom prst="straightConnector1">
              <a:avLst/>
            </a:prstGeom>
            <a:noFill/>
            <a:ln w="9525" cap="flat" cmpd="sng">
              <a:solidFill>
                <a:schemeClr val="dk1"/>
              </a:solidFill>
              <a:prstDash val="solid"/>
              <a:round/>
              <a:headEnd type="none" w="med" len="med"/>
              <a:tailEnd type="none" w="med" len="med"/>
            </a:ln>
          </p:spPr>
        </p:cxnSp>
      </p:grpSp>
      <p:grpSp>
        <p:nvGrpSpPr>
          <p:cNvPr id="2" name="Google Shape;1769;p54">
            <a:extLst>
              <a:ext uri="{FF2B5EF4-FFF2-40B4-BE49-F238E27FC236}">
                <a16:creationId xmlns:a16="http://schemas.microsoft.com/office/drawing/2014/main" id="{B4BFAD17-11EF-D78B-0EE1-0DE02A9A0A0B}"/>
              </a:ext>
            </a:extLst>
          </p:cNvPr>
          <p:cNvGrpSpPr/>
          <p:nvPr/>
        </p:nvGrpSpPr>
        <p:grpSpPr>
          <a:xfrm>
            <a:off x="7510050" y="1013079"/>
            <a:ext cx="920700" cy="384900"/>
            <a:chOff x="3034875" y="3610225"/>
            <a:chExt cx="920700" cy="384900"/>
          </a:xfrm>
        </p:grpSpPr>
        <p:sp>
          <p:nvSpPr>
            <p:cNvPr id="3" name="Google Shape;1770;p54">
              <a:extLst>
                <a:ext uri="{FF2B5EF4-FFF2-40B4-BE49-F238E27FC236}">
                  <a16:creationId xmlns:a16="http://schemas.microsoft.com/office/drawing/2014/main" id="{8C941354-A95E-E901-7DB3-1FD24F549A6C}"/>
                </a:ext>
              </a:extLst>
            </p:cNvPr>
            <p:cNvSpPr/>
            <p:nvPr/>
          </p:nvSpPr>
          <p:spPr>
            <a:xfrm>
              <a:off x="3034875" y="3610225"/>
              <a:ext cx="920700" cy="384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nvGrpSpPr>
            <p:cNvPr id="4" name="Google Shape;1771;p54">
              <a:extLst>
                <a:ext uri="{FF2B5EF4-FFF2-40B4-BE49-F238E27FC236}">
                  <a16:creationId xmlns:a16="http://schemas.microsoft.com/office/drawing/2014/main" id="{548B8FD2-85DD-02D8-5BC6-805C9462146C}"/>
                </a:ext>
              </a:extLst>
            </p:cNvPr>
            <p:cNvGrpSpPr/>
            <p:nvPr/>
          </p:nvGrpSpPr>
          <p:grpSpPr>
            <a:xfrm rot="2700000">
              <a:off x="3669878" y="3712117"/>
              <a:ext cx="143728" cy="142172"/>
              <a:chOff x="3022600" y="3621750"/>
              <a:chExt cx="166200" cy="164400"/>
            </a:xfrm>
          </p:grpSpPr>
          <p:cxnSp>
            <p:nvCxnSpPr>
              <p:cNvPr id="5" name="Google Shape;1772;p54">
                <a:extLst>
                  <a:ext uri="{FF2B5EF4-FFF2-40B4-BE49-F238E27FC236}">
                    <a16:creationId xmlns:a16="http://schemas.microsoft.com/office/drawing/2014/main" id="{B9111844-B10E-8F55-EDD4-DF35CEB6D613}"/>
                  </a:ext>
                </a:extLst>
              </p:cNvPr>
              <p:cNvCxnSpPr/>
              <p:nvPr/>
            </p:nvCxnSpPr>
            <p:spPr>
              <a:xfrm>
                <a:off x="3188800" y="3621750"/>
                <a:ext cx="0" cy="164400"/>
              </a:xfrm>
              <a:prstGeom prst="straightConnector1">
                <a:avLst/>
              </a:prstGeom>
              <a:noFill/>
              <a:ln w="9525" cap="flat" cmpd="sng">
                <a:solidFill>
                  <a:schemeClr val="dk1"/>
                </a:solidFill>
                <a:prstDash val="solid"/>
                <a:round/>
                <a:headEnd type="none" w="med" len="med"/>
                <a:tailEnd type="none" w="med" len="med"/>
              </a:ln>
            </p:spPr>
          </p:cxnSp>
          <p:cxnSp>
            <p:nvCxnSpPr>
              <p:cNvPr id="6" name="Google Shape;1773;p54">
                <a:extLst>
                  <a:ext uri="{FF2B5EF4-FFF2-40B4-BE49-F238E27FC236}">
                    <a16:creationId xmlns:a16="http://schemas.microsoft.com/office/drawing/2014/main" id="{262F701D-7154-7832-2756-15A00E9CF664}"/>
                  </a:ext>
                </a:extLst>
              </p:cNvPr>
              <p:cNvCxnSpPr/>
              <p:nvPr/>
            </p:nvCxnSpPr>
            <p:spPr>
              <a:xfrm>
                <a:off x="3022600" y="3780825"/>
                <a:ext cx="166200" cy="0"/>
              </a:xfrm>
              <a:prstGeom prst="straightConnector1">
                <a:avLst/>
              </a:prstGeom>
              <a:noFill/>
              <a:ln w="9525" cap="flat" cmpd="sng">
                <a:solidFill>
                  <a:schemeClr val="dk1"/>
                </a:solidFill>
                <a:prstDash val="solid"/>
                <a:round/>
                <a:headEnd type="none" w="med" len="med"/>
                <a:tailEnd type="none" w="med" len="med"/>
              </a:ln>
            </p:spPr>
          </p:cxnSp>
        </p:grpSp>
      </p:grpSp>
      <p:grpSp>
        <p:nvGrpSpPr>
          <p:cNvPr id="7" name="Google Shape;1764;p54">
            <a:extLst>
              <a:ext uri="{FF2B5EF4-FFF2-40B4-BE49-F238E27FC236}">
                <a16:creationId xmlns:a16="http://schemas.microsoft.com/office/drawing/2014/main" id="{B69DC315-FACB-456A-B2A3-802B86698716}"/>
              </a:ext>
            </a:extLst>
          </p:cNvPr>
          <p:cNvGrpSpPr/>
          <p:nvPr/>
        </p:nvGrpSpPr>
        <p:grpSpPr>
          <a:xfrm>
            <a:off x="826001" y="1280140"/>
            <a:ext cx="437700" cy="437700"/>
            <a:chOff x="2149100" y="3583825"/>
            <a:chExt cx="437700" cy="437700"/>
          </a:xfrm>
          <a:solidFill>
            <a:srgbClr val="C00000"/>
          </a:solidFill>
        </p:grpSpPr>
        <p:sp>
          <p:nvSpPr>
            <p:cNvPr id="8" name="Google Shape;1765;p54">
              <a:extLst>
                <a:ext uri="{FF2B5EF4-FFF2-40B4-BE49-F238E27FC236}">
                  <a16:creationId xmlns:a16="http://schemas.microsoft.com/office/drawing/2014/main" id="{3E3F77DE-C0FF-1734-2DCB-70C4AB344A8B}"/>
                </a:ext>
              </a:extLst>
            </p:cNvPr>
            <p:cNvSpPr/>
            <p:nvPr/>
          </p:nvSpPr>
          <p:spPr>
            <a:xfrm>
              <a:off x="2149100" y="3583825"/>
              <a:ext cx="437700" cy="437700"/>
            </a:xfrm>
            <a:prstGeom prst="rect">
              <a:avLst/>
            </a:prstGeom>
            <a:grp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nvGrpSpPr>
            <p:cNvPr id="9" name="Google Shape;1766;p54">
              <a:extLst>
                <a:ext uri="{FF2B5EF4-FFF2-40B4-BE49-F238E27FC236}">
                  <a16:creationId xmlns:a16="http://schemas.microsoft.com/office/drawing/2014/main" id="{D1B9A73A-8BD2-6152-FE4E-29A5EBB9035C}"/>
                </a:ext>
              </a:extLst>
            </p:cNvPr>
            <p:cNvGrpSpPr/>
            <p:nvPr/>
          </p:nvGrpSpPr>
          <p:grpSpPr>
            <a:xfrm rot="-2700000">
              <a:off x="2262403" y="3731554"/>
              <a:ext cx="143728" cy="142172"/>
              <a:chOff x="3022600" y="3621750"/>
              <a:chExt cx="166200" cy="164400"/>
            </a:xfrm>
            <a:grpFill/>
          </p:grpSpPr>
          <p:cxnSp>
            <p:nvCxnSpPr>
              <p:cNvPr id="10" name="Google Shape;1767;p54">
                <a:extLst>
                  <a:ext uri="{FF2B5EF4-FFF2-40B4-BE49-F238E27FC236}">
                    <a16:creationId xmlns:a16="http://schemas.microsoft.com/office/drawing/2014/main" id="{A87CFAB1-41E4-5B87-6D33-F5DB79189807}"/>
                  </a:ext>
                </a:extLst>
              </p:cNvPr>
              <p:cNvCxnSpPr/>
              <p:nvPr/>
            </p:nvCxnSpPr>
            <p:spPr>
              <a:xfrm>
                <a:off x="3188800" y="3621750"/>
                <a:ext cx="0" cy="164400"/>
              </a:xfrm>
              <a:prstGeom prst="straightConnector1">
                <a:avLst/>
              </a:prstGeom>
              <a:grpFill/>
              <a:ln w="9525" cap="flat" cmpd="sng">
                <a:solidFill>
                  <a:schemeClr val="dk1"/>
                </a:solidFill>
                <a:prstDash val="solid"/>
                <a:round/>
                <a:headEnd type="none" w="med" len="med"/>
                <a:tailEnd type="none" w="med" len="med"/>
              </a:ln>
            </p:spPr>
          </p:cxnSp>
          <p:cxnSp>
            <p:nvCxnSpPr>
              <p:cNvPr id="11" name="Google Shape;1768;p54">
                <a:extLst>
                  <a:ext uri="{FF2B5EF4-FFF2-40B4-BE49-F238E27FC236}">
                    <a16:creationId xmlns:a16="http://schemas.microsoft.com/office/drawing/2014/main" id="{0928593D-84CF-F1A6-3B74-59E3E07D716F}"/>
                  </a:ext>
                </a:extLst>
              </p:cNvPr>
              <p:cNvCxnSpPr/>
              <p:nvPr/>
            </p:nvCxnSpPr>
            <p:spPr>
              <a:xfrm>
                <a:off x="3022600" y="3780825"/>
                <a:ext cx="166200" cy="0"/>
              </a:xfrm>
              <a:prstGeom prst="straightConnector1">
                <a:avLst/>
              </a:prstGeom>
              <a:grpFill/>
              <a:ln w="9525" cap="flat" cmpd="sng">
                <a:solidFill>
                  <a:schemeClr val="dk1"/>
                </a:solidFill>
                <a:prstDash val="solid"/>
                <a:round/>
                <a:headEnd type="none" w="med" len="med"/>
                <a:tailEnd type="none" w="med" len="med"/>
              </a:ln>
            </p:spPr>
          </p:cxnSp>
        </p:grpSp>
      </p:grpSp>
      <p:sp>
        <p:nvSpPr>
          <p:cNvPr id="17" name="Google Shape;991;p37">
            <a:extLst>
              <a:ext uri="{FF2B5EF4-FFF2-40B4-BE49-F238E27FC236}">
                <a16:creationId xmlns:a16="http://schemas.microsoft.com/office/drawing/2014/main" id="{310B2FCC-C44A-528C-2380-4575D7354AD4}"/>
              </a:ext>
            </a:extLst>
          </p:cNvPr>
          <p:cNvSpPr txBox="1">
            <a:spLocks/>
          </p:cNvSpPr>
          <p:nvPr/>
        </p:nvSpPr>
        <p:spPr>
          <a:xfrm>
            <a:off x="1445061" y="1301952"/>
            <a:ext cx="5878812" cy="4982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120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9pPr>
          </a:lstStyle>
          <a:p>
            <a:pPr marL="0" indent="0">
              <a:buFont typeface="Nunito Light"/>
              <a:buNone/>
            </a:pPr>
            <a:r>
              <a:rPr lang="it-IT" dirty="0"/>
              <a:t>Possibilità di conversazione con tutti gli utenti o solo con i collegamenti?</a:t>
            </a:r>
          </a:p>
        </p:txBody>
      </p:sp>
      <p:grpSp>
        <p:nvGrpSpPr>
          <p:cNvPr id="27" name="Google Shape;1764;p54">
            <a:extLst>
              <a:ext uri="{FF2B5EF4-FFF2-40B4-BE49-F238E27FC236}">
                <a16:creationId xmlns:a16="http://schemas.microsoft.com/office/drawing/2014/main" id="{B78D11CB-4895-44C3-72C1-ECD6E790D3D3}"/>
              </a:ext>
            </a:extLst>
          </p:cNvPr>
          <p:cNvGrpSpPr/>
          <p:nvPr/>
        </p:nvGrpSpPr>
        <p:grpSpPr>
          <a:xfrm>
            <a:off x="826001" y="1892627"/>
            <a:ext cx="437700" cy="437700"/>
            <a:chOff x="2149100" y="3583825"/>
            <a:chExt cx="437700" cy="437700"/>
          </a:xfrm>
          <a:solidFill>
            <a:srgbClr val="C00000"/>
          </a:solidFill>
        </p:grpSpPr>
        <p:sp>
          <p:nvSpPr>
            <p:cNvPr id="28" name="Google Shape;1765;p54">
              <a:extLst>
                <a:ext uri="{FF2B5EF4-FFF2-40B4-BE49-F238E27FC236}">
                  <a16:creationId xmlns:a16="http://schemas.microsoft.com/office/drawing/2014/main" id="{3F0D32D4-A848-AE47-CF4E-9426BF3B98A1}"/>
                </a:ext>
              </a:extLst>
            </p:cNvPr>
            <p:cNvSpPr/>
            <p:nvPr/>
          </p:nvSpPr>
          <p:spPr>
            <a:xfrm>
              <a:off x="2149100" y="3583825"/>
              <a:ext cx="437700" cy="437700"/>
            </a:xfrm>
            <a:prstGeom prst="rect">
              <a:avLst/>
            </a:prstGeom>
            <a:grp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nvGrpSpPr>
            <p:cNvPr id="29" name="Google Shape;1766;p54">
              <a:extLst>
                <a:ext uri="{FF2B5EF4-FFF2-40B4-BE49-F238E27FC236}">
                  <a16:creationId xmlns:a16="http://schemas.microsoft.com/office/drawing/2014/main" id="{A5482DCF-1648-ADB1-486C-99DF191CA6CF}"/>
                </a:ext>
              </a:extLst>
            </p:cNvPr>
            <p:cNvGrpSpPr/>
            <p:nvPr/>
          </p:nvGrpSpPr>
          <p:grpSpPr>
            <a:xfrm rot="-2700000">
              <a:off x="2262403" y="3731554"/>
              <a:ext cx="143728" cy="142172"/>
              <a:chOff x="3022600" y="3621750"/>
              <a:chExt cx="166200" cy="164400"/>
            </a:xfrm>
            <a:grpFill/>
          </p:grpSpPr>
          <p:cxnSp>
            <p:nvCxnSpPr>
              <p:cNvPr id="30" name="Google Shape;1767;p54">
                <a:extLst>
                  <a:ext uri="{FF2B5EF4-FFF2-40B4-BE49-F238E27FC236}">
                    <a16:creationId xmlns:a16="http://schemas.microsoft.com/office/drawing/2014/main" id="{CE785595-A4FD-73DC-E70E-12F5A53D7A25}"/>
                  </a:ext>
                </a:extLst>
              </p:cNvPr>
              <p:cNvCxnSpPr/>
              <p:nvPr/>
            </p:nvCxnSpPr>
            <p:spPr>
              <a:xfrm>
                <a:off x="3188800" y="3621750"/>
                <a:ext cx="0" cy="164400"/>
              </a:xfrm>
              <a:prstGeom prst="straightConnector1">
                <a:avLst/>
              </a:prstGeom>
              <a:grpFill/>
              <a:ln w="9525" cap="flat" cmpd="sng">
                <a:solidFill>
                  <a:schemeClr val="dk1"/>
                </a:solidFill>
                <a:prstDash val="solid"/>
                <a:round/>
                <a:headEnd type="none" w="med" len="med"/>
                <a:tailEnd type="none" w="med" len="med"/>
              </a:ln>
            </p:spPr>
          </p:cxnSp>
          <p:cxnSp>
            <p:nvCxnSpPr>
              <p:cNvPr id="31" name="Google Shape;1768;p54">
                <a:extLst>
                  <a:ext uri="{FF2B5EF4-FFF2-40B4-BE49-F238E27FC236}">
                    <a16:creationId xmlns:a16="http://schemas.microsoft.com/office/drawing/2014/main" id="{61F93128-703F-97FA-330E-39E04761D344}"/>
                  </a:ext>
                </a:extLst>
              </p:cNvPr>
              <p:cNvCxnSpPr/>
              <p:nvPr/>
            </p:nvCxnSpPr>
            <p:spPr>
              <a:xfrm>
                <a:off x="3022600" y="3780825"/>
                <a:ext cx="166200" cy="0"/>
              </a:xfrm>
              <a:prstGeom prst="straightConnector1">
                <a:avLst/>
              </a:prstGeom>
              <a:grpFill/>
              <a:ln w="9525" cap="flat" cmpd="sng">
                <a:solidFill>
                  <a:schemeClr val="dk1"/>
                </a:solidFill>
                <a:prstDash val="solid"/>
                <a:round/>
                <a:headEnd type="none" w="med" len="med"/>
                <a:tailEnd type="none" w="med" len="med"/>
              </a:ln>
            </p:spPr>
          </p:cxnSp>
        </p:grpSp>
      </p:grpSp>
      <p:sp>
        <p:nvSpPr>
          <p:cNvPr id="32" name="Google Shape;991;p37">
            <a:extLst>
              <a:ext uri="{FF2B5EF4-FFF2-40B4-BE49-F238E27FC236}">
                <a16:creationId xmlns:a16="http://schemas.microsoft.com/office/drawing/2014/main" id="{00E0AFF5-937A-E153-83E6-D1F979BAD3D7}"/>
              </a:ext>
            </a:extLst>
          </p:cNvPr>
          <p:cNvSpPr txBox="1">
            <a:spLocks/>
          </p:cNvSpPr>
          <p:nvPr/>
        </p:nvSpPr>
        <p:spPr>
          <a:xfrm>
            <a:off x="1445061" y="1909301"/>
            <a:ext cx="5878812" cy="4982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120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9pPr>
          </a:lstStyle>
          <a:p>
            <a:pPr marL="0" indent="0">
              <a:buFont typeface="Nunito Light"/>
              <a:buNone/>
            </a:pPr>
            <a:r>
              <a:rPr lang="it-IT" dirty="0"/>
              <a:t>Quali sono i servizi a cui può accedere un utente non autenticato?</a:t>
            </a:r>
          </a:p>
        </p:txBody>
      </p:sp>
      <p:grpSp>
        <p:nvGrpSpPr>
          <p:cNvPr id="12" name="Google Shape;1764;p54">
            <a:extLst>
              <a:ext uri="{FF2B5EF4-FFF2-40B4-BE49-F238E27FC236}">
                <a16:creationId xmlns:a16="http://schemas.microsoft.com/office/drawing/2014/main" id="{B69DC315-FACB-456A-B2A3-802B86698716}"/>
              </a:ext>
            </a:extLst>
          </p:cNvPr>
          <p:cNvGrpSpPr/>
          <p:nvPr/>
        </p:nvGrpSpPr>
        <p:grpSpPr>
          <a:xfrm>
            <a:off x="826001" y="2481106"/>
            <a:ext cx="437700" cy="437700"/>
            <a:chOff x="2149100" y="3583825"/>
            <a:chExt cx="437700" cy="437700"/>
          </a:xfrm>
          <a:solidFill>
            <a:srgbClr val="92D050"/>
          </a:solidFill>
        </p:grpSpPr>
        <p:sp>
          <p:nvSpPr>
            <p:cNvPr id="13" name="Google Shape;1765;p54">
              <a:extLst>
                <a:ext uri="{FF2B5EF4-FFF2-40B4-BE49-F238E27FC236}">
                  <a16:creationId xmlns:a16="http://schemas.microsoft.com/office/drawing/2014/main" id="{3E3F77DE-C0FF-1734-2DCB-70C4AB344A8B}"/>
                </a:ext>
              </a:extLst>
            </p:cNvPr>
            <p:cNvSpPr/>
            <p:nvPr/>
          </p:nvSpPr>
          <p:spPr>
            <a:xfrm>
              <a:off x="2149100" y="3583825"/>
              <a:ext cx="437700" cy="437700"/>
            </a:xfrm>
            <a:prstGeom prst="rect">
              <a:avLst/>
            </a:prstGeom>
            <a:grp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nvGrpSpPr>
            <p:cNvPr id="14" name="Google Shape;1766;p54">
              <a:extLst>
                <a:ext uri="{FF2B5EF4-FFF2-40B4-BE49-F238E27FC236}">
                  <a16:creationId xmlns:a16="http://schemas.microsoft.com/office/drawing/2014/main" id="{D1B9A73A-8BD2-6152-FE4E-29A5EBB9035C}"/>
                </a:ext>
              </a:extLst>
            </p:cNvPr>
            <p:cNvGrpSpPr/>
            <p:nvPr/>
          </p:nvGrpSpPr>
          <p:grpSpPr>
            <a:xfrm rot="-2700000">
              <a:off x="2262403" y="3731554"/>
              <a:ext cx="143728" cy="142172"/>
              <a:chOff x="3022600" y="3621750"/>
              <a:chExt cx="166200" cy="164400"/>
            </a:xfrm>
            <a:grpFill/>
          </p:grpSpPr>
          <p:cxnSp>
            <p:nvCxnSpPr>
              <p:cNvPr id="15" name="Google Shape;1767;p54">
                <a:extLst>
                  <a:ext uri="{FF2B5EF4-FFF2-40B4-BE49-F238E27FC236}">
                    <a16:creationId xmlns:a16="http://schemas.microsoft.com/office/drawing/2014/main" id="{A87CFAB1-41E4-5B87-6D33-F5DB79189807}"/>
                  </a:ext>
                </a:extLst>
              </p:cNvPr>
              <p:cNvCxnSpPr/>
              <p:nvPr/>
            </p:nvCxnSpPr>
            <p:spPr>
              <a:xfrm>
                <a:off x="3188800" y="3621750"/>
                <a:ext cx="0" cy="164400"/>
              </a:xfrm>
              <a:prstGeom prst="straightConnector1">
                <a:avLst/>
              </a:prstGeom>
              <a:grpFill/>
              <a:ln w="9525" cap="flat" cmpd="sng">
                <a:solidFill>
                  <a:schemeClr val="dk1"/>
                </a:solidFill>
                <a:prstDash val="solid"/>
                <a:round/>
                <a:headEnd type="none" w="med" len="med"/>
                <a:tailEnd type="none" w="med" len="med"/>
              </a:ln>
            </p:spPr>
          </p:cxnSp>
          <p:cxnSp>
            <p:nvCxnSpPr>
              <p:cNvPr id="16" name="Google Shape;1768;p54">
                <a:extLst>
                  <a:ext uri="{FF2B5EF4-FFF2-40B4-BE49-F238E27FC236}">
                    <a16:creationId xmlns:a16="http://schemas.microsoft.com/office/drawing/2014/main" id="{0928593D-84CF-F1A6-3B74-59E3E07D716F}"/>
                  </a:ext>
                </a:extLst>
              </p:cNvPr>
              <p:cNvCxnSpPr/>
              <p:nvPr/>
            </p:nvCxnSpPr>
            <p:spPr>
              <a:xfrm>
                <a:off x="3022600" y="3780825"/>
                <a:ext cx="166200" cy="0"/>
              </a:xfrm>
              <a:prstGeom prst="straightConnector1">
                <a:avLst/>
              </a:prstGeom>
              <a:grpFill/>
              <a:ln w="9525" cap="flat" cmpd="sng">
                <a:solidFill>
                  <a:schemeClr val="dk1"/>
                </a:solidFill>
                <a:prstDash val="solid"/>
                <a:round/>
                <a:headEnd type="none" w="med" len="med"/>
                <a:tailEnd type="none" w="med" len="med"/>
              </a:ln>
            </p:spPr>
          </p:cxnSp>
        </p:grpSp>
      </p:grpSp>
      <p:sp>
        <p:nvSpPr>
          <p:cNvPr id="18" name="Google Shape;991;p37">
            <a:extLst>
              <a:ext uri="{FF2B5EF4-FFF2-40B4-BE49-F238E27FC236}">
                <a16:creationId xmlns:a16="http://schemas.microsoft.com/office/drawing/2014/main" id="{310B2FCC-C44A-528C-2380-4575D7354AD4}"/>
              </a:ext>
            </a:extLst>
          </p:cNvPr>
          <p:cNvSpPr txBox="1">
            <a:spLocks/>
          </p:cNvSpPr>
          <p:nvPr/>
        </p:nvSpPr>
        <p:spPr>
          <a:xfrm>
            <a:off x="1445061" y="2502918"/>
            <a:ext cx="5878812" cy="4982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120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9pPr>
          </a:lstStyle>
          <a:p>
            <a:pPr marL="0" indent="0">
              <a:buFont typeface="Nunito Light"/>
              <a:buNone/>
            </a:pPr>
            <a:r>
              <a:rPr lang="it-IT" dirty="0"/>
              <a:t>Possibilità di conversazione solamente con i propri collegamenti</a:t>
            </a:r>
          </a:p>
        </p:txBody>
      </p:sp>
      <p:grpSp>
        <p:nvGrpSpPr>
          <p:cNvPr id="19" name="Google Shape;1764;p54">
            <a:extLst>
              <a:ext uri="{FF2B5EF4-FFF2-40B4-BE49-F238E27FC236}">
                <a16:creationId xmlns:a16="http://schemas.microsoft.com/office/drawing/2014/main" id="{B78D11CB-4895-44C3-72C1-ECD6E790D3D3}"/>
              </a:ext>
            </a:extLst>
          </p:cNvPr>
          <p:cNvGrpSpPr/>
          <p:nvPr/>
        </p:nvGrpSpPr>
        <p:grpSpPr>
          <a:xfrm>
            <a:off x="826001" y="3067784"/>
            <a:ext cx="437700" cy="437700"/>
            <a:chOff x="2149100" y="3583825"/>
            <a:chExt cx="437700" cy="437700"/>
          </a:xfrm>
          <a:solidFill>
            <a:srgbClr val="92D050"/>
          </a:solidFill>
        </p:grpSpPr>
        <p:sp>
          <p:nvSpPr>
            <p:cNvPr id="20" name="Google Shape;1765;p54">
              <a:extLst>
                <a:ext uri="{FF2B5EF4-FFF2-40B4-BE49-F238E27FC236}">
                  <a16:creationId xmlns:a16="http://schemas.microsoft.com/office/drawing/2014/main" id="{3F0D32D4-A848-AE47-CF4E-9426BF3B98A1}"/>
                </a:ext>
              </a:extLst>
            </p:cNvPr>
            <p:cNvSpPr/>
            <p:nvPr/>
          </p:nvSpPr>
          <p:spPr>
            <a:xfrm>
              <a:off x="2149100" y="3583825"/>
              <a:ext cx="437700" cy="437700"/>
            </a:xfrm>
            <a:prstGeom prst="rect">
              <a:avLst/>
            </a:prstGeom>
            <a:grp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nvGrpSpPr>
            <p:cNvPr id="21" name="Google Shape;1766;p54">
              <a:extLst>
                <a:ext uri="{FF2B5EF4-FFF2-40B4-BE49-F238E27FC236}">
                  <a16:creationId xmlns:a16="http://schemas.microsoft.com/office/drawing/2014/main" id="{A5482DCF-1648-ADB1-486C-99DF191CA6CF}"/>
                </a:ext>
              </a:extLst>
            </p:cNvPr>
            <p:cNvGrpSpPr/>
            <p:nvPr/>
          </p:nvGrpSpPr>
          <p:grpSpPr>
            <a:xfrm rot="-2700000">
              <a:off x="2262403" y="3731554"/>
              <a:ext cx="143728" cy="142172"/>
              <a:chOff x="3022600" y="3621750"/>
              <a:chExt cx="166200" cy="164400"/>
            </a:xfrm>
            <a:grpFill/>
          </p:grpSpPr>
          <p:cxnSp>
            <p:nvCxnSpPr>
              <p:cNvPr id="22" name="Google Shape;1767;p54">
                <a:extLst>
                  <a:ext uri="{FF2B5EF4-FFF2-40B4-BE49-F238E27FC236}">
                    <a16:creationId xmlns:a16="http://schemas.microsoft.com/office/drawing/2014/main" id="{CE785595-A4FD-73DC-E70E-12F5A53D7A25}"/>
                  </a:ext>
                </a:extLst>
              </p:cNvPr>
              <p:cNvCxnSpPr/>
              <p:nvPr/>
            </p:nvCxnSpPr>
            <p:spPr>
              <a:xfrm>
                <a:off x="3188800" y="3621750"/>
                <a:ext cx="0" cy="164400"/>
              </a:xfrm>
              <a:prstGeom prst="straightConnector1">
                <a:avLst/>
              </a:prstGeom>
              <a:grpFill/>
              <a:ln w="9525" cap="flat" cmpd="sng">
                <a:solidFill>
                  <a:schemeClr val="dk1"/>
                </a:solidFill>
                <a:prstDash val="solid"/>
                <a:round/>
                <a:headEnd type="none" w="med" len="med"/>
                <a:tailEnd type="none" w="med" len="med"/>
              </a:ln>
            </p:spPr>
          </p:cxnSp>
          <p:cxnSp>
            <p:nvCxnSpPr>
              <p:cNvPr id="23" name="Google Shape;1768;p54">
                <a:extLst>
                  <a:ext uri="{FF2B5EF4-FFF2-40B4-BE49-F238E27FC236}">
                    <a16:creationId xmlns:a16="http://schemas.microsoft.com/office/drawing/2014/main" id="{61F93128-703F-97FA-330E-39E04761D344}"/>
                  </a:ext>
                </a:extLst>
              </p:cNvPr>
              <p:cNvCxnSpPr/>
              <p:nvPr/>
            </p:nvCxnSpPr>
            <p:spPr>
              <a:xfrm>
                <a:off x="3022600" y="3780825"/>
                <a:ext cx="166200" cy="0"/>
              </a:xfrm>
              <a:prstGeom prst="straightConnector1">
                <a:avLst/>
              </a:prstGeom>
              <a:grpFill/>
              <a:ln w="9525" cap="flat" cmpd="sng">
                <a:solidFill>
                  <a:schemeClr val="dk1"/>
                </a:solidFill>
                <a:prstDash val="solid"/>
                <a:round/>
                <a:headEnd type="none" w="med" len="med"/>
                <a:tailEnd type="none" w="med" len="med"/>
              </a:ln>
            </p:spPr>
          </p:cxnSp>
        </p:grpSp>
      </p:grpSp>
      <p:sp>
        <p:nvSpPr>
          <p:cNvPr id="24" name="Google Shape;991;p37">
            <a:extLst>
              <a:ext uri="{FF2B5EF4-FFF2-40B4-BE49-F238E27FC236}">
                <a16:creationId xmlns:a16="http://schemas.microsoft.com/office/drawing/2014/main" id="{00E0AFF5-937A-E153-83E6-D1F979BAD3D7}"/>
              </a:ext>
            </a:extLst>
          </p:cNvPr>
          <p:cNvSpPr txBox="1">
            <a:spLocks/>
          </p:cNvSpPr>
          <p:nvPr/>
        </p:nvSpPr>
        <p:spPr>
          <a:xfrm>
            <a:off x="1445061" y="3032502"/>
            <a:ext cx="5878812" cy="4982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120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9pPr>
          </a:lstStyle>
          <a:p>
            <a:pPr marL="0" indent="0">
              <a:buFont typeface="Nunito Light"/>
              <a:buNone/>
            </a:pPr>
            <a:r>
              <a:rPr lang="it-IT" dirty="0"/>
              <a:t>Accesso solamente a video più visti in quel periodo per gli utenti non autenticati</a:t>
            </a:r>
          </a:p>
        </p:txBody>
      </p:sp>
    </p:spTree>
    <p:extLst>
      <p:ext uri="{BB962C8B-B14F-4D97-AF65-F5344CB8AC3E}">
        <p14:creationId xmlns:p14="http://schemas.microsoft.com/office/powerpoint/2010/main" val="41505035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885"/>
        <p:cNvGrpSpPr/>
        <p:nvPr/>
      </p:nvGrpSpPr>
      <p:grpSpPr>
        <a:xfrm>
          <a:off x="0" y="0"/>
          <a:ext cx="0" cy="0"/>
          <a:chOff x="0" y="0"/>
          <a:chExt cx="0" cy="0"/>
        </a:xfrm>
      </p:grpSpPr>
      <p:sp>
        <p:nvSpPr>
          <p:cNvPr id="886" name="Google Shape;886;p33"/>
          <p:cNvSpPr txBox="1">
            <a:spLocks noGrp="1"/>
          </p:cNvSpPr>
          <p:nvPr>
            <p:ph type="ctrTitle"/>
          </p:nvPr>
        </p:nvSpPr>
        <p:spPr>
          <a:xfrm>
            <a:off x="2257502" y="471199"/>
            <a:ext cx="5225157" cy="108267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Manrope Light"/>
                <a:ea typeface="Manrope Light"/>
                <a:cs typeface="Manrope Light"/>
                <a:sym typeface="Manrope Light"/>
              </a:rPr>
              <a:t>PARTE 4</a:t>
            </a:r>
            <a:endParaRPr dirty="0">
              <a:latin typeface="Manrope Light"/>
              <a:ea typeface="Manrope Light"/>
              <a:cs typeface="Manrope Light"/>
              <a:sym typeface="Manrope Light"/>
            </a:endParaRPr>
          </a:p>
        </p:txBody>
      </p:sp>
      <p:sp>
        <p:nvSpPr>
          <p:cNvPr id="887" name="Google Shape;887;p33"/>
          <p:cNvSpPr txBox="1">
            <a:spLocks noGrp="1"/>
          </p:cNvSpPr>
          <p:nvPr>
            <p:ph type="subTitle" idx="1"/>
          </p:nvPr>
        </p:nvSpPr>
        <p:spPr>
          <a:xfrm>
            <a:off x="742642" y="1870060"/>
            <a:ext cx="6138811" cy="162904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 sz="3200" dirty="0"/>
              <a:t>Utilizzo delle API in Flutter</a:t>
            </a:r>
          </a:p>
        </p:txBody>
      </p:sp>
      <p:sp>
        <p:nvSpPr>
          <p:cNvPr id="888" name="Google Shape;888;p33"/>
          <p:cNvSpPr/>
          <p:nvPr/>
        </p:nvSpPr>
        <p:spPr>
          <a:xfrm rot="-5400000">
            <a:off x="5960004" y="-463975"/>
            <a:ext cx="2357400" cy="10812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nvGrpSpPr>
          <p:cNvPr id="889" name="Google Shape;889;p33"/>
          <p:cNvGrpSpPr/>
          <p:nvPr/>
        </p:nvGrpSpPr>
        <p:grpSpPr>
          <a:xfrm>
            <a:off x="5694491" y="2184438"/>
            <a:ext cx="3186709" cy="2799521"/>
            <a:chOff x="5694491" y="2184438"/>
            <a:chExt cx="3186709" cy="2799521"/>
          </a:xfrm>
        </p:grpSpPr>
        <p:grpSp>
          <p:nvGrpSpPr>
            <p:cNvPr id="890" name="Google Shape;890;p33"/>
            <p:cNvGrpSpPr/>
            <p:nvPr/>
          </p:nvGrpSpPr>
          <p:grpSpPr>
            <a:xfrm>
              <a:off x="5694491" y="2184438"/>
              <a:ext cx="2894034" cy="2799521"/>
              <a:chOff x="5694491" y="2184438"/>
              <a:chExt cx="2894034" cy="2799521"/>
            </a:xfrm>
          </p:grpSpPr>
          <p:grpSp>
            <p:nvGrpSpPr>
              <p:cNvPr id="891" name="Google Shape;891;p33"/>
              <p:cNvGrpSpPr/>
              <p:nvPr/>
            </p:nvGrpSpPr>
            <p:grpSpPr>
              <a:xfrm>
                <a:off x="7996879" y="2184438"/>
                <a:ext cx="591646" cy="720033"/>
                <a:chOff x="3883186" y="1687261"/>
                <a:chExt cx="465900" cy="567000"/>
              </a:xfrm>
            </p:grpSpPr>
            <p:cxnSp>
              <p:nvCxnSpPr>
                <p:cNvPr id="892" name="Google Shape;892;p33"/>
                <p:cNvCxnSpPr/>
                <p:nvPr/>
              </p:nvCxnSpPr>
              <p:spPr>
                <a:xfrm>
                  <a:off x="4116580" y="1687261"/>
                  <a:ext cx="0" cy="567000"/>
                </a:xfrm>
                <a:prstGeom prst="straightConnector1">
                  <a:avLst/>
                </a:prstGeom>
                <a:noFill/>
                <a:ln w="19050" cap="flat" cmpd="sng">
                  <a:solidFill>
                    <a:schemeClr val="accent2"/>
                  </a:solidFill>
                  <a:prstDash val="solid"/>
                  <a:round/>
                  <a:headEnd type="none" w="sm" len="sm"/>
                  <a:tailEnd type="none" w="sm" len="sm"/>
                </a:ln>
              </p:spPr>
            </p:cxnSp>
            <p:cxnSp>
              <p:nvCxnSpPr>
                <p:cNvPr id="893" name="Google Shape;893;p33"/>
                <p:cNvCxnSpPr/>
                <p:nvPr/>
              </p:nvCxnSpPr>
              <p:spPr>
                <a:xfrm rot="10800000">
                  <a:off x="3883186" y="1970346"/>
                  <a:ext cx="465900" cy="0"/>
                </a:xfrm>
                <a:prstGeom prst="straightConnector1">
                  <a:avLst/>
                </a:prstGeom>
                <a:noFill/>
                <a:ln w="19050" cap="flat" cmpd="sng">
                  <a:solidFill>
                    <a:schemeClr val="accent2"/>
                  </a:solidFill>
                  <a:prstDash val="solid"/>
                  <a:round/>
                  <a:headEnd type="none" w="sm" len="sm"/>
                  <a:tailEnd type="none" w="sm" len="sm"/>
                </a:ln>
              </p:spPr>
            </p:cxnSp>
            <p:cxnSp>
              <p:nvCxnSpPr>
                <p:cNvPr id="894" name="Google Shape;894;p33"/>
                <p:cNvCxnSpPr/>
                <p:nvPr/>
              </p:nvCxnSpPr>
              <p:spPr>
                <a:xfrm flipH="1">
                  <a:off x="3952046" y="1806534"/>
                  <a:ext cx="329100" cy="328500"/>
                </a:xfrm>
                <a:prstGeom prst="straightConnector1">
                  <a:avLst/>
                </a:prstGeom>
                <a:noFill/>
                <a:ln w="19050" cap="flat" cmpd="sng">
                  <a:solidFill>
                    <a:schemeClr val="accent2"/>
                  </a:solidFill>
                  <a:prstDash val="solid"/>
                  <a:round/>
                  <a:headEnd type="none" w="sm" len="sm"/>
                  <a:tailEnd type="none" w="sm" len="sm"/>
                </a:ln>
              </p:spPr>
            </p:cxnSp>
            <p:cxnSp>
              <p:nvCxnSpPr>
                <p:cNvPr id="895" name="Google Shape;895;p33"/>
                <p:cNvCxnSpPr/>
                <p:nvPr/>
              </p:nvCxnSpPr>
              <p:spPr>
                <a:xfrm rot="10800000">
                  <a:off x="3952046" y="1806413"/>
                  <a:ext cx="329100" cy="328500"/>
                </a:xfrm>
                <a:prstGeom prst="straightConnector1">
                  <a:avLst/>
                </a:prstGeom>
                <a:noFill/>
                <a:ln w="19050" cap="flat" cmpd="sng">
                  <a:solidFill>
                    <a:schemeClr val="accent2"/>
                  </a:solidFill>
                  <a:prstDash val="solid"/>
                  <a:round/>
                  <a:headEnd type="none" w="sm" len="sm"/>
                  <a:tailEnd type="none" w="sm" len="sm"/>
                </a:ln>
              </p:spPr>
            </p:cxnSp>
          </p:grpSp>
          <p:grpSp>
            <p:nvGrpSpPr>
              <p:cNvPr id="896" name="Google Shape;896;p33"/>
              <p:cNvGrpSpPr/>
              <p:nvPr/>
            </p:nvGrpSpPr>
            <p:grpSpPr>
              <a:xfrm>
                <a:off x="5694491" y="4263925"/>
                <a:ext cx="591646" cy="720033"/>
                <a:chOff x="3883186" y="1687261"/>
                <a:chExt cx="465900" cy="567000"/>
              </a:xfrm>
            </p:grpSpPr>
            <p:cxnSp>
              <p:nvCxnSpPr>
                <p:cNvPr id="897" name="Google Shape;897;p33"/>
                <p:cNvCxnSpPr/>
                <p:nvPr/>
              </p:nvCxnSpPr>
              <p:spPr>
                <a:xfrm>
                  <a:off x="4116580" y="1687261"/>
                  <a:ext cx="0" cy="567000"/>
                </a:xfrm>
                <a:prstGeom prst="straightConnector1">
                  <a:avLst/>
                </a:prstGeom>
                <a:noFill/>
                <a:ln w="19050" cap="flat" cmpd="sng">
                  <a:solidFill>
                    <a:schemeClr val="accent2"/>
                  </a:solidFill>
                  <a:prstDash val="solid"/>
                  <a:round/>
                  <a:headEnd type="none" w="sm" len="sm"/>
                  <a:tailEnd type="none" w="sm" len="sm"/>
                </a:ln>
              </p:spPr>
            </p:cxnSp>
            <p:cxnSp>
              <p:nvCxnSpPr>
                <p:cNvPr id="898" name="Google Shape;898;p33"/>
                <p:cNvCxnSpPr/>
                <p:nvPr/>
              </p:nvCxnSpPr>
              <p:spPr>
                <a:xfrm rot="10800000">
                  <a:off x="3883186" y="1970346"/>
                  <a:ext cx="465900" cy="0"/>
                </a:xfrm>
                <a:prstGeom prst="straightConnector1">
                  <a:avLst/>
                </a:prstGeom>
                <a:noFill/>
                <a:ln w="19050" cap="flat" cmpd="sng">
                  <a:solidFill>
                    <a:schemeClr val="accent2"/>
                  </a:solidFill>
                  <a:prstDash val="solid"/>
                  <a:round/>
                  <a:headEnd type="none" w="sm" len="sm"/>
                  <a:tailEnd type="none" w="sm" len="sm"/>
                </a:ln>
              </p:spPr>
            </p:cxnSp>
            <p:cxnSp>
              <p:nvCxnSpPr>
                <p:cNvPr id="899" name="Google Shape;899;p33"/>
                <p:cNvCxnSpPr/>
                <p:nvPr/>
              </p:nvCxnSpPr>
              <p:spPr>
                <a:xfrm flipH="1">
                  <a:off x="3952046" y="1806534"/>
                  <a:ext cx="329100" cy="328500"/>
                </a:xfrm>
                <a:prstGeom prst="straightConnector1">
                  <a:avLst/>
                </a:prstGeom>
                <a:noFill/>
                <a:ln w="19050" cap="flat" cmpd="sng">
                  <a:solidFill>
                    <a:schemeClr val="accent2"/>
                  </a:solidFill>
                  <a:prstDash val="solid"/>
                  <a:round/>
                  <a:headEnd type="none" w="sm" len="sm"/>
                  <a:tailEnd type="none" w="sm" len="sm"/>
                </a:ln>
              </p:spPr>
            </p:cxnSp>
            <p:cxnSp>
              <p:nvCxnSpPr>
                <p:cNvPr id="900" name="Google Shape;900;p33"/>
                <p:cNvCxnSpPr/>
                <p:nvPr/>
              </p:nvCxnSpPr>
              <p:spPr>
                <a:xfrm rot="10800000">
                  <a:off x="3952046" y="1806413"/>
                  <a:ext cx="329100" cy="328500"/>
                </a:xfrm>
                <a:prstGeom prst="straightConnector1">
                  <a:avLst/>
                </a:prstGeom>
                <a:noFill/>
                <a:ln w="19050" cap="flat" cmpd="sng">
                  <a:solidFill>
                    <a:schemeClr val="accent2"/>
                  </a:solidFill>
                  <a:prstDash val="solid"/>
                  <a:round/>
                  <a:headEnd type="none" w="sm" len="sm"/>
                  <a:tailEnd type="none" w="sm" len="sm"/>
                </a:ln>
              </p:spPr>
            </p:cxnSp>
          </p:grpSp>
        </p:grpSp>
        <p:grpSp>
          <p:nvGrpSpPr>
            <p:cNvPr id="901" name="Google Shape;901;p33"/>
            <p:cNvGrpSpPr/>
            <p:nvPr/>
          </p:nvGrpSpPr>
          <p:grpSpPr>
            <a:xfrm>
              <a:off x="6846808" y="2758450"/>
              <a:ext cx="2034392" cy="2073275"/>
              <a:chOff x="6846808" y="2758450"/>
              <a:chExt cx="2034392" cy="2073275"/>
            </a:xfrm>
          </p:grpSpPr>
          <p:grpSp>
            <p:nvGrpSpPr>
              <p:cNvPr id="902" name="Google Shape;902;p33"/>
              <p:cNvGrpSpPr/>
              <p:nvPr/>
            </p:nvGrpSpPr>
            <p:grpSpPr>
              <a:xfrm>
                <a:off x="7821600" y="4151575"/>
                <a:ext cx="1059600" cy="508800"/>
                <a:chOff x="7250950" y="3409525"/>
                <a:chExt cx="1059600" cy="508800"/>
              </a:xfrm>
            </p:grpSpPr>
            <p:sp>
              <p:nvSpPr>
                <p:cNvPr id="903" name="Google Shape;903;p33"/>
                <p:cNvSpPr/>
                <p:nvPr/>
              </p:nvSpPr>
              <p:spPr>
                <a:xfrm>
                  <a:off x="7250950" y="3409525"/>
                  <a:ext cx="1059600" cy="508800"/>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cxnSp>
              <p:nvCxnSpPr>
                <p:cNvPr id="904" name="Google Shape;904;p33"/>
                <p:cNvCxnSpPr/>
                <p:nvPr/>
              </p:nvCxnSpPr>
              <p:spPr>
                <a:xfrm rot="10800000" flipH="1">
                  <a:off x="7664211" y="3572500"/>
                  <a:ext cx="557100" cy="2100"/>
                </a:xfrm>
                <a:prstGeom prst="straightConnector1">
                  <a:avLst/>
                </a:prstGeom>
                <a:noFill/>
                <a:ln w="9525" cap="flat" cmpd="sng">
                  <a:solidFill>
                    <a:schemeClr val="dk1"/>
                  </a:solidFill>
                  <a:prstDash val="solid"/>
                  <a:round/>
                  <a:headEnd type="none" w="sm" len="sm"/>
                  <a:tailEnd type="none" w="sm" len="sm"/>
                </a:ln>
              </p:spPr>
            </p:cxnSp>
            <p:sp>
              <p:nvSpPr>
                <p:cNvPr id="905" name="Google Shape;905;p33"/>
                <p:cNvSpPr/>
                <p:nvPr/>
              </p:nvSpPr>
              <p:spPr>
                <a:xfrm>
                  <a:off x="7340188" y="3529825"/>
                  <a:ext cx="268200" cy="2682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cxnSp>
              <p:nvCxnSpPr>
                <p:cNvPr id="906" name="Google Shape;906;p33"/>
                <p:cNvCxnSpPr/>
                <p:nvPr/>
              </p:nvCxnSpPr>
              <p:spPr>
                <a:xfrm rot="10800000" flipH="1">
                  <a:off x="7664211" y="3636750"/>
                  <a:ext cx="557100" cy="2100"/>
                </a:xfrm>
                <a:prstGeom prst="straightConnector1">
                  <a:avLst/>
                </a:prstGeom>
                <a:noFill/>
                <a:ln w="9525" cap="flat" cmpd="sng">
                  <a:solidFill>
                    <a:schemeClr val="dk1"/>
                  </a:solidFill>
                  <a:prstDash val="solid"/>
                  <a:round/>
                  <a:headEnd type="none" w="sm" len="sm"/>
                  <a:tailEnd type="none" w="sm" len="sm"/>
                </a:ln>
              </p:spPr>
            </p:cxnSp>
            <p:cxnSp>
              <p:nvCxnSpPr>
                <p:cNvPr id="907" name="Google Shape;907;p33"/>
                <p:cNvCxnSpPr/>
                <p:nvPr/>
              </p:nvCxnSpPr>
              <p:spPr>
                <a:xfrm rot="10800000" flipH="1">
                  <a:off x="7664211" y="3765650"/>
                  <a:ext cx="557100" cy="2100"/>
                </a:xfrm>
                <a:prstGeom prst="straightConnector1">
                  <a:avLst/>
                </a:prstGeom>
                <a:noFill/>
                <a:ln w="9525" cap="flat" cmpd="sng">
                  <a:solidFill>
                    <a:schemeClr val="dk1"/>
                  </a:solidFill>
                  <a:prstDash val="solid"/>
                  <a:round/>
                  <a:headEnd type="none" w="sm" len="sm"/>
                  <a:tailEnd type="none" w="sm" len="sm"/>
                </a:ln>
              </p:spPr>
            </p:cxnSp>
            <p:cxnSp>
              <p:nvCxnSpPr>
                <p:cNvPr id="908" name="Google Shape;908;p33"/>
                <p:cNvCxnSpPr/>
                <p:nvPr/>
              </p:nvCxnSpPr>
              <p:spPr>
                <a:xfrm rot="10800000" flipH="1">
                  <a:off x="7664211" y="3701200"/>
                  <a:ext cx="557100" cy="2100"/>
                </a:xfrm>
                <a:prstGeom prst="straightConnector1">
                  <a:avLst/>
                </a:prstGeom>
                <a:noFill/>
                <a:ln w="9525" cap="flat" cmpd="sng">
                  <a:solidFill>
                    <a:schemeClr val="dk1"/>
                  </a:solidFill>
                  <a:prstDash val="solid"/>
                  <a:round/>
                  <a:headEnd type="none" w="sm" len="sm"/>
                  <a:tailEnd type="none" w="sm" len="sm"/>
                </a:ln>
              </p:spPr>
            </p:cxnSp>
          </p:grpSp>
          <p:grpSp>
            <p:nvGrpSpPr>
              <p:cNvPr id="909" name="Google Shape;909;p33"/>
              <p:cNvGrpSpPr/>
              <p:nvPr/>
            </p:nvGrpSpPr>
            <p:grpSpPr>
              <a:xfrm>
                <a:off x="6891059" y="2758450"/>
                <a:ext cx="591653" cy="1081200"/>
                <a:chOff x="7224259" y="2787025"/>
                <a:chExt cx="591653" cy="1081200"/>
              </a:xfrm>
            </p:grpSpPr>
            <p:sp>
              <p:nvSpPr>
                <p:cNvPr id="910" name="Google Shape;910;p33"/>
                <p:cNvSpPr/>
                <p:nvPr/>
              </p:nvSpPr>
              <p:spPr>
                <a:xfrm>
                  <a:off x="7224263" y="2787025"/>
                  <a:ext cx="591649" cy="1081200"/>
                </a:xfrm>
                <a:custGeom>
                  <a:avLst/>
                  <a:gdLst/>
                  <a:ahLst/>
                  <a:cxnLst/>
                  <a:rect l="l" t="t" r="r" b="b"/>
                  <a:pathLst>
                    <a:path w="1331" h="891" extrusionOk="0">
                      <a:moveTo>
                        <a:pt x="0" y="0"/>
                      </a:moveTo>
                      <a:lnTo>
                        <a:pt x="1331" y="0"/>
                      </a:lnTo>
                      <a:lnTo>
                        <a:pt x="1331" y="891"/>
                      </a:lnTo>
                      <a:lnTo>
                        <a:pt x="0" y="891"/>
                      </a:lnTo>
                      <a:lnTo>
                        <a:pt x="0"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cxnSp>
              <p:nvCxnSpPr>
                <p:cNvPr id="911" name="Google Shape;911;p33"/>
                <p:cNvCxnSpPr/>
                <p:nvPr/>
              </p:nvCxnSpPr>
              <p:spPr>
                <a:xfrm>
                  <a:off x="7224259" y="2930184"/>
                  <a:ext cx="591600" cy="0"/>
                </a:xfrm>
                <a:prstGeom prst="straightConnector1">
                  <a:avLst/>
                </a:prstGeom>
                <a:noFill/>
                <a:ln w="9525" cap="flat" cmpd="sng">
                  <a:solidFill>
                    <a:schemeClr val="dk1"/>
                  </a:solidFill>
                  <a:prstDash val="solid"/>
                  <a:round/>
                  <a:headEnd type="none" w="sm" len="sm"/>
                  <a:tailEnd type="none" w="sm" len="sm"/>
                </a:ln>
              </p:spPr>
            </p:cxnSp>
            <p:sp>
              <p:nvSpPr>
                <p:cNvPr id="912" name="Google Shape;912;p33"/>
                <p:cNvSpPr/>
                <p:nvPr/>
              </p:nvSpPr>
              <p:spPr>
                <a:xfrm>
                  <a:off x="7272265" y="2832416"/>
                  <a:ext cx="41900" cy="42773"/>
                </a:xfrm>
                <a:custGeom>
                  <a:avLst/>
                  <a:gdLst/>
                  <a:ahLst/>
                  <a:cxnLst/>
                  <a:rect l="l" t="t" r="r" b="b"/>
                  <a:pathLst>
                    <a:path w="48" h="49" extrusionOk="0">
                      <a:moveTo>
                        <a:pt x="48" y="24"/>
                      </a:moveTo>
                      <a:cubicBezTo>
                        <a:pt x="48" y="28"/>
                        <a:pt x="47" y="32"/>
                        <a:pt x="45" y="36"/>
                      </a:cubicBezTo>
                      <a:cubicBezTo>
                        <a:pt x="43" y="39"/>
                        <a:pt x="39" y="43"/>
                        <a:pt x="36" y="45"/>
                      </a:cubicBezTo>
                      <a:cubicBezTo>
                        <a:pt x="32" y="47"/>
                        <a:pt x="28" y="49"/>
                        <a:pt x="24" y="49"/>
                      </a:cubicBezTo>
                      <a:cubicBezTo>
                        <a:pt x="20" y="49"/>
                        <a:pt x="16" y="47"/>
                        <a:pt x="12" y="45"/>
                      </a:cubicBezTo>
                      <a:cubicBezTo>
                        <a:pt x="8" y="43"/>
                        <a:pt x="5" y="39"/>
                        <a:pt x="3" y="36"/>
                      </a:cubicBezTo>
                      <a:cubicBezTo>
                        <a:pt x="1" y="32"/>
                        <a:pt x="0" y="28"/>
                        <a:pt x="0" y="24"/>
                      </a:cubicBezTo>
                      <a:cubicBezTo>
                        <a:pt x="0" y="20"/>
                        <a:pt x="1" y="16"/>
                        <a:pt x="3" y="12"/>
                      </a:cubicBezTo>
                      <a:cubicBezTo>
                        <a:pt x="5" y="8"/>
                        <a:pt x="8" y="5"/>
                        <a:pt x="12" y="3"/>
                      </a:cubicBezTo>
                      <a:cubicBezTo>
                        <a:pt x="16" y="1"/>
                        <a:pt x="20" y="0"/>
                        <a:pt x="24" y="0"/>
                      </a:cubicBezTo>
                      <a:cubicBezTo>
                        <a:pt x="28" y="0"/>
                        <a:pt x="32" y="1"/>
                        <a:pt x="36" y="3"/>
                      </a:cubicBezTo>
                      <a:cubicBezTo>
                        <a:pt x="39" y="5"/>
                        <a:pt x="43" y="8"/>
                        <a:pt x="45" y="12"/>
                      </a:cubicBezTo>
                      <a:cubicBezTo>
                        <a:pt x="47" y="16"/>
                        <a:pt x="48" y="20"/>
                        <a:pt x="48" y="24"/>
                      </a:cubicBezTo>
                      <a:close/>
                    </a:path>
                  </a:pathLst>
                </a:custGeom>
                <a:noFill/>
                <a:ln w="9525" cap="flat" cmpd="sng">
                  <a:solidFill>
                    <a:schemeClr val="dk1"/>
                  </a:solidFill>
                  <a:prstDash val="solid"/>
                  <a:round/>
                  <a:headEnd type="none" w="sm" len="sm"/>
                  <a:tailEnd type="none" w="sm" len="sm"/>
                </a:ln>
              </p:spPr>
              <p:txBody>
                <a:bodyPr spcFirstLastPara="1" wrap="square" lIns="92150" tIns="0" rIns="9215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3" name="Google Shape;913;p33"/>
                <p:cNvSpPr/>
                <p:nvPr/>
              </p:nvSpPr>
              <p:spPr>
                <a:xfrm>
                  <a:off x="7371776" y="2832416"/>
                  <a:ext cx="42773" cy="42773"/>
                </a:xfrm>
                <a:custGeom>
                  <a:avLst/>
                  <a:gdLst/>
                  <a:ahLst/>
                  <a:cxnLst/>
                  <a:rect l="l" t="t" r="r" b="b"/>
                  <a:pathLst>
                    <a:path w="49" h="49" extrusionOk="0">
                      <a:moveTo>
                        <a:pt x="49" y="24"/>
                      </a:moveTo>
                      <a:cubicBezTo>
                        <a:pt x="49" y="28"/>
                        <a:pt x="48" y="32"/>
                        <a:pt x="46" y="36"/>
                      </a:cubicBezTo>
                      <a:cubicBezTo>
                        <a:pt x="43" y="39"/>
                        <a:pt x="40" y="43"/>
                        <a:pt x="37" y="45"/>
                      </a:cubicBezTo>
                      <a:cubicBezTo>
                        <a:pt x="33" y="47"/>
                        <a:pt x="29" y="49"/>
                        <a:pt x="25" y="49"/>
                      </a:cubicBezTo>
                      <a:cubicBezTo>
                        <a:pt x="20" y="49"/>
                        <a:pt x="15" y="47"/>
                        <a:pt x="12" y="45"/>
                      </a:cubicBezTo>
                      <a:cubicBezTo>
                        <a:pt x="8" y="43"/>
                        <a:pt x="6" y="39"/>
                        <a:pt x="4" y="36"/>
                      </a:cubicBezTo>
                      <a:cubicBezTo>
                        <a:pt x="1" y="32"/>
                        <a:pt x="0" y="28"/>
                        <a:pt x="0" y="24"/>
                      </a:cubicBezTo>
                      <a:cubicBezTo>
                        <a:pt x="0" y="20"/>
                        <a:pt x="1" y="16"/>
                        <a:pt x="4" y="12"/>
                      </a:cubicBezTo>
                      <a:cubicBezTo>
                        <a:pt x="6" y="8"/>
                        <a:pt x="8" y="5"/>
                        <a:pt x="12" y="3"/>
                      </a:cubicBezTo>
                      <a:cubicBezTo>
                        <a:pt x="15" y="1"/>
                        <a:pt x="20" y="0"/>
                        <a:pt x="25" y="0"/>
                      </a:cubicBezTo>
                      <a:cubicBezTo>
                        <a:pt x="29" y="0"/>
                        <a:pt x="33" y="1"/>
                        <a:pt x="37" y="3"/>
                      </a:cubicBezTo>
                      <a:cubicBezTo>
                        <a:pt x="40" y="5"/>
                        <a:pt x="44" y="8"/>
                        <a:pt x="46" y="12"/>
                      </a:cubicBezTo>
                      <a:cubicBezTo>
                        <a:pt x="48" y="16"/>
                        <a:pt x="49" y="20"/>
                        <a:pt x="49" y="24"/>
                      </a:cubicBezTo>
                      <a:close/>
                    </a:path>
                  </a:pathLst>
                </a:custGeom>
                <a:noFill/>
                <a:ln w="9525" cap="flat" cmpd="sng">
                  <a:solidFill>
                    <a:schemeClr val="dk1"/>
                  </a:solidFill>
                  <a:prstDash val="solid"/>
                  <a:round/>
                  <a:headEnd type="none" w="sm" len="sm"/>
                  <a:tailEnd type="none" w="sm" len="sm"/>
                </a:ln>
              </p:spPr>
              <p:txBody>
                <a:bodyPr spcFirstLastPara="1" wrap="square" lIns="92150" tIns="0" rIns="9215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4" name="Google Shape;914;p33"/>
                <p:cNvSpPr/>
                <p:nvPr/>
              </p:nvSpPr>
              <p:spPr>
                <a:xfrm>
                  <a:off x="7471288" y="2832416"/>
                  <a:ext cx="42773" cy="42773"/>
                </a:xfrm>
                <a:custGeom>
                  <a:avLst/>
                  <a:gdLst/>
                  <a:ahLst/>
                  <a:cxnLst/>
                  <a:rect l="l" t="t" r="r" b="b"/>
                  <a:pathLst>
                    <a:path w="49" h="49" extrusionOk="0">
                      <a:moveTo>
                        <a:pt x="49" y="24"/>
                      </a:moveTo>
                      <a:cubicBezTo>
                        <a:pt x="49" y="28"/>
                        <a:pt x="47" y="32"/>
                        <a:pt x="45" y="36"/>
                      </a:cubicBezTo>
                      <a:cubicBezTo>
                        <a:pt x="43" y="39"/>
                        <a:pt x="40" y="43"/>
                        <a:pt x="36" y="45"/>
                      </a:cubicBezTo>
                      <a:cubicBezTo>
                        <a:pt x="33" y="47"/>
                        <a:pt x="28" y="49"/>
                        <a:pt x="24" y="49"/>
                      </a:cubicBezTo>
                      <a:cubicBezTo>
                        <a:pt x="20" y="49"/>
                        <a:pt x="16" y="47"/>
                        <a:pt x="12" y="45"/>
                      </a:cubicBezTo>
                      <a:cubicBezTo>
                        <a:pt x="8" y="43"/>
                        <a:pt x="5" y="39"/>
                        <a:pt x="3" y="36"/>
                      </a:cubicBezTo>
                      <a:cubicBezTo>
                        <a:pt x="1" y="32"/>
                        <a:pt x="0" y="28"/>
                        <a:pt x="0" y="24"/>
                      </a:cubicBezTo>
                      <a:cubicBezTo>
                        <a:pt x="0" y="20"/>
                        <a:pt x="1" y="16"/>
                        <a:pt x="3" y="12"/>
                      </a:cubicBezTo>
                      <a:cubicBezTo>
                        <a:pt x="5" y="8"/>
                        <a:pt x="8" y="5"/>
                        <a:pt x="12" y="3"/>
                      </a:cubicBezTo>
                      <a:cubicBezTo>
                        <a:pt x="16" y="1"/>
                        <a:pt x="20" y="0"/>
                        <a:pt x="24" y="0"/>
                      </a:cubicBezTo>
                      <a:cubicBezTo>
                        <a:pt x="28" y="0"/>
                        <a:pt x="33" y="1"/>
                        <a:pt x="36" y="3"/>
                      </a:cubicBezTo>
                      <a:cubicBezTo>
                        <a:pt x="40" y="5"/>
                        <a:pt x="43" y="8"/>
                        <a:pt x="45" y="12"/>
                      </a:cubicBezTo>
                      <a:cubicBezTo>
                        <a:pt x="47" y="16"/>
                        <a:pt x="49" y="20"/>
                        <a:pt x="49" y="24"/>
                      </a:cubicBezTo>
                      <a:close/>
                    </a:path>
                  </a:pathLst>
                </a:custGeom>
                <a:noFill/>
                <a:ln w="9525" cap="flat" cmpd="sng">
                  <a:solidFill>
                    <a:schemeClr val="dk1"/>
                  </a:solidFill>
                  <a:prstDash val="solid"/>
                  <a:round/>
                  <a:headEnd type="none" w="sm" len="sm"/>
                  <a:tailEnd type="none" w="sm" len="sm"/>
                </a:ln>
              </p:spPr>
              <p:txBody>
                <a:bodyPr spcFirstLastPara="1" wrap="square" lIns="92150" tIns="0" rIns="9215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915" name="Google Shape;915;p33"/>
              <p:cNvGrpSpPr/>
              <p:nvPr/>
            </p:nvGrpSpPr>
            <p:grpSpPr>
              <a:xfrm>
                <a:off x="7769118" y="3326074"/>
                <a:ext cx="661665" cy="348296"/>
                <a:chOff x="7965318" y="3354649"/>
                <a:chExt cx="661665" cy="348296"/>
              </a:xfrm>
            </p:grpSpPr>
            <p:sp>
              <p:nvSpPr>
                <p:cNvPr id="916" name="Google Shape;916;p33"/>
                <p:cNvSpPr/>
                <p:nvPr/>
              </p:nvSpPr>
              <p:spPr>
                <a:xfrm>
                  <a:off x="7965318" y="3354649"/>
                  <a:ext cx="661665" cy="348296"/>
                </a:xfrm>
                <a:custGeom>
                  <a:avLst/>
                  <a:gdLst/>
                  <a:ahLst/>
                  <a:cxnLst/>
                  <a:rect l="l" t="t" r="r" b="b"/>
                  <a:pathLst>
                    <a:path w="758" h="399" extrusionOk="0">
                      <a:moveTo>
                        <a:pt x="0" y="0"/>
                      </a:moveTo>
                      <a:lnTo>
                        <a:pt x="758" y="0"/>
                      </a:lnTo>
                      <a:lnTo>
                        <a:pt x="758" y="399"/>
                      </a:lnTo>
                      <a:lnTo>
                        <a:pt x="0" y="399"/>
                      </a:lnTo>
                      <a:lnTo>
                        <a:pt x="0"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17" name="Google Shape;917;p33"/>
                <p:cNvSpPr/>
                <p:nvPr/>
              </p:nvSpPr>
              <p:spPr>
                <a:xfrm>
                  <a:off x="8113713" y="3437577"/>
                  <a:ext cx="105622" cy="182441"/>
                </a:xfrm>
                <a:custGeom>
                  <a:avLst/>
                  <a:gdLst/>
                  <a:ahLst/>
                  <a:cxnLst/>
                  <a:rect l="l" t="t" r="r" b="b"/>
                  <a:pathLst>
                    <a:path w="121" h="209" fill="none" extrusionOk="0">
                      <a:moveTo>
                        <a:pt x="121" y="0"/>
                      </a:moveTo>
                      <a:lnTo>
                        <a:pt x="0" y="104"/>
                      </a:lnTo>
                      <a:lnTo>
                        <a:pt x="121" y="209"/>
                      </a:lnTo>
                    </a:path>
                  </a:pathLst>
                </a:custGeom>
                <a:noFill/>
                <a:ln w="9525" cap="flat" cmpd="sng">
                  <a:solidFill>
                    <a:schemeClr val="lt1"/>
                  </a:solidFill>
                  <a:prstDash val="solid"/>
                  <a:miter lim="8000"/>
                  <a:headEnd type="none" w="sm" len="sm"/>
                  <a:tailEnd type="none" w="sm" len="sm"/>
                </a:ln>
              </p:spPr>
              <p:txBody>
                <a:bodyPr spcFirstLastPara="1" wrap="square" lIns="92150" tIns="28075" rIns="92150" bIns="28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8" name="Google Shape;918;p33"/>
                <p:cNvSpPr/>
                <p:nvPr/>
              </p:nvSpPr>
              <p:spPr>
                <a:xfrm>
                  <a:off x="8372967" y="3437577"/>
                  <a:ext cx="105622" cy="182441"/>
                </a:xfrm>
                <a:custGeom>
                  <a:avLst/>
                  <a:gdLst/>
                  <a:ahLst/>
                  <a:cxnLst/>
                  <a:rect l="l" t="t" r="r" b="b"/>
                  <a:pathLst>
                    <a:path w="121" h="209" fill="none" extrusionOk="0">
                      <a:moveTo>
                        <a:pt x="0" y="0"/>
                      </a:moveTo>
                      <a:lnTo>
                        <a:pt x="121" y="104"/>
                      </a:lnTo>
                      <a:lnTo>
                        <a:pt x="0" y="209"/>
                      </a:lnTo>
                    </a:path>
                  </a:pathLst>
                </a:custGeom>
                <a:noFill/>
                <a:ln w="9525" cap="flat" cmpd="sng">
                  <a:solidFill>
                    <a:schemeClr val="lt1"/>
                  </a:solidFill>
                  <a:prstDash val="solid"/>
                  <a:miter lim="8000"/>
                  <a:headEnd type="none" w="sm" len="sm"/>
                  <a:tailEnd type="none" w="sm" len="sm"/>
                </a:ln>
              </p:spPr>
              <p:txBody>
                <a:bodyPr spcFirstLastPara="1" wrap="square" lIns="92150" tIns="28075" rIns="92150" bIns="28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cxnSp>
              <p:nvCxnSpPr>
                <p:cNvPr id="919" name="Google Shape;919;p33"/>
                <p:cNvCxnSpPr/>
                <p:nvPr/>
              </p:nvCxnSpPr>
              <p:spPr>
                <a:xfrm flipH="1">
                  <a:off x="8269156" y="3437577"/>
                  <a:ext cx="61038" cy="182688"/>
                </a:xfrm>
                <a:prstGeom prst="straightConnector1">
                  <a:avLst/>
                </a:prstGeom>
                <a:noFill/>
                <a:ln w="9525" cap="flat" cmpd="sng">
                  <a:solidFill>
                    <a:schemeClr val="lt1"/>
                  </a:solidFill>
                  <a:prstDash val="solid"/>
                  <a:miter lim="8000"/>
                  <a:headEnd type="none" w="sm" len="sm"/>
                  <a:tailEnd type="none" w="sm" len="sm"/>
                </a:ln>
              </p:spPr>
            </p:cxnSp>
          </p:grpSp>
          <p:grpSp>
            <p:nvGrpSpPr>
              <p:cNvPr id="920" name="Google Shape;920;p33"/>
              <p:cNvGrpSpPr/>
              <p:nvPr/>
            </p:nvGrpSpPr>
            <p:grpSpPr>
              <a:xfrm>
                <a:off x="6846808" y="4151575"/>
                <a:ext cx="680150" cy="680150"/>
                <a:chOff x="5268533" y="3923850"/>
                <a:chExt cx="680150" cy="680150"/>
              </a:xfrm>
            </p:grpSpPr>
            <p:sp>
              <p:nvSpPr>
                <p:cNvPr id="921" name="Google Shape;921;p33"/>
                <p:cNvSpPr/>
                <p:nvPr/>
              </p:nvSpPr>
              <p:spPr>
                <a:xfrm>
                  <a:off x="5268533" y="3923850"/>
                  <a:ext cx="680150" cy="680150"/>
                </a:xfrm>
                <a:custGeom>
                  <a:avLst/>
                  <a:gdLst/>
                  <a:ahLst/>
                  <a:cxnLst/>
                  <a:rect l="l" t="t" r="r" b="b"/>
                  <a:pathLst>
                    <a:path w="693" h="693" extrusionOk="0">
                      <a:moveTo>
                        <a:pt x="693" y="346"/>
                      </a:moveTo>
                      <a:cubicBezTo>
                        <a:pt x="693" y="407"/>
                        <a:pt x="677" y="467"/>
                        <a:pt x="647" y="519"/>
                      </a:cubicBezTo>
                      <a:cubicBezTo>
                        <a:pt x="617" y="572"/>
                        <a:pt x="573" y="616"/>
                        <a:pt x="520" y="646"/>
                      </a:cubicBezTo>
                      <a:cubicBezTo>
                        <a:pt x="467" y="677"/>
                        <a:pt x="408" y="693"/>
                        <a:pt x="347" y="693"/>
                      </a:cubicBezTo>
                      <a:cubicBezTo>
                        <a:pt x="286" y="693"/>
                        <a:pt x="226" y="677"/>
                        <a:pt x="174" y="646"/>
                      </a:cubicBezTo>
                      <a:cubicBezTo>
                        <a:pt x="121" y="616"/>
                        <a:pt x="77" y="572"/>
                        <a:pt x="47" y="519"/>
                      </a:cubicBezTo>
                      <a:cubicBezTo>
                        <a:pt x="16" y="467"/>
                        <a:pt x="0" y="407"/>
                        <a:pt x="0" y="346"/>
                      </a:cubicBezTo>
                      <a:cubicBezTo>
                        <a:pt x="0" y="285"/>
                        <a:pt x="16" y="226"/>
                        <a:pt x="47" y="173"/>
                      </a:cubicBezTo>
                      <a:cubicBezTo>
                        <a:pt x="77" y="120"/>
                        <a:pt x="121" y="76"/>
                        <a:pt x="174" y="46"/>
                      </a:cubicBezTo>
                      <a:cubicBezTo>
                        <a:pt x="226" y="16"/>
                        <a:pt x="286" y="0"/>
                        <a:pt x="347" y="0"/>
                      </a:cubicBezTo>
                      <a:cubicBezTo>
                        <a:pt x="408" y="0"/>
                        <a:pt x="467" y="16"/>
                        <a:pt x="520" y="46"/>
                      </a:cubicBezTo>
                      <a:cubicBezTo>
                        <a:pt x="573" y="76"/>
                        <a:pt x="617" y="120"/>
                        <a:pt x="647" y="173"/>
                      </a:cubicBezTo>
                      <a:cubicBezTo>
                        <a:pt x="677" y="226"/>
                        <a:pt x="693" y="285"/>
                        <a:pt x="693" y="346"/>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2" name="Google Shape;922;p33"/>
                <p:cNvSpPr/>
                <p:nvPr/>
              </p:nvSpPr>
              <p:spPr>
                <a:xfrm>
                  <a:off x="5469732" y="4127993"/>
                  <a:ext cx="81461" cy="270882"/>
                </a:xfrm>
                <a:custGeom>
                  <a:avLst/>
                  <a:gdLst/>
                  <a:ahLst/>
                  <a:cxnLst/>
                  <a:rect l="l" t="t" r="r" b="b"/>
                  <a:pathLst>
                    <a:path w="83" h="276" fill="none" extrusionOk="0">
                      <a:moveTo>
                        <a:pt x="83" y="275"/>
                      </a:moveTo>
                      <a:cubicBezTo>
                        <a:pt x="68" y="279"/>
                        <a:pt x="52" y="268"/>
                        <a:pt x="46" y="254"/>
                      </a:cubicBezTo>
                      <a:cubicBezTo>
                        <a:pt x="40" y="240"/>
                        <a:pt x="40" y="225"/>
                        <a:pt x="41" y="209"/>
                      </a:cubicBezTo>
                      <a:cubicBezTo>
                        <a:pt x="42" y="194"/>
                        <a:pt x="44" y="178"/>
                        <a:pt x="39" y="163"/>
                      </a:cubicBezTo>
                      <a:cubicBezTo>
                        <a:pt x="37" y="155"/>
                        <a:pt x="31" y="147"/>
                        <a:pt x="24" y="142"/>
                      </a:cubicBezTo>
                      <a:cubicBezTo>
                        <a:pt x="17" y="137"/>
                        <a:pt x="7" y="136"/>
                        <a:pt x="0" y="140"/>
                      </a:cubicBezTo>
                      <a:lnTo>
                        <a:pt x="0" y="137"/>
                      </a:lnTo>
                      <a:cubicBezTo>
                        <a:pt x="15" y="141"/>
                        <a:pt x="30" y="130"/>
                        <a:pt x="37" y="116"/>
                      </a:cubicBezTo>
                      <a:cubicBezTo>
                        <a:pt x="43" y="102"/>
                        <a:pt x="43" y="86"/>
                        <a:pt x="42" y="70"/>
                      </a:cubicBezTo>
                      <a:cubicBezTo>
                        <a:pt x="40" y="55"/>
                        <a:pt x="39" y="39"/>
                        <a:pt x="44" y="25"/>
                      </a:cubicBezTo>
                      <a:cubicBezTo>
                        <a:pt x="46" y="16"/>
                        <a:pt x="50" y="9"/>
                        <a:pt x="58" y="4"/>
                      </a:cubicBezTo>
                      <a:cubicBezTo>
                        <a:pt x="65" y="-1"/>
                        <a:pt x="76" y="-2"/>
                        <a:pt x="83" y="2"/>
                      </a:cubicBezTo>
                    </a:path>
                  </a:pathLst>
                </a:custGeom>
                <a:noFill/>
                <a:ln w="9525" cap="flat" cmpd="sng">
                  <a:solidFill>
                    <a:schemeClr val="lt1"/>
                  </a:solidFill>
                  <a:prstDash val="solid"/>
                  <a:round/>
                  <a:headEnd type="none" w="sm" len="sm"/>
                  <a:tailEnd type="none" w="sm" len="sm"/>
                </a:ln>
              </p:spPr>
              <p:txBody>
                <a:bodyPr spcFirstLastPara="1" wrap="square" lIns="92150" tIns="47150" rIns="92150" bIns="47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3" name="Google Shape;923;p33"/>
                <p:cNvSpPr/>
                <p:nvPr/>
              </p:nvSpPr>
              <p:spPr>
                <a:xfrm>
                  <a:off x="5666023" y="4127993"/>
                  <a:ext cx="82442" cy="270882"/>
                </a:xfrm>
                <a:custGeom>
                  <a:avLst/>
                  <a:gdLst/>
                  <a:ahLst/>
                  <a:cxnLst/>
                  <a:rect l="l" t="t" r="r" b="b"/>
                  <a:pathLst>
                    <a:path w="84" h="276" fill="none" extrusionOk="0">
                      <a:moveTo>
                        <a:pt x="0" y="275"/>
                      </a:moveTo>
                      <a:cubicBezTo>
                        <a:pt x="15" y="279"/>
                        <a:pt x="30" y="268"/>
                        <a:pt x="37" y="254"/>
                      </a:cubicBezTo>
                      <a:cubicBezTo>
                        <a:pt x="43" y="240"/>
                        <a:pt x="43" y="225"/>
                        <a:pt x="42" y="209"/>
                      </a:cubicBezTo>
                      <a:cubicBezTo>
                        <a:pt x="41" y="194"/>
                        <a:pt x="39" y="178"/>
                        <a:pt x="44" y="163"/>
                      </a:cubicBezTo>
                      <a:cubicBezTo>
                        <a:pt x="47" y="155"/>
                        <a:pt x="52" y="147"/>
                        <a:pt x="59" y="142"/>
                      </a:cubicBezTo>
                      <a:cubicBezTo>
                        <a:pt x="66" y="137"/>
                        <a:pt x="76" y="136"/>
                        <a:pt x="84" y="140"/>
                      </a:cubicBezTo>
                      <a:lnTo>
                        <a:pt x="84" y="137"/>
                      </a:lnTo>
                      <a:cubicBezTo>
                        <a:pt x="69" y="141"/>
                        <a:pt x="53" y="130"/>
                        <a:pt x="47" y="116"/>
                      </a:cubicBezTo>
                      <a:cubicBezTo>
                        <a:pt x="40" y="102"/>
                        <a:pt x="41" y="86"/>
                        <a:pt x="42" y="70"/>
                      </a:cubicBezTo>
                      <a:cubicBezTo>
                        <a:pt x="43" y="55"/>
                        <a:pt x="44" y="39"/>
                        <a:pt x="40" y="25"/>
                      </a:cubicBezTo>
                      <a:cubicBezTo>
                        <a:pt x="37" y="16"/>
                        <a:pt x="32" y="9"/>
                        <a:pt x="25" y="4"/>
                      </a:cubicBezTo>
                      <a:cubicBezTo>
                        <a:pt x="18" y="-1"/>
                        <a:pt x="8" y="-2"/>
                        <a:pt x="0" y="2"/>
                      </a:cubicBezTo>
                    </a:path>
                  </a:pathLst>
                </a:custGeom>
                <a:noFill/>
                <a:ln w="9525" cap="flat" cmpd="sng">
                  <a:solidFill>
                    <a:schemeClr val="lt1"/>
                  </a:solidFill>
                  <a:prstDash val="solid"/>
                  <a:round/>
                  <a:headEnd type="none" w="sm" len="sm"/>
                  <a:tailEnd type="none" w="sm" len="sm"/>
                </a:ln>
              </p:spPr>
              <p:txBody>
                <a:bodyPr spcFirstLastPara="1" wrap="square" lIns="92150" tIns="47150" rIns="92150" bIns="47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spTree>
    <p:extLst>
      <p:ext uri="{BB962C8B-B14F-4D97-AF65-F5344CB8AC3E}">
        <p14:creationId xmlns:p14="http://schemas.microsoft.com/office/powerpoint/2010/main" val="17227731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D925C1C-8962-77D9-4B3D-1DE402DB1DE3}"/>
              </a:ext>
            </a:extLst>
          </p:cNvPr>
          <p:cNvSpPr>
            <a:spLocks noGrp="1"/>
          </p:cNvSpPr>
          <p:nvPr>
            <p:ph type="title"/>
          </p:nvPr>
        </p:nvSpPr>
        <p:spPr/>
        <p:txBody>
          <a:bodyPr/>
          <a:lstStyle/>
          <a:p>
            <a:r>
              <a:rPr lang="it-IT" dirty="0"/>
              <a:t>Introduzione alla parte 4</a:t>
            </a:r>
          </a:p>
        </p:txBody>
      </p:sp>
      <p:sp>
        <p:nvSpPr>
          <p:cNvPr id="3" name="Segnaposto testo 2">
            <a:extLst>
              <a:ext uri="{FF2B5EF4-FFF2-40B4-BE49-F238E27FC236}">
                <a16:creationId xmlns:a16="http://schemas.microsoft.com/office/drawing/2014/main" id="{7CE961EB-812F-449C-7973-D199BCBC3F6D}"/>
              </a:ext>
            </a:extLst>
          </p:cNvPr>
          <p:cNvSpPr>
            <a:spLocks noGrp="1"/>
          </p:cNvSpPr>
          <p:nvPr>
            <p:ph type="body" idx="1"/>
          </p:nvPr>
        </p:nvSpPr>
        <p:spPr>
          <a:xfrm>
            <a:off x="720000" y="1150523"/>
            <a:ext cx="6818224" cy="2854739"/>
          </a:xfrm>
        </p:spPr>
        <p:txBody>
          <a:bodyPr/>
          <a:lstStyle/>
          <a:p>
            <a:pPr marL="152400" indent="0">
              <a:buNone/>
            </a:pPr>
            <a:r>
              <a:rPr lang="it-IT" dirty="0"/>
              <a:t>La quarta parte del progetto consiste nel collegare le API (sviluppate con la consegna precedente) con l’applicazione mobile realizzata in Flutter.</a:t>
            </a:r>
          </a:p>
          <a:p>
            <a:pPr marL="152400" indent="0">
              <a:buNone/>
            </a:pPr>
            <a:r>
              <a:rPr lang="it-IT" dirty="0"/>
              <a:t>Le funzionalità che si è deciso di riportare sono:</a:t>
            </a:r>
          </a:p>
          <a:p>
            <a:pPr marL="152400" indent="0">
              <a:buNone/>
            </a:pPr>
            <a:endParaRPr lang="it-IT" dirty="0"/>
          </a:p>
          <a:p>
            <a:pPr>
              <a:buFontTx/>
              <a:buChar char="-"/>
            </a:pPr>
            <a:r>
              <a:rPr lang="it-IT" dirty="0"/>
              <a:t>Ricerca per un solo tag</a:t>
            </a:r>
          </a:p>
          <a:p>
            <a:pPr>
              <a:buFontTx/>
              <a:buChar char="-"/>
            </a:pPr>
            <a:r>
              <a:rPr lang="it-IT" dirty="0"/>
              <a:t>Ricerca filtrata per due tags</a:t>
            </a:r>
          </a:p>
          <a:p>
            <a:pPr marL="152400" indent="0">
              <a:buNone/>
            </a:pPr>
            <a:r>
              <a:rPr lang="it-IT" dirty="0"/>
              <a:t>-      Ricerca per URL</a:t>
            </a:r>
          </a:p>
          <a:p>
            <a:pPr marL="152400" indent="0">
              <a:buNone/>
            </a:pPr>
            <a:endParaRPr lang="it-IT" dirty="0"/>
          </a:p>
          <a:p>
            <a:pPr marL="152400" indent="0">
              <a:buNone/>
            </a:pPr>
            <a:r>
              <a:rPr lang="it-IT" dirty="0"/>
              <a:t>La prima restituisce i vari Talk contenenti il tag fornito come input </a:t>
            </a:r>
          </a:p>
          <a:p>
            <a:pPr marL="152400" indent="0">
              <a:buNone/>
            </a:pPr>
            <a:r>
              <a:rPr lang="it-IT" dirty="0"/>
              <a:t>La seconda seleziona i Talk che rispettano i tags indicati dall’utente</a:t>
            </a:r>
          </a:p>
          <a:p>
            <a:pPr marL="152400" indent="0">
              <a:buNone/>
            </a:pPr>
            <a:r>
              <a:rPr lang="it-IT" dirty="0"/>
              <a:t>e ne fornisce i dettagli.</a:t>
            </a:r>
          </a:p>
          <a:p>
            <a:pPr marL="152400" indent="0">
              <a:buNone/>
            </a:pPr>
            <a:r>
              <a:rPr lang="it-IT" dirty="0"/>
              <a:t>La terza prende in ingresso </a:t>
            </a:r>
            <a:r>
              <a:rPr lang="it-IT" dirty="0" err="1"/>
              <a:t>l’url</a:t>
            </a:r>
            <a:r>
              <a:rPr lang="it-IT" dirty="0"/>
              <a:t> di un qualsiasi video TEDx e ne restituisce il titolo e la lista dei titoli correlati</a:t>
            </a:r>
          </a:p>
        </p:txBody>
      </p:sp>
    </p:spTree>
    <p:extLst>
      <p:ext uri="{BB962C8B-B14F-4D97-AF65-F5344CB8AC3E}">
        <p14:creationId xmlns:p14="http://schemas.microsoft.com/office/powerpoint/2010/main" val="11303728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30FCD867-27F6-30F7-5AE8-DC0C10F5ED39}"/>
              </a:ext>
            </a:extLst>
          </p:cNvPr>
          <p:cNvSpPr>
            <a:spLocks noGrp="1"/>
          </p:cNvSpPr>
          <p:nvPr>
            <p:ph type="title"/>
          </p:nvPr>
        </p:nvSpPr>
        <p:spPr>
          <a:xfrm>
            <a:off x="720000" y="445025"/>
            <a:ext cx="6379610" cy="572700"/>
          </a:xfrm>
        </p:spPr>
        <p:txBody>
          <a:bodyPr/>
          <a:lstStyle/>
          <a:p>
            <a:r>
              <a:rPr lang="it-IT" sz="2400" dirty="0"/>
              <a:t>Il modello dei dati: </a:t>
            </a:r>
            <a:r>
              <a:rPr lang="it-IT" sz="2400" dirty="0" err="1"/>
              <a:t>talk.dart</a:t>
            </a:r>
            <a:endParaRPr lang="it-IT" sz="2400" dirty="0"/>
          </a:p>
        </p:txBody>
      </p:sp>
      <p:sp>
        <p:nvSpPr>
          <p:cNvPr id="5" name="Segnaposto testo 2">
            <a:extLst>
              <a:ext uri="{FF2B5EF4-FFF2-40B4-BE49-F238E27FC236}">
                <a16:creationId xmlns:a16="http://schemas.microsoft.com/office/drawing/2014/main" id="{82E7A692-44C5-18B9-7A57-131051CFEDCF}"/>
              </a:ext>
            </a:extLst>
          </p:cNvPr>
          <p:cNvSpPr>
            <a:spLocks noGrp="1"/>
          </p:cNvSpPr>
          <p:nvPr>
            <p:ph type="body" idx="1"/>
          </p:nvPr>
        </p:nvSpPr>
        <p:spPr>
          <a:xfrm>
            <a:off x="533400" y="1062037"/>
            <a:ext cx="7800975" cy="719137"/>
          </a:xfrm>
        </p:spPr>
        <p:txBody>
          <a:bodyPr/>
          <a:lstStyle/>
          <a:p>
            <a:pPr marL="152400" indent="0">
              <a:buNone/>
            </a:pPr>
            <a:r>
              <a:rPr lang="it-IT" b="0" i="0" u="none" strike="noStrike" baseline="0" dirty="0">
                <a:solidFill>
                  <a:srgbClr val="252928"/>
                </a:solidFill>
                <a:latin typeface="Montserrat" panose="00000500000000000000" pitchFamily="2" charset="0"/>
              </a:rPr>
              <a:t>Il file </a:t>
            </a:r>
            <a:r>
              <a:rPr lang="it-IT" b="0" i="1" u="none" strike="noStrike" baseline="0" dirty="0" err="1">
                <a:solidFill>
                  <a:srgbClr val="252928"/>
                </a:solidFill>
                <a:latin typeface="Montserrat" panose="00000500000000000000" pitchFamily="2" charset="0"/>
              </a:rPr>
              <a:t>talk.dart</a:t>
            </a:r>
            <a:r>
              <a:rPr lang="it-IT" b="0" i="0" u="none" strike="noStrike" baseline="0" dirty="0">
                <a:solidFill>
                  <a:srgbClr val="252928"/>
                </a:solidFill>
                <a:latin typeface="Montserrat" panose="00000500000000000000" pitchFamily="2" charset="0"/>
              </a:rPr>
              <a:t> contiene il modello dei dati che stiamo utilizzando.</a:t>
            </a:r>
          </a:p>
          <a:p>
            <a:pPr marL="152400" indent="0">
              <a:buNone/>
            </a:pPr>
            <a:r>
              <a:rPr lang="it-IT" dirty="0">
                <a:solidFill>
                  <a:srgbClr val="252928"/>
                </a:solidFill>
                <a:latin typeface="Montserrat" panose="00000500000000000000" pitchFamily="2" charset="0"/>
              </a:rPr>
              <a:t>All’interno della classe Talk, utilizzo il metodo </a:t>
            </a:r>
            <a:r>
              <a:rPr lang="it-IT" i="1" dirty="0" err="1">
                <a:solidFill>
                  <a:srgbClr val="252928"/>
                </a:solidFill>
                <a:latin typeface="Montserrat" panose="00000500000000000000" pitchFamily="2" charset="0"/>
              </a:rPr>
              <a:t>fromJSON</a:t>
            </a:r>
            <a:r>
              <a:rPr lang="it-IT" dirty="0">
                <a:solidFill>
                  <a:srgbClr val="252928"/>
                </a:solidFill>
                <a:latin typeface="Montserrat" panose="00000500000000000000" pitchFamily="2" charset="0"/>
              </a:rPr>
              <a:t> per gestire una mappa JSON contenente vari attributi (</a:t>
            </a:r>
            <a:r>
              <a:rPr lang="it-IT" i="1" dirty="0" err="1">
                <a:solidFill>
                  <a:srgbClr val="252928"/>
                </a:solidFill>
                <a:latin typeface="Montserrat" panose="00000500000000000000" pitchFamily="2" charset="0"/>
              </a:rPr>
              <a:t>title</a:t>
            </a:r>
            <a:r>
              <a:rPr lang="it-IT" dirty="0">
                <a:solidFill>
                  <a:srgbClr val="252928"/>
                </a:solidFill>
                <a:latin typeface="Montserrat" panose="00000500000000000000" pitchFamily="2" charset="0"/>
              </a:rPr>
              <a:t>, </a:t>
            </a:r>
            <a:r>
              <a:rPr lang="it-IT" i="1" dirty="0" err="1">
                <a:solidFill>
                  <a:srgbClr val="252928"/>
                </a:solidFill>
                <a:latin typeface="Montserrat" panose="00000500000000000000" pitchFamily="2" charset="0"/>
              </a:rPr>
              <a:t>details</a:t>
            </a:r>
            <a:r>
              <a:rPr lang="it-IT" dirty="0">
                <a:solidFill>
                  <a:srgbClr val="252928"/>
                </a:solidFill>
                <a:latin typeface="Montserrat" panose="00000500000000000000" pitchFamily="2" charset="0"/>
              </a:rPr>
              <a:t>, …) ed istanziare un oggetto Talk.</a:t>
            </a:r>
            <a:endParaRPr lang="it-IT" b="0" i="0" u="none" strike="noStrike" baseline="0" dirty="0">
              <a:solidFill>
                <a:srgbClr val="252928"/>
              </a:solidFill>
              <a:latin typeface="Montserrat" panose="00000500000000000000" pitchFamily="2" charset="0"/>
            </a:endParaRPr>
          </a:p>
        </p:txBody>
      </p:sp>
      <p:pic>
        <p:nvPicPr>
          <p:cNvPr id="6" name="Immagine 5" descr="Immagine che contiene testo, schermata, Carattere, numero&#10;&#10;Descrizione generata automaticamente">
            <a:extLst>
              <a:ext uri="{FF2B5EF4-FFF2-40B4-BE49-F238E27FC236}">
                <a16:creationId xmlns:a16="http://schemas.microsoft.com/office/drawing/2014/main" id="{64D879D5-FAA3-3DA5-570A-4E5B4795AECD}"/>
              </a:ext>
            </a:extLst>
          </p:cNvPr>
          <p:cNvPicPr>
            <a:picLocks noChangeAspect="1"/>
          </p:cNvPicPr>
          <p:nvPr/>
        </p:nvPicPr>
        <p:blipFill>
          <a:blip r:embed="rId2"/>
          <a:stretch>
            <a:fillRect/>
          </a:stretch>
        </p:blipFill>
        <p:spPr>
          <a:xfrm>
            <a:off x="1433486" y="1873405"/>
            <a:ext cx="7353354" cy="3176611"/>
          </a:xfrm>
          <a:prstGeom prst="rect">
            <a:avLst/>
          </a:prstGeom>
        </p:spPr>
      </p:pic>
    </p:spTree>
    <p:extLst>
      <p:ext uri="{BB962C8B-B14F-4D97-AF65-F5344CB8AC3E}">
        <p14:creationId xmlns:p14="http://schemas.microsoft.com/office/powerpoint/2010/main" val="12907378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30FCD867-27F6-30F7-5AE8-DC0C10F5ED39}"/>
              </a:ext>
            </a:extLst>
          </p:cNvPr>
          <p:cNvSpPr>
            <a:spLocks noGrp="1"/>
          </p:cNvSpPr>
          <p:nvPr>
            <p:ph type="title"/>
          </p:nvPr>
        </p:nvSpPr>
        <p:spPr>
          <a:xfrm>
            <a:off x="720000" y="445024"/>
            <a:ext cx="6379610" cy="874187"/>
          </a:xfrm>
        </p:spPr>
        <p:txBody>
          <a:bodyPr/>
          <a:lstStyle/>
          <a:p>
            <a:r>
              <a:rPr lang="it-IT" sz="2400" dirty="0"/>
              <a:t>Il controller per richiamare le API: </a:t>
            </a:r>
            <a:r>
              <a:rPr lang="it-IT" sz="2400" dirty="0" err="1"/>
              <a:t>talk_repository.dart</a:t>
            </a:r>
            <a:endParaRPr lang="it-IT" sz="2400" dirty="0"/>
          </a:p>
        </p:txBody>
      </p:sp>
      <p:sp>
        <p:nvSpPr>
          <p:cNvPr id="5" name="Segnaposto testo 2">
            <a:extLst>
              <a:ext uri="{FF2B5EF4-FFF2-40B4-BE49-F238E27FC236}">
                <a16:creationId xmlns:a16="http://schemas.microsoft.com/office/drawing/2014/main" id="{82E7A692-44C5-18B9-7A57-131051CFEDCF}"/>
              </a:ext>
            </a:extLst>
          </p:cNvPr>
          <p:cNvSpPr>
            <a:spLocks noGrp="1"/>
          </p:cNvSpPr>
          <p:nvPr>
            <p:ph type="body" idx="1"/>
          </p:nvPr>
        </p:nvSpPr>
        <p:spPr>
          <a:xfrm>
            <a:off x="523875" y="1319212"/>
            <a:ext cx="7800975" cy="1147763"/>
          </a:xfrm>
        </p:spPr>
        <p:txBody>
          <a:bodyPr/>
          <a:lstStyle/>
          <a:p>
            <a:pPr marL="152400" indent="0">
              <a:buNone/>
            </a:pPr>
            <a:r>
              <a:rPr lang="it-IT" b="0" i="0" u="none" strike="noStrike" baseline="0" dirty="0">
                <a:solidFill>
                  <a:srgbClr val="252928"/>
                </a:solidFill>
                <a:latin typeface="Montserrat" panose="00000500000000000000" pitchFamily="2" charset="0"/>
              </a:rPr>
              <a:t>Il file </a:t>
            </a:r>
            <a:r>
              <a:rPr lang="it-IT" b="0" i="1" u="none" strike="noStrike" baseline="0" dirty="0" err="1">
                <a:solidFill>
                  <a:srgbClr val="252928"/>
                </a:solidFill>
                <a:latin typeface="Montserrat" panose="00000500000000000000" pitchFamily="2" charset="0"/>
              </a:rPr>
              <a:t>talk_repository.dart</a:t>
            </a:r>
            <a:r>
              <a:rPr lang="it-IT" b="0" i="0" u="none" strike="noStrike" baseline="0" dirty="0">
                <a:solidFill>
                  <a:srgbClr val="252928"/>
                </a:solidFill>
                <a:latin typeface="Montserrat" panose="00000500000000000000" pitchFamily="2" charset="0"/>
              </a:rPr>
              <a:t> ha il compito di richiamare le API, applicare il modello dati e presentare i dati all’applicazione. In altre parole, questo attore contiene la logica di chiamata all’API e quella per mappare il risultato sul modello.</a:t>
            </a:r>
          </a:p>
          <a:p>
            <a:pPr marL="152400" indent="0">
              <a:buNone/>
            </a:pPr>
            <a:r>
              <a:rPr lang="it-IT" b="0" i="0" u="none" strike="noStrike" baseline="0" dirty="0">
                <a:solidFill>
                  <a:srgbClr val="252928"/>
                </a:solidFill>
                <a:latin typeface="Montserrat" panose="00000500000000000000" pitchFamily="2" charset="0"/>
              </a:rPr>
              <a:t>Di seguito, la funzione </a:t>
            </a:r>
            <a:r>
              <a:rPr lang="it-IT" b="0" i="0" u="none" strike="noStrike" baseline="0" dirty="0" err="1">
                <a:solidFill>
                  <a:srgbClr val="252928"/>
                </a:solidFill>
                <a:latin typeface="Montserrat" panose="00000500000000000000" pitchFamily="2" charset="0"/>
              </a:rPr>
              <a:t>getTalksByTag</a:t>
            </a:r>
            <a:r>
              <a:rPr lang="it-IT" b="0" i="0" u="none" strike="noStrike" baseline="0" dirty="0">
                <a:solidFill>
                  <a:srgbClr val="252928"/>
                </a:solidFill>
                <a:latin typeface="Montserrat" panose="00000500000000000000" pitchFamily="2" charset="0"/>
              </a:rPr>
              <a:t>:</a:t>
            </a:r>
          </a:p>
        </p:txBody>
      </p:sp>
      <p:pic>
        <p:nvPicPr>
          <p:cNvPr id="3" name="Immagine 2" descr="Immagine che contiene testo, schermata, Carattere&#10;&#10;Descrizione generata automaticamente">
            <a:extLst>
              <a:ext uri="{FF2B5EF4-FFF2-40B4-BE49-F238E27FC236}">
                <a16:creationId xmlns:a16="http://schemas.microsoft.com/office/drawing/2014/main" id="{D6BF3E06-ECF8-3FF0-0357-6467046787AA}"/>
              </a:ext>
            </a:extLst>
          </p:cNvPr>
          <p:cNvPicPr>
            <a:picLocks noChangeAspect="1"/>
          </p:cNvPicPr>
          <p:nvPr/>
        </p:nvPicPr>
        <p:blipFill>
          <a:blip r:embed="rId2"/>
          <a:stretch>
            <a:fillRect/>
          </a:stretch>
        </p:blipFill>
        <p:spPr>
          <a:xfrm>
            <a:off x="1600235" y="2243138"/>
            <a:ext cx="5779275" cy="2824177"/>
          </a:xfrm>
          <a:prstGeom prst="rect">
            <a:avLst/>
          </a:prstGeom>
        </p:spPr>
      </p:pic>
    </p:spTree>
    <p:extLst>
      <p:ext uri="{BB962C8B-B14F-4D97-AF65-F5344CB8AC3E}">
        <p14:creationId xmlns:p14="http://schemas.microsoft.com/office/powerpoint/2010/main" val="17687584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30FCD867-27F6-30F7-5AE8-DC0C10F5ED39}"/>
              </a:ext>
            </a:extLst>
          </p:cNvPr>
          <p:cNvSpPr>
            <a:spLocks noGrp="1"/>
          </p:cNvSpPr>
          <p:nvPr>
            <p:ph type="title"/>
          </p:nvPr>
        </p:nvSpPr>
        <p:spPr>
          <a:xfrm>
            <a:off x="720000" y="445024"/>
            <a:ext cx="6379610" cy="874187"/>
          </a:xfrm>
        </p:spPr>
        <p:txBody>
          <a:bodyPr/>
          <a:lstStyle/>
          <a:p>
            <a:r>
              <a:rPr lang="it-IT" sz="2400" dirty="0"/>
              <a:t>La funzione getTalksBy2Tags</a:t>
            </a:r>
          </a:p>
        </p:txBody>
      </p:sp>
      <p:sp>
        <p:nvSpPr>
          <p:cNvPr id="5" name="Segnaposto testo 2">
            <a:extLst>
              <a:ext uri="{FF2B5EF4-FFF2-40B4-BE49-F238E27FC236}">
                <a16:creationId xmlns:a16="http://schemas.microsoft.com/office/drawing/2014/main" id="{82E7A692-44C5-18B9-7A57-131051CFEDCF}"/>
              </a:ext>
            </a:extLst>
          </p:cNvPr>
          <p:cNvSpPr>
            <a:spLocks noGrp="1"/>
          </p:cNvSpPr>
          <p:nvPr>
            <p:ph type="body" idx="1"/>
          </p:nvPr>
        </p:nvSpPr>
        <p:spPr>
          <a:xfrm>
            <a:off x="0" y="876300"/>
            <a:ext cx="8472487" cy="1495425"/>
          </a:xfrm>
        </p:spPr>
        <p:txBody>
          <a:bodyPr/>
          <a:lstStyle/>
          <a:p>
            <a:pPr marL="152400" indent="0">
              <a:buNone/>
            </a:pPr>
            <a:r>
              <a:rPr lang="it-IT" dirty="0">
                <a:solidFill>
                  <a:srgbClr val="252928"/>
                </a:solidFill>
                <a:latin typeface="Montserrat" panose="00000500000000000000" pitchFamily="2" charset="0"/>
              </a:rPr>
              <a:t>Sempre all’interno</a:t>
            </a:r>
            <a:r>
              <a:rPr lang="it-IT" b="0" i="0" u="none" strike="noStrike" baseline="0" dirty="0">
                <a:solidFill>
                  <a:srgbClr val="252928"/>
                </a:solidFill>
                <a:latin typeface="Montserrat" panose="00000500000000000000" pitchFamily="2" charset="0"/>
              </a:rPr>
              <a:t> del file </a:t>
            </a:r>
            <a:r>
              <a:rPr lang="it-IT" b="0" i="1" u="none" strike="noStrike" baseline="0" dirty="0" err="1">
                <a:solidFill>
                  <a:srgbClr val="252928"/>
                </a:solidFill>
                <a:latin typeface="Montserrat" panose="00000500000000000000" pitchFamily="2" charset="0"/>
              </a:rPr>
              <a:t>talk_repository.dart</a:t>
            </a:r>
            <a:r>
              <a:rPr lang="it-IT" dirty="0">
                <a:solidFill>
                  <a:srgbClr val="252928"/>
                </a:solidFill>
                <a:latin typeface="Montserrat" panose="00000500000000000000" pitchFamily="2" charset="0"/>
              </a:rPr>
              <a:t>, vi è la funzione </a:t>
            </a:r>
            <a:r>
              <a:rPr lang="it-IT" i="1" dirty="0">
                <a:solidFill>
                  <a:srgbClr val="252928"/>
                </a:solidFill>
                <a:latin typeface="Montserrat" panose="00000500000000000000" pitchFamily="2" charset="0"/>
              </a:rPr>
              <a:t>getTalksBy2Tags</a:t>
            </a:r>
            <a:r>
              <a:rPr lang="it-IT" dirty="0">
                <a:solidFill>
                  <a:srgbClr val="252928"/>
                </a:solidFill>
                <a:latin typeface="Montserrat" panose="00000500000000000000" pitchFamily="2" charset="0"/>
              </a:rPr>
              <a:t> che permette di ottenere le informazioni principali di un video TEDx dati due tags di appartenenza.</a:t>
            </a:r>
          </a:p>
          <a:p>
            <a:pPr marL="152400" indent="0">
              <a:buNone/>
            </a:pPr>
            <a:r>
              <a:rPr lang="it-IT" b="0" i="0" u="none" strike="noStrike" baseline="0" dirty="0">
                <a:solidFill>
                  <a:srgbClr val="252928"/>
                </a:solidFill>
                <a:latin typeface="Montserrat" panose="00000500000000000000" pitchFamily="2" charset="0"/>
              </a:rPr>
              <a:t>Nel corpo della funzione asincrona, il primo step che viene svolto è la chiamata API attraverso un HTTP Post. Una volta eseguita la chiamata, vengono passati quattro parametri come payload: i due tag, la pagina e il numero di talk per pagina. Se la risposta è positiva (</a:t>
            </a:r>
            <a:r>
              <a:rPr lang="it-IT" b="0" i="1" u="none" strike="noStrike" baseline="0" dirty="0" err="1">
                <a:solidFill>
                  <a:srgbClr val="252928"/>
                </a:solidFill>
                <a:latin typeface="Montserrat" panose="00000500000000000000" pitchFamily="2" charset="0"/>
              </a:rPr>
              <a:t>statusCode</a:t>
            </a:r>
            <a:r>
              <a:rPr lang="it-IT" b="0" i="0" u="none" strike="noStrike" baseline="0" dirty="0">
                <a:solidFill>
                  <a:srgbClr val="252928"/>
                </a:solidFill>
                <a:latin typeface="Montserrat" panose="00000500000000000000" pitchFamily="2" charset="0"/>
              </a:rPr>
              <a:t> pari a 200), il corpo della risposta viene formattato in JSON e per ogni elemento viene applicato il metodo </a:t>
            </a:r>
            <a:r>
              <a:rPr lang="it-IT" b="0" i="0" u="none" strike="noStrike" baseline="0" dirty="0" err="1">
                <a:solidFill>
                  <a:srgbClr val="252928"/>
                </a:solidFill>
                <a:latin typeface="Montserrat" panose="00000500000000000000" pitchFamily="2" charset="0"/>
              </a:rPr>
              <a:t>Talk.fromJSON</a:t>
            </a:r>
            <a:r>
              <a:rPr lang="it-IT" b="0" i="0" u="none" strike="noStrike" baseline="0" dirty="0">
                <a:solidFill>
                  <a:srgbClr val="252928"/>
                </a:solidFill>
                <a:latin typeface="Montserrat" panose="00000500000000000000" pitchFamily="2" charset="0"/>
              </a:rPr>
              <a:t>.</a:t>
            </a:r>
          </a:p>
        </p:txBody>
      </p:sp>
      <p:pic>
        <p:nvPicPr>
          <p:cNvPr id="3" name="Immagine 2">
            <a:extLst>
              <a:ext uri="{FF2B5EF4-FFF2-40B4-BE49-F238E27FC236}">
                <a16:creationId xmlns:a16="http://schemas.microsoft.com/office/drawing/2014/main" id="{D6BF3E06-ECF8-3FF0-0357-6467046787AA}"/>
              </a:ext>
            </a:extLst>
          </p:cNvPr>
          <p:cNvPicPr>
            <a:picLocks noChangeAspect="1"/>
          </p:cNvPicPr>
          <p:nvPr/>
        </p:nvPicPr>
        <p:blipFill>
          <a:blip r:embed="rId2"/>
          <a:srcRect/>
          <a:stretch/>
        </p:blipFill>
        <p:spPr>
          <a:xfrm>
            <a:off x="1489551" y="2152650"/>
            <a:ext cx="5819957" cy="2914665"/>
          </a:xfrm>
          <a:prstGeom prst="rect">
            <a:avLst/>
          </a:prstGeom>
        </p:spPr>
      </p:pic>
    </p:spTree>
    <p:extLst>
      <p:ext uri="{BB962C8B-B14F-4D97-AF65-F5344CB8AC3E}">
        <p14:creationId xmlns:p14="http://schemas.microsoft.com/office/powerpoint/2010/main" val="20303649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30FCD867-27F6-30F7-5AE8-DC0C10F5ED39}"/>
              </a:ext>
            </a:extLst>
          </p:cNvPr>
          <p:cNvSpPr>
            <a:spLocks noGrp="1"/>
          </p:cNvSpPr>
          <p:nvPr>
            <p:ph type="title"/>
          </p:nvPr>
        </p:nvSpPr>
        <p:spPr>
          <a:xfrm>
            <a:off x="720000" y="445024"/>
            <a:ext cx="6379610" cy="874187"/>
          </a:xfrm>
        </p:spPr>
        <p:txBody>
          <a:bodyPr/>
          <a:lstStyle/>
          <a:p>
            <a:r>
              <a:rPr lang="it-IT" sz="2400" dirty="0"/>
              <a:t>La funzione </a:t>
            </a:r>
            <a:r>
              <a:rPr lang="it-IT" sz="2400" dirty="0" err="1"/>
              <a:t>getTalksByUrl</a:t>
            </a:r>
            <a:endParaRPr lang="it-IT" sz="2400" dirty="0"/>
          </a:p>
        </p:txBody>
      </p:sp>
      <p:sp>
        <p:nvSpPr>
          <p:cNvPr id="5" name="Segnaposto testo 2">
            <a:extLst>
              <a:ext uri="{FF2B5EF4-FFF2-40B4-BE49-F238E27FC236}">
                <a16:creationId xmlns:a16="http://schemas.microsoft.com/office/drawing/2014/main" id="{82E7A692-44C5-18B9-7A57-131051CFEDCF}"/>
              </a:ext>
            </a:extLst>
          </p:cNvPr>
          <p:cNvSpPr>
            <a:spLocks noGrp="1"/>
          </p:cNvSpPr>
          <p:nvPr>
            <p:ph type="body" idx="1"/>
          </p:nvPr>
        </p:nvSpPr>
        <p:spPr>
          <a:xfrm>
            <a:off x="523875" y="1028701"/>
            <a:ext cx="7800975" cy="671512"/>
          </a:xfrm>
        </p:spPr>
        <p:txBody>
          <a:bodyPr/>
          <a:lstStyle/>
          <a:p>
            <a:pPr marL="152400" indent="0">
              <a:buNone/>
            </a:pPr>
            <a:r>
              <a:rPr lang="it-IT" dirty="0">
                <a:solidFill>
                  <a:srgbClr val="252928"/>
                </a:solidFill>
                <a:latin typeface="Montserrat" panose="00000500000000000000" pitchFamily="2" charset="0"/>
              </a:rPr>
              <a:t>Sempre all’interno</a:t>
            </a:r>
            <a:r>
              <a:rPr lang="it-IT" b="0" i="0" u="none" strike="noStrike" baseline="0" dirty="0">
                <a:solidFill>
                  <a:srgbClr val="252928"/>
                </a:solidFill>
                <a:latin typeface="Montserrat" panose="00000500000000000000" pitchFamily="2" charset="0"/>
              </a:rPr>
              <a:t> del file </a:t>
            </a:r>
            <a:r>
              <a:rPr lang="it-IT" b="0" i="1" u="none" strike="noStrike" baseline="0" dirty="0" err="1">
                <a:solidFill>
                  <a:srgbClr val="252928"/>
                </a:solidFill>
                <a:latin typeface="Montserrat" panose="00000500000000000000" pitchFamily="2" charset="0"/>
              </a:rPr>
              <a:t>talk_repository.dart</a:t>
            </a:r>
            <a:r>
              <a:rPr lang="it-IT" dirty="0">
                <a:solidFill>
                  <a:srgbClr val="252928"/>
                </a:solidFill>
                <a:latin typeface="Montserrat" panose="00000500000000000000" pitchFamily="2" charset="0"/>
              </a:rPr>
              <a:t>, vi è un’ultima funzione </a:t>
            </a:r>
            <a:r>
              <a:rPr lang="it-IT" i="1" dirty="0" err="1">
                <a:solidFill>
                  <a:srgbClr val="252928"/>
                </a:solidFill>
                <a:latin typeface="Montserrat" panose="00000500000000000000" pitchFamily="2" charset="0"/>
              </a:rPr>
              <a:t>getTalksByUrl</a:t>
            </a:r>
            <a:r>
              <a:rPr lang="it-IT" dirty="0">
                <a:solidFill>
                  <a:srgbClr val="252928"/>
                </a:solidFill>
                <a:latin typeface="Montserrat" panose="00000500000000000000" pitchFamily="2" charset="0"/>
              </a:rPr>
              <a:t> che permette di ottenere il titolo di un video TEDx e quelli dei </a:t>
            </a:r>
            <a:r>
              <a:rPr lang="it-IT" dirty="0" err="1">
                <a:solidFill>
                  <a:srgbClr val="252928"/>
                </a:solidFill>
                <a:latin typeface="Montserrat" panose="00000500000000000000" pitchFamily="2" charset="0"/>
              </a:rPr>
              <a:t>watch</a:t>
            </a:r>
            <a:r>
              <a:rPr lang="it-IT" dirty="0">
                <a:solidFill>
                  <a:srgbClr val="252928"/>
                </a:solidFill>
                <a:latin typeface="Montserrat" panose="00000500000000000000" pitchFamily="2" charset="0"/>
              </a:rPr>
              <a:t> </a:t>
            </a:r>
            <a:r>
              <a:rPr lang="it-IT" dirty="0" err="1">
                <a:solidFill>
                  <a:srgbClr val="252928"/>
                </a:solidFill>
                <a:latin typeface="Montserrat" panose="00000500000000000000" pitchFamily="2" charset="0"/>
              </a:rPr>
              <a:t>next</a:t>
            </a:r>
            <a:r>
              <a:rPr lang="it-IT" dirty="0">
                <a:solidFill>
                  <a:srgbClr val="252928"/>
                </a:solidFill>
                <a:latin typeface="Montserrat" panose="00000500000000000000" pitchFamily="2" charset="0"/>
              </a:rPr>
              <a:t> dato </a:t>
            </a:r>
            <a:r>
              <a:rPr lang="it-IT" dirty="0" err="1">
                <a:solidFill>
                  <a:srgbClr val="252928"/>
                </a:solidFill>
                <a:latin typeface="Montserrat" panose="00000500000000000000" pitchFamily="2" charset="0"/>
              </a:rPr>
              <a:t>l’url</a:t>
            </a:r>
            <a:r>
              <a:rPr lang="it-IT" dirty="0">
                <a:solidFill>
                  <a:srgbClr val="252928"/>
                </a:solidFill>
                <a:latin typeface="Montserrat" panose="00000500000000000000" pitchFamily="2" charset="0"/>
              </a:rPr>
              <a:t> di un qualsiasi Talk.</a:t>
            </a:r>
            <a:endParaRPr lang="it-IT" b="0" i="0" u="none" strike="noStrike" baseline="0" dirty="0">
              <a:solidFill>
                <a:srgbClr val="252928"/>
              </a:solidFill>
              <a:latin typeface="Montserrat" panose="00000500000000000000" pitchFamily="2" charset="0"/>
            </a:endParaRPr>
          </a:p>
        </p:txBody>
      </p:sp>
      <p:pic>
        <p:nvPicPr>
          <p:cNvPr id="3" name="Immagine 2">
            <a:extLst>
              <a:ext uri="{FF2B5EF4-FFF2-40B4-BE49-F238E27FC236}">
                <a16:creationId xmlns:a16="http://schemas.microsoft.com/office/drawing/2014/main" id="{D6BF3E06-ECF8-3FF0-0357-6467046787AA}"/>
              </a:ext>
            </a:extLst>
          </p:cNvPr>
          <p:cNvPicPr>
            <a:picLocks noChangeAspect="1"/>
          </p:cNvPicPr>
          <p:nvPr/>
        </p:nvPicPr>
        <p:blipFill>
          <a:blip r:embed="rId2"/>
          <a:srcRect/>
          <a:stretch/>
        </p:blipFill>
        <p:spPr>
          <a:xfrm>
            <a:off x="1557337" y="1698437"/>
            <a:ext cx="6184809" cy="3149804"/>
          </a:xfrm>
          <a:prstGeom prst="rect">
            <a:avLst/>
          </a:prstGeom>
        </p:spPr>
      </p:pic>
    </p:spTree>
    <p:extLst>
      <p:ext uri="{BB962C8B-B14F-4D97-AF65-F5344CB8AC3E}">
        <p14:creationId xmlns:p14="http://schemas.microsoft.com/office/powerpoint/2010/main" val="39304048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30FCD867-27F6-30F7-5AE8-DC0C10F5ED39}"/>
              </a:ext>
            </a:extLst>
          </p:cNvPr>
          <p:cNvSpPr>
            <a:spLocks noGrp="1"/>
          </p:cNvSpPr>
          <p:nvPr>
            <p:ph type="title"/>
          </p:nvPr>
        </p:nvSpPr>
        <p:spPr>
          <a:xfrm>
            <a:off x="720000" y="445024"/>
            <a:ext cx="6379610" cy="874187"/>
          </a:xfrm>
        </p:spPr>
        <p:txBody>
          <a:bodyPr/>
          <a:lstStyle/>
          <a:p>
            <a:r>
              <a:rPr lang="it-IT" sz="2400" dirty="0"/>
              <a:t>Il </a:t>
            </a:r>
            <a:r>
              <a:rPr lang="it-IT" sz="2400" dirty="0" err="1"/>
              <a:t>main</a:t>
            </a:r>
            <a:r>
              <a:rPr lang="it-IT" sz="2400" dirty="0"/>
              <a:t> e la parte di visualizzazione dell’applicazione: </a:t>
            </a:r>
            <a:r>
              <a:rPr lang="it-IT" sz="2400" dirty="0" err="1"/>
              <a:t>main.dart</a:t>
            </a:r>
            <a:endParaRPr lang="it-IT" sz="2400" dirty="0"/>
          </a:p>
        </p:txBody>
      </p:sp>
      <p:sp>
        <p:nvSpPr>
          <p:cNvPr id="5" name="Segnaposto testo 2">
            <a:extLst>
              <a:ext uri="{FF2B5EF4-FFF2-40B4-BE49-F238E27FC236}">
                <a16:creationId xmlns:a16="http://schemas.microsoft.com/office/drawing/2014/main" id="{82E7A692-44C5-18B9-7A57-131051CFEDCF}"/>
              </a:ext>
            </a:extLst>
          </p:cNvPr>
          <p:cNvSpPr>
            <a:spLocks noGrp="1"/>
          </p:cNvSpPr>
          <p:nvPr>
            <p:ph type="body" idx="1"/>
          </p:nvPr>
        </p:nvSpPr>
        <p:spPr>
          <a:xfrm>
            <a:off x="523875" y="1233486"/>
            <a:ext cx="7800975" cy="1071563"/>
          </a:xfrm>
        </p:spPr>
        <p:txBody>
          <a:bodyPr/>
          <a:lstStyle/>
          <a:p>
            <a:pPr marL="152400" indent="0">
              <a:buNone/>
            </a:pPr>
            <a:r>
              <a:rPr lang="it-IT" b="0" i="0" u="none" strike="noStrike" baseline="0" dirty="0">
                <a:solidFill>
                  <a:srgbClr val="252928"/>
                </a:solidFill>
                <a:latin typeface="Montserrat" panose="00000500000000000000" pitchFamily="2" charset="0"/>
              </a:rPr>
              <a:t>In </a:t>
            </a:r>
            <a:r>
              <a:rPr lang="it-IT" b="0" i="1" u="none" strike="noStrike" baseline="0" dirty="0">
                <a:solidFill>
                  <a:srgbClr val="252928"/>
                </a:solidFill>
                <a:latin typeface="Montserrat" panose="00000500000000000000" pitchFamily="2" charset="0"/>
              </a:rPr>
              <a:t>_</a:t>
            </a:r>
            <a:r>
              <a:rPr lang="it-IT" i="1" dirty="0" err="1">
                <a:solidFill>
                  <a:srgbClr val="252928"/>
                </a:solidFill>
                <a:latin typeface="Montserrat" panose="00000500000000000000" pitchFamily="2" charset="0"/>
              </a:rPr>
              <a:t>MyHomePageState</a:t>
            </a:r>
            <a:r>
              <a:rPr lang="it-IT" dirty="0">
                <a:solidFill>
                  <a:srgbClr val="252928"/>
                </a:solidFill>
                <a:latin typeface="Montserrat" panose="00000500000000000000" pitchFamily="2" charset="0"/>
              </a:rPr>
              <a:t> dichiaro:</a:t>
            </a:r>
          </a:p>
          <a:p>
            <a:pPr>
              <a:buFontTx/>
              <a:buChar char="-"/>
            </a:pPr>
            <a:r>
              <a:rPr lang="it-IT" dirty="0">
                <a:solidFill>
                  <a:srgbClr val="252928"/>
                </a:solidFill>
                <a:latin typeface="Montserrat" panose="00000500000000000000" pitchFamily="2" charset="0"/>
              </a:rPr>
              <a:t>i controller che mi permettono di inserire il testo per le varie ricerche (tag, filtri e </a:t>
            </a:r>
            <a:r>
              <a:rPr lang="it-IT" dirty="0" err="1">
                <a:solidFill>
                  <a:srgbClr val="252928"/>
                </a:solidFill>
                <a:latin typeface="Montserrat" panose="00000500000000000000" pitchFamily="2" charset="0"/>
              </a:rPr>
              <a:t>url</a:t>
            </a:r>
            <a:r>
              <a:rPr lang="it-IT" dirty="0">
                <a:solidFill>
                  <a:srgbClr val="252928"/>
                </a:solidFill>
                <a:latin typeface="Montserrat" panose="00000500000000000000" pitchFamily="2" charset="0"/>
              </a:rPr>
              <a:t>)</a:t>
            </a:r>
          </a:p>
          <a:p>
            <a:pPr>
              <a:buFontTx/>
              <a:buChar char="-"/>
            </a:pPr>
            <a:r>
              <a:rPr lang="it-IT" i="1" dirty="0">
                <a:solidFill>
                  <a:srgbClr val="252928"/>
                </a:solidFill>
                <a:latin typeface="Montserrat" panose="00000500000000000000" pitchFamily="2" charset="0"/>
              </a:rPr>
              <a:t>_talks</a:t>
            </a:r>
            <a:r>
              <a:rPr lang="it-IT" dirty="0">
                <a:solidFill>
                  <a:srgbClr val="252928"/>
                </a:solidFill>
                <a:latin typeface="Montserrat" panose="00000500000000000000" pitchFamily="2" charset="0"/>
              </a:rPr>
              <a:t> (lista) che contiene i talks da ritornare all’utente dopo ogni ricerca</a:t>
            </a:r>
          </a:p>
          <a:p>
            <a:pPr>
              <a:buFontTx/>
              <a:buChar char="-"/>
            </a:pPr>
            <a:r>
              <a:rPr lang="it-IT" i="1" dirty="0" err="1">
                <a:solidFill>
                  <a:srgbClr val="252928"/>
                </a:solidFill>
                <a:latin typeface="Montserrat" panose="00000500000000000000" pitchFamily="2" charset="0"/>
              </a:rPr>
              <a:t>s</a:t>
            </a:r>
            <a:r>
              <a:rPr lang="it-IT" b="0" i="1" u="none" strike="noStrike" baseline="0" dirty="0" err="1">
                <a:solidFill>
                  <a:srgbClr val="252928"/>
                </a:solidFill>
                <a:latin typeface="Montserrat" panose="00000500000000000000" pitchFamily="2" charset="0"/>
              </a:rPr>
              <a:t>celtaopzione</a:t>
            </a:r>
            <a:r>
              <a:rPr lang="it-IT" dirty="0">
                <a:solidFill>
                  <a:srgbClr val="252928"/>
                </a:solidFill>
                <a:latin typeface="Montserrat" panose="00000500000000000000" pitchFamily="2" charset="0"/>
              </a:rPr>
              <a:t>, molto simile ad una variabile flag che tiene traccia delle scelte che l’utente sta facendo</a:t>
            </a:r>
            <a:endParaRPr lang="it-IT" b="0" i="0" u="none" strike="noStrike" baseline="0" dirty="0">
              <a:solidFill>
                <a:srgbClr val="252928"/>
              </a:solidFill>
              <a:latin typeface="Montserrat" panose="00000500000000000000" pitchFamily="2" charset="0"/>
            </a:endParaRPr>
          </a:p>
        </p:txBody>
      </p:sp>
      <p:pic>
        <p:nvPicPr>
          <p:cNvPr id="3" name="Immagine 2">
            <a:extLst>
              <a:ext uri="{FF2B5EF4-FFF2-40B4-BE49-F238E27FC236}">
                <a16:creationId xmlns:a16="http://schemas.microsoft.com/office/drawing/2014/main" id="{D6BF3E06-ECF8-3FF0-0357-6467046787AA}"/>
              </a:ext>
            </a:extLst>
          </p:cNvPr>
          <p:cNvPicPr>
            <a:picLocks noChangeAspect="1"/>
          </p:cNvPicPr>
          <p:nvPr/>
        </p:nvPicPr>
        <p:blipFill>
          <a:blip r:embed="rId2"/>
          <a:srcRect/>
          <a:stretch/>
        </p:blipFill>
        <p:spPr>
          <a:xfrm>
            <a:off x="3671887" y="2193519"/>
            <a:ext cx="5211914" cy="2692822"/>
          </a:xfrm>
          <a:prstGeom prst="rect">
            <a:avLst/>
          </a:prstGeom>
        </p:spPr>
      </p:pic>
    </p:spTree>
    <p:extLst>
      <p:ext uri="{BB962C8B-B14F-4D97-AF65-F5344CB8AC3E}">
        <p14:creationId xmlns:p14="http://schemas.microsoft.com/office/powerpoint/2010/main" val="22887321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30FCD867-27F6-30F7-5AE8-DC0C10F5ED39}"/>
              </a:ext>
            </a:extLst>
          </p:cNvPr>
          <p:cNvSpPr>
            <a:spLocks noGrp="1"/>
          </p:cNvSpPr>
          <p:nvPr>
            <p:ph type="title"/>
          </p:nvPr>
        </p:nvSpPr>
        <p:spPr>
          <a:xfrm>
            <a:off x="720000" y="445024"/>
            <a:ext cx="6379610" cy="874187"/>
          </a:xfrm>
        </p:spPr>
        <p:txBody>
          <a:bodyPr/>
          <a:lstStyle/>
          <a:p>
            <a:r>
              <a:rPr lang="it-IT" sz="2400" dirty="0"/>
              <a:t>La funzione </a:t>
            </a:r>
            <a:r>
              <a:rPr lang="it-IT" sz="2400" dirty="0" err="1"/>
              <a:t>getTalksByUrl</a:t>
            </a:r>
            <a:endParaRPr lang="it-IT" sz="2400" dirty="0"/>
          </a:p>
        </p:txBody>
      </p:sp>
      <p:sp>
        <p:nvSpPr>
          <p:cNvPr id="5" name="Segnaposto testo 2">
            <a:extLst>
              <a:ext uri="{FF2B5EF4-FFF2-40B4-BE49-F238E27FC236}">
                <a16:creationId xmlns:a16="http://schemas.microsoft.com/office/drawing/2014/main" id="{82E7A692-44C5-18B9-7A57-131051CFEDCF}"/>
              </a:ext>
            </a:extLst>
          </p:cNvPr>
          <p:cNvSpPr>
            <a:spLocks noGrp="1"/>
          </p:cNvSpPr>
          <p:nvPr>
            <p:ph type="body" idx="1"/>
          </p:nvPr>
        </p:nvSpPr>
        <p:spPr>
          <a:xfrm>
            <a:off x="523875" y="1028701"/>
            <a:ext cx="7800975" cy="671512"/>
          </a:xfrm>
        </p:spPr>
        <p:txBody>
          <a:bodyPr/>
          <a:lstStyle/>
          <a:p>
            <a:pPr marL="152400" indent="0">
              <a:buNone/>
            </a:pPr>
            <a:r>
              <a:rPr lang="it-IT" dirty="0">
                <a:solidFill>
                  <a:srgbClr val="252928"/>
                </a:solidFill>
                <a:latin typeface="Montserrat" panose="00000500000000000000" pitchFamily="2" charset="0"/>
              </a:rPr>
              <a:t>Sempre all’interno</a:t>
            </a:r>
            <a:r>
              <a:rPr lang="it-IT" b="0" i="0" u="none" strike="noStrike" baseline="0" dirty="0">
                <a:solidFill>
                  <a:srgbClr val="252928"/>
                </a:solidFill>
                <a:latin typeface="Montserrat" panose="00000500000000000000" pitchFamily="2" charset="0"/>
              </a:rPr>
              <a:t> del file </a:t>
            </a:r>
            <a:r>
              <a:rPr lang="it-IT" b="0" i="1" u="none" strike="noStrike" baseline="0" dirty="0" err="1">
                <a:solidFill>
                  <a:srgbClr val="252928"/>
                </a:solidFill>
                <a:latin typeface="Montserrat" panose="00000500000000000000" pitchFamily="2" charset="0"/>
              </a:rPr>
              <a:t>talk_repository.dart</a:t>
            </a:r>
            <a:r>
              <a:rPr lang="it-IT" dirty="0">
                <a:solidFill>
                  <a:srgbClr val="252928"/>
                </a:solidFill>
                <a:latin typeface="Montserrat" panose="00000500000000000000" pitchFamily="2" charset="0"/>
              </a:rPr>
              <a:t>, vi è un’ultima funzione </a:t>
            </a:r>
            <a:r>
              <a:rPr lang="it-IT" i="1" dirty="0" err="1">
                <a:solidFill>
                  <a:srgbClr val="252928"/>
                </a:solidFill>
                <a:latin typeface="Montserrat" panose="00000500000000000000" pitchFamily="2" charset="0"/>
              </a:rPr>
              <a:t>getTalksByUrl</a:t>
            </a:r>
            <a:r>
              <a:rPr lang="it-IT" dirty="0">
                <a:solidFill>
                  <a:srgbClr val="252928"/>
                </a:solidFill>
                <a:latin typeface="Montserrat" panose="00000500000000000000" pitchFamily="2" charset="0"/>
              </a:rPr>
              <a:t> che permette di ottenere il titolo di un video TEDx e quelli dei </a:t>
            </a:r>
            <a:r>
              <a:rPr lang="it-IT" dirty="0" err="1">
                <a:solidFill>
                  <a:srgbClr val="252928"/>
                </a:solidFill>
                <a:latin typeface="Montserrat" panose="00000500000000000000" pitchFamily="2" charset="0"/>
              </a:rPr>
              <a:t>watch</a:t>
            </a:r>
            <a:r>
              <a:rPr lang="it-IT" dirty="0">
                <a:solidFill>
                  <a:srgbClr val="252928"/>
                </a:solidFill>
                <a:latin typeface="Montserrat" panose="00000500000000000000" pitchFamily="2" charset="0"/>
              </a:rPr>
              <a:t> </a:t>
            </a:r>
            <a:r>
              <a:rPr lang="it-IT" dirty="0" err="1">
                <a:solidFill>
                  <a:srgbClr val="252928"/>
                </a:solidFill>
                <a:latin typeface="Montserrat" panose="00000500000000000000" pitchFamily="2" charset="0"/>
              </a:rPr>
              <a:t>next</a:t>
            </a:r>
            <a:r>
              <a:rPr lang="it-IT" dirty="0">
                <a:solidFill>
                  <a:srgbClr val="252928"/>
                </a:solidFill>
                <a:latin typeface="Montserrat" panose="00000500000000000000" pitchFamily="2" charset="0"/>
              </a:rPr>
              <a:t> dato </a:t>
            </a:r>
            <a:r>
              <a:rPr lang="it-IT" dirty="0" err="1">
                <a:solidFill>
                  <a:srgbClr val="252928"/>
                </a:solidFill>
                <a:latin typeface="Montserrat" panose="00000500000000000000" pitchFamily="2" charset="0"/>
              </a:rPr>
              <a:t>l’url</a:t>
            </a:r>
            <a:r>
              <a:rPr lang="it-IT" dirty="0">
                <a:solidFill>
                  <a:srgbClr val="252928"/>
                </a:solidFill>
                <a:latin typeface="Montserrat" panose="00000500000000000000" pitchFamily="2" charset="0"/>
              </a:rPr>
              <a:t> di un qualsiasi Talk.</a:t>
            </a:r>
            <a:endParaRPr lang="it-IT" b="0" i="0" u="none" strike="noStrike" baseline="0" dirty="0">
              <a:solidFill>
                <a:srgbClr val="252928"/>
              </a:solidFill>
              <a:latin typeface="Montserrat" panose="00000500000000000000" pitchFamily="2" charset="0"/>
            </a:endParaRPr>
          </a:p>
        </p:txBody>
      </p:sp>
      <p:pic>
        <p:nvPicPr>
          <p:cNvPr id="3" name="Immagine 2">
            <a:extLst>
              <a:ext uri="{FF2B5EF4-FFF2-40B4-BE49-F238E27FC236}">
                <a16:creationId xmlns:a16="http://schemas.microsoft.com/office/drawing/2014/main" id="{D6BF3E06-ECF8-3FF0-0357-6467046787AA}"/>
              </a:ext>
            </a:extLst>
          </p:cNvPr>
          <p:cNvPicPr>
            <a:picLocks noChangeAspect="1"/>
          </p:cNvPicPr>
          <p:nvPr/>
        </p:nvPicPr>
        <p:blipFill>
          <a:blip r:embed="rId2"/>
          <a:srcRect/>
          <a:stretch/>
        </p:blipFill>
        <p:spPr>
          <a:xfrm>
            <a:off x="1557337" y="1698437"/>
            <a:ext cx="6184809" cy="3149804"/>
          </a:xfrm>
          <a:prstGeom prst="rect">
            <a:avLst/>
          </a:prstGeom>
        </p:spPr>
      </p:pic>
    </p:spTree>
    <p:extLst>
      <p:ext uri="{BB962C8B-B14F-4D97-AF65-F5344CB8AC3E}">
        <p14:creationId xmlns:p14="http://schemas.microsoft.com/office/powerpoint/2010/main" val="11770854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30FCD867-27F6-30F7-5AE8-DC0C10F5ED39}"/>
              </a:ext>
            </a:extLst>
          </p:cNvPr>
          <p:cNvSpPr>
            <a:spLocks noGrp="1"/>
          </p:cNvSpPr>
          <p:nvPr>
            <p:ph type="title"/>
          </p:nvPr>
        </p:nvSpPr>
        <p:spPr>
          <a:xfrm>
            <a:off x="720000" y="445024"/>
            <a:ext cx="6379610" cy="874187"/>
          </a:xfrm>
        </p:spPr>
        <p:txBody>
          <a:bodyPr/>
          <a:lstStyle/>
          <a:p>
            <a:r>
              <a:rPr lang="it-IT" sz="2400" dirty="0"/>
              <a:t>La funzione </a:t>
            </a:r>
            <a:r>
              <a:rPr lang="it-IT" sz="2400" dirty="0" err="1"/>
              <a:t>trimRight</a:t>
            </a:r>
            <a:r>
              <a:rPr lang="it-IT" sz="2400" dirty="0"/>
              <a:t>()</a:t>
            </a:r>
          </a:p>
        </p:txBody>
      </p:sp>
      <p:sp>
        <p:nvSpPr>
          <p:cNvPr id="5" name="Segnaposto testo 2">
            <a:extLst>
              <a:ext uri="{FF2B5EF4-FFF2-40B4-BE49-F238E27FC236}">
                <a16:creationId xmlns:a16="http://schemas.microsoft.com/office/drawing/2014/main" id="{82E7A692-44C5-18B9-7A57-131051CFEDCF}"/>
              </a:ext>
            </a:extLst>
          </p:cNvPr>
          <p:cNvSpPr>
            <a:spLocks noGrp="1"/>
          </p:cNvSpPr>
          <p:nvPr>
            <p:ph type="body" idx="1"/>
          </p:nvPr>
        </p:nvSpPr>
        <p:spPr>
          <a:xfrm>
            <a:off x="523875" y="1028701"/>
            <a:ext cx="7800975" cy="1266824"/>
          </a:xfrm>
        </p:spPr>
        <p:txBody>
          <a:bodyPr/>
          <a:lstStyle/>
          <a:p>
            <a:pPr marL="152400" indent="0">
              <a:buNone/>
            </a:pPr>
            <a:r>
              <a:rPr lang="it-IT" b="0" i="0" u="none" strike="noStrike" baseline="0" dirty="0">
                <a:solidFill>
                  <a:srgbClr val="252928"/>
                </a:solidFill>
                <a:latin typeface="Montserrat" panose="00000500000000000000" pitchFamily="2" charset="0"/>
              </a:rPr>
              <a:t>Durante le prime fasi di test dell’applicazione, è emerso un problema legato allo spazio inserito automaticamente dalla tastiera del telefono quando viene suggerito il tag da ricercare. Una volta che viene eseguita la chiamata all’API, vengono passati sia il tag sia lo spazio aggiunto involontariamente, ritornando così un messaggio di errore. Per ovviare a questo inconveniente, si è deciso di impiegare la funzione </a:t>
            </a:r>
            <a:r>
              <a:rPr lang="it-IT" b="0" i="1" u="none" strike="noStrike" baseline="0" dirty="0" err="1">
                <a:solidFill>
                  <a:srgbClr val="252928"/>
                </a:solidFill>
                <a:latin typeface="Montserrat" panose="00000500000000000000" pitchFamily="2" charset="0"/>
              </a:rPr>
              <a:t>trimRight</a:t>
            </a:r>
            <a:r>
              <a:rPr lang="it-IT" i="1" dirty="0">
                <a:solidFill>
                  <a:srgbClr val="252928"/>
                </a:solidFill>
                <a:latin typeface="Montserrat" panose="00000500000000000000" pitchFamily="2" charset="0"/>
              </a:rPr>
              <a:t>()</a:t>
            </a:r>
            <a:r>
              <a:rPr lang="it-IT" dirty="0">
                <a:solidFill>
                  <a:srgbClr val="252928"/>
                </a:solidFill>
                <a:latin typeface="Montserrat" panose="00000500000000000000" pitchFamily="2" charset="0"/>
              </a:rPr>
              <a:t> che elimina tutti gli spazi presenti alla fine della parola.</a:t>
            </a:r>
            <a:endParaRPr lang="it-IT" b="0" i="0" u="none" strike="noStrike" baseline="0" dirty="0">
              <a:solidFill>
                <a:srgbClr val="252928"/>
              </a:solidFill>
              <a:latin typeface="Montserrat" panose="00000500000000000000" pitchFamily="2" charset="0"/>
            </a:endParaRPr>
          </a:p>
        </p:txBody>
      </p:sp>
      <p:pic>
        <p:nvPicPr>
          <p:cNvPr id="3" name="Immagine 2">
            <a:extLst>
              <a:ext uri="{FF2B5EF4-FFF2-40B4-BE49-F238E27FC236}">
                <a16:creationId xmlns:a16="http://schemas.microsoft.com/office/drawing/2014/main" id="{D6BF3E06-ECF8-3FF0-0357-6467046787AA}"/>
              </a:ext>
            </a:extLst>
          </p:cNvPr>
          <p:cNvPicPr>
            <a:picLocks noChangeAspect="1"/>
          </p:cNvPicPr>
          <p:nvPr/>
        </p:nvPicPr>
        <p:blipFill>
          <a:blip r:embed="rId2"/>
          <a:srcRect/>
          <a:stretch/>
        </p:blipFill>
        <p:spPr>
          <a:xfrm>
            <a:off x="2290763" y="2143153"/>
            <a:ext cx="5451383" cy="2611755"/>
          </a:xfrm>
          <a:prstGeom prst="rect">
            <a:avLst/>
          </a:prstGeom>
        </p:spPr>
      </p:pic>
    </p:spTree>
    <p:extLst>
      <p:ext uri="{BB962C8B-B14F-4D97-AF65-F5344CB8AC3E}">
        <p14:creationId xmlns:p14="http://schemas.microsoft.com/office/powerpoint/2010/main" val="13810849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30FCD867-27F6-30F7-5AE8-DC0C10F5ED39}"/>
              </a:ext>
            </a:extLst>
          </p:cNvPr>
          <p:cNvSpPr>
            <a:spLocks noGrp="1"/>
          </p:cNvSpPr>
          <p:nvPr>
            <p:ph type="title"/>
          </p:nvPr>
        </p:nvSpPr>
        <p:spPr>
          <a:xfrm>
            <a:off x="720000" y="445024"/>
            <a:ext cx="6379610" cy="874187"/>
          </a:xfrm>
        </p:spPr>
        <p:txBody>
          <a:bodyPr/>
          <a:lstStyle/>
          <a:p>
            <a:r>
              <a:rPr lang="it-IT" sz="2400" dirty="0"/>
              <a:t>Parte grafica della funzionalità getTalksBy2Tags</a:t>
            </a:r>
          </a:p>
        </p:txBody>
      </p:sp>
      <p:sp>
        <p:nvSpPr>
          <p:cNvPr id="5" name="Segnaposto testo 2">
            <a:extLst>
              <a:ext uri="{FF2B5EF4-FFF2-40B4-BE49-F238E27FC236}">
                <a16:creationId xmlns:a16="http://schemas.microsoft.com/office/drawing/2014/main" id="{82E7A692-44C5-18B9-7A57-131051CFEDCF}"/>
              </a:ext>
            </a:extLst>
          </p:cNvPr>
          <p:cNvSpPr>
            <a:spLocks noGrp="1"/>
          </p:cNvSpPr>
          <p:nvPr>
            <p:ph type="body" idx="1"/>
          </p:nvPr>
        </p:nvSpPr>
        <p:spPr>
          <a:xfrm>
            <a:off x="523875" y="1319211"/>
            <a:ext cx="7800975" cy="585789"/>
          </a:xfrm>
        </p:spPr>
        <p:txBody>
          <a:bodyPr/>
          <a:lstStyle/>
          <a:p>
            <a:pPr marL="152400" indent="0">
              <a:buNone/>
            </a:pPr>
            <a:r>
              <a:rPr lang="it-IT" b="0" i="0" u="none" strike="noStrike" baseline="0" dirty="0">
                <a:solidFill>
                  <a:srgbClr val="252928"/>
                </a:solidFill>
                <a:latin typeface="Montserrat" panose="00000500000000000000" pitchFamily="2" charset="0"/>
              </a:rPr>
              <a:t>Nella parte grafica, sono stati inseriti due </a:t>
            </a:r>
            <a:r>
              <a:rPr lang="it-IT" b="0" i="1" u="none" strike="noStrike" baseline="0" dirty="0" err="1">
                <a:solidFill>
                  <a:srgbClr val="252928"/>
                </a:solidFill>
                <a:latin typeface="Montserrat" panose="00000500000000000000" pitchFamily="2" charset="0"/>
              </a:rPr>
              <a:t>TextFiled</a:t>
            </a:r>
            <a:r>
              <a:rPr lang="it-IT" b="0" i="0" u="none" strike="noStrike" baseline="0" dirty="0">
                <a:solidFill>
                  <a:srgbClr val="252928"/>
                </a:solidFill>
                <a:latin typeface="Montserrat" panose="00000500000000000000" pitchFamily="2" charset="0"/>
              </a:rPr>
              <a:t>, uno per ogni tag da ricercare e un </a:t>
            </a:r>
            <a:r>
              <a:rPr lang="it-IT" b="0" i="1" u="none" strike="noStrike" baseline="0" dirty="0" err="1">
                <a:solidFill>
                  <a:srgbClr val="252928"/>
                </a:solidFill>
                <a:latin typeface="Montserrat" panose="00000500000000000000" pitchFamily="2" charset="0"/>
              </a:rPr>
              <a:t>ElevatedButton</a:t>
            </a:r>
            <a:r>
              <a:rPr lang="it-IT" b="0" i="0" u="none" strike="noStrike" baseline="0" dirty="0">
                <a:solidFill>
                  <a:srgbClr val="252928"/>
                </a:solidFill>
                <a:latin typeface="Montserrat" panose="00000500000000000000" pitchFamily="2" charset="0"/>
              </a:rPr>
              <a:t> per la ricerca dei Talk desiderati.</a:t>
            </a:r>
          </a:p>
        </p:txBody>
      </p:sp>
      <p:pic>
        <p:nvPicPr>
          <p:cNvPr id="3" name="Immagine 2">
            <a:extLst>
              <a:ext uri="{FF2B5EF4-FFF2-40B4-BE49-F238E27FC236}">
                <a16:creationId xmlns:a16="http://schemas.microsoft.com/office/drawing/2014/main" id="{D6BF3E06-ECF8-3FF0-0357-6467046787AA}"/>
              </a:ext>
            </a:extLst>
          </p:cNvPr>
          <p:cNvPicPr>
            <a:picLocks noChangeAspect="1"/>
          </p:cNvPicPr>
          <p:nvPr/>
        </p:nvPicPr>
        <p:blipFill>
          <a:blip r:embed="rId2"/>
          <a:srcRect/>
          <a:stretch/>
        </p:blipFill>
        <p:spPr>
          <a:xfrm>
            <a:off x="2877461" y="1905001"/>
            <a:ext cx="3948068" cy="2849908"/>
          </a:xfrm>
          <a:prstGeom prst="rect">
            <a:avLst/>
          </a:prstGeom>
        </p:spPr>
      </p:pic>
    </p:spTree>
    <p:extLst>
      <p:ext uri="{BB962C8B-B14F-4D97-AF65-F5344CB8AC3E}">
        <p14:creationId xmlns:p14="http://schemas.microsoft.com/office/powerpoint/2010/main" val="2152982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002013E-076A-9639-126F-9506C1BFB9BF}"/>
              </a:ext>
            </a:extLst>
          </p:cNvPr>
          <p:cNvSpPr>
            <a:spLocks noGrp="1"/>
          </p:cNvSpPr>
          <p:nvPr>
            <p:ph type="title"/>
          </p:nvPr>
        </p:nvSpPr>
        <p:spPr/>
        <p:txBody>
          <a:bodyPr/>
          <a:lstStyle/>
          <a:p>
            <a:r>
              <a:rPr lang="it-IT" dirty="0"/>
              <a:t>A chi è rivolto </a:t>
            </a:r>
            <a:r>
              <a:rPr lang="it-IT" dirty="0" err="1"/>
              <a:t>CommuniTEDx</a:t>
            </a:r>
            <a:r>
              <a:rPr lang="it-IT" dirty="0"/>
              <a:t>?</a:t>
            </a:r>
          </a:p>
        </p:txBody>
      </p:sp>
      <p:sp>
        <p:nvSpPr>
          <p:cNvPr id="3" name="Google Shape;988;p37">
            <a:extLst>
              <a:ext uri="{FF2B5EF4-FFF2-40B4-BE49-F238E27FC236}">
                <a16:creationId xmlns:a16="http://schemas.microsoft.com/office/drawing/2014/main" id="{4A9D02C4-0B87-63F7-A617-79DCD0A59367}"/>
              </a:ext>
            </a:extLst>
          </p:cNvPr>
          <p:cNvSpPr txBox="1">
            <a:spLocks/>
          </p:cNvSpPr>
          <p:nvPr/>
        </p:nvSpPr>
        <p:spPr>
          <a:xfrm>
            <a:off x="720000" y="1433384"/>
            <a:ext cx="7850976" cy="32650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Manrope SemiBold"/>
              <a:buNone/>
              <a:defRPr sz="3000" b="0" i="0" u="none" strike="noStrike" cap="none">
                <a:solidFill>
                  <a:schemeClr val="dk1"/>
                </a:solidFill>
                <a:latin typeface="Manrope SemiBold"/>
                <a:ea typeface="Manrope SemiBold"/>
                <a:cs typeface="Manrope SemiBold"/>
                <a:sym typeface="Manrope SemiBold"/>
              </a:defRPr>
            </a:lvl1pPr>
            <a:lvl2pPr marR="0" lvl="1" algn="l" rtl="0">
              <a:lnSpc>
                <a:spcPct val="100000"/>
              </a:lnSpc>
              <a:spcBef>
                <a:spcPts val="0"/>
              </a:spcBef>
              <a:spcAft>
                <a:spcPts val="0"/>
              </a:spcAft>
              <a:buClr>
                <a:schemeClr val="dk1"/>
              </a:buClr>
              <a:buSzPts val="3000"/>
              <a:buFont typeface="Manrope SemiBold"/>
              <a:buNone/>
              <a:defRPr sz="3000" b="0" i="0" u="none" strike="noStrike" cap="none">
                <a:solidFill>
                  <a:schemeClr val="dk1"/>
                </a:solidFill>
                <a:latin typeface="Manrope SemiBold"/>
                <a:ea typeface="Manrope SemiBold"/>
                <a:cs typeface="Manrope SemiBold"/>
                <a:sym typeface="Manrope SemiBold"/>
              </a:defRPr>
            </a:lvl2pPr>
            <a:lvl3pPr marR="0" lvl="2" algn="l" rtl="0">
              <a:lnSpc>
                <a:spcPct val="100000"/>
              </a:lnSpc>
              <a:spcBef>
                <a:spcPts val="0"/>
              </a:spcBef>
              <a:spcAft>
                <a:spcPts val="0"/>
              </a:spcAft>
              <a:buClr>
                <a:schemeClr val="dk1"/>
              </a:buClr>
              <a:buSzPts val="3000"/>
              <a:buFont typeface="Manrope SemiBold"/>
              <a:buNone/>
              <a:defRPr sz="3000" b="0" i="0" u="none" strike="noStrike" cap="none">
                <a:solidFill>
                  <a:schemeClr val="dk1"/>
                </a:solidFill>
                <a:latin typeface="Manrope SemiBold"/>
                <a:ea typeface="Manrope SemiBold"/>
                <a:cs typeface="Manrope SemiBold"/>
                <a:sym typeface="Manrope SemiBold"/>
              </a:defRPr>
            </a:lvl3pPr>
            <a:lvl4pPr marR="0" lvl="3" algn="l" rtl="0">
              <a:lnSpc>
                <a:spcPct val="100000"/>
              </a:lnSpc>
              <a:spcBef>
                <a:spcPts val="0"/>
              </a:spcBef>
              <a:spcAft>
                <a:spcPts val="0"/>
              </a:spcAft>
              <a:buClr>
                <a:schemeClr val="dk1"/>
              </a:buClr>
              <a:buSzPts val="3000"/>
              <a:buFont typeface="Manrope SemiBold"/>
              <a:buNone/>
              <a:defRPr sz="3000" b="0" i="0" u="none" strike="noStrike" cap="none">
                <a:solidFill>
                  <a:schemeClr val="dk1"/>
                </a:solidFill>
                <a:latin typeface="Manrope SemiBold"/>
                <a:ea typeface="Manrope SemiBold"/>
                <a:cs typeface="Manrope SemiBold"/>
                <a:sym typeface="Manrope SemiBold"/>
              </a:defRPr>
            </a:lvl4pPr>
            <a:lvl5pPr marR="0" lvl="4" algn="l" rtl="0">
              <a:lnSpc>
                <a:spcPct val="100000"/>
              </a:lnSpc>
              <a:spcBef>
                <a:spcPts val="0"/>
              </a:spcBef>
              <a:spcAft>
                <a:spcPts val="0"/>
              </a:spcAft>
              <a:buClr>
                <a:schemeClr val="dk1"/>
              </a:buClr>
              <a:buSzPts val="3000"/>
              <a:buFont typeface="Manrope SemiBold"/>
              <a:buNone/>
              <a:defRPr sz="3000" b="0" i="0" u="none" strike="noStrike" cap="none">
                <a:solidFill>
                  <a:schemeClr val="dk1"/>
                </a:solidFill>
                <a:latin typeface="Manrope SemiBold"/>
                <a:ea typeface="Manrope SemiBold"/>
                <a:cs typeface="Manrope SemiBold"/>
                <a:sym typeface="Manrope SemiBold"/>
              </a:defRPr>
            </a:lvl5pPr>
            <a:lvl6pPr marR="0" lvl="5" algn="l" rtl="0">
              <a:lnSpc>
                <a:spcPct val="100000"/>
              </a:lnSpc>
              <a:spcBef>
                <a:spcPts val="0"/>
              </a:spcBef>
              <a:spcAft>
                <a:spcPts val="0"/>
              </a:spcAft>
              <a:buClr>
                <a:schemeClr val="dk1"/>
              </a:buClr>
              <a:buSzPts val="3000"/>
              <a:buFont typeface="Manrope SemiBold"/>
              <a:buNone/>
              <a:defRPr sz="3000" b="0" i="0" u="none" strike="noStrike" cap="none">
                <a:solidFill>
                  <a:schemeClr val="dk1"/>
                </a:solidFill>
                <a:latin typeface="Manrope SemiBold"/>
                <a:ea typeface="Manrope SemiBold"/>
                <a:cs typeface="Manrope SemiBold"/>
                <a:sym typeface="Manrope SemiBold"/>
              </a:defRPr>
            </a:lvl6pPr>
            <a:lvl7pPr marR="0" lvl="6" algn="l" rtl="0">
              <a:lnSpc>
                <a:spcPct val="100000"/>
              </a:lnSpc>
              <a:spcBef>
                <a:spcPts val="0"/>
              </a:spcBef>
              <a:spcAft>
                <a:spcPts val="0"/>
              </a:spcAft>
              <a:buClr>
                <a:schemeClr val="dk1"/>
              </a:buClr>
              <a:buSzPts val="3000"/>
              <a:buFont typeface="Manrope SemiBold"/>
              <a:buNone/>
              <a:defRPr sz="3000" b="0" i="0" u="none" strike="noStrike" cap="none">
                <a:solidFill>
                  <a:schemeClr val="dk1"/>
                </a:solidFill>
                <a:latin typeface="Manrope SemiBold"/>
                <a:ea typeface="Manrope SemiBold"/>
                <a:cs typeface="Manrope SemiBold"/>
                <a:sym typeface="Manrope SemiBold"/>
              </a:defRPr>
            </a:lvl7pPr>
            <a:lvl8pPr marR="0" lvl="7" algn="l" rtl="0">
              <a:lnSpc>
                <a:spcPct val="100000"/>
              </a:lnSpc>
              <a:spcBef>
                <a:spcPts val="0"/>
              </a:spcBef>
              <a:spcAft>
                <a:spcPts val="0"/>
              </a:spcAft>
              <a:buClr>
                <a:schemeClr val="dk1"/>
              </a:buClr>
              <a:buSzPts val="3000"/>
              <a:buFont typeface="Manrope SemiBold"/>
              <a:buNone/>
              <a:defRPr sz="3000" b="0" i="0" u="none" strike="noStrike" cap="none">
                <a:solidFill>
                  <a:schemeClr val="dk1"/>
                </a:solidFill>
                <a:latin typeface="Manrope SemiBold"/>
                <a:ea typeface="Manrope SemiBold"/>
                <a:cs typeface="Manrope SemiBold"/>
                <a:sym typeface="Manrope SemiBold"/>
              </a:defRPr>
            </a:lvl8pPr>
            <a:lvl9pPr marR="0" lvl="8" algn="l" rtl="0">
              <a:lnSpc>
                <a:spcPct val="100000"/>
              </a:lnSpc>
              <a:spcBef>
                <a:spcPts val="0"/>
              </a:spcBef>
              <a:spcAft>
                <a:spcPts val="0"/>
              </a:spcAft>
              <a:buClr>
                <a:schemeClr val="dk1"/>
              </a:buClr>
              <a:buSzPts val="3000"/>
              <a:buFont typeface="Manrope SemiBold"/>
              <a:buNone/>
              <a:defRPr sz="3000" b="0" i="0" u="none" strike="noStrike" cap="none">
                <a:solidFill>
                  <a:schemeClr val="dk1"/>
                </a:solidFill>
                <a:latin typeface="Manrope SemiBold"/>
                <a:ea typeface="Manrope SemiBold"/>
                <a:cs typeface="Manrope SemiBold"/>
                <a:sym typeface="Manrope SemiBold"/>
              </a:defRPr>
            </a:lvl9pPr>
          </a:lstStyle>
          <a:p>
            <a:r>
              <a:rPr lang="it-IT" sz="1800" dirty="0"/>
              <a:t>Questa applicazione è focalizzata su un pubblico con un forte interesse per la </a:t>
            </a:r>
            <a:r>
              <a:rPr lang="it-IT" sz="1800" b="1" dirty="0"/>
              <a:t>scienza</a:t>
            </a:r>
            <a:r>
              <a:rPr lang="it-IT" sz="1800" dirty="0"/>
              <a:t> e per la </a:t>
            </a:r>
            <a:r>
              <a:rPr lang="it-IT" sz="1800" b="1" dirty="0"/>
              <a:t>tecnologia</a:t>
            </a:r>
            <a:r>
              <a:rPr lang="it-IT" sz="1800" dirty="0"/>
              <a:t>, in particolare:</a:t>
            </a:r>
          </a:p>
          <a:p>
            <a:endParaRPr lang="it-IT" sz="1800" dirty="0"/>
          </a:p>
          <a:p>
            <a:pPr marL="285750" indent="-285750">
              <a:buSzPct val="100000"/>
              <a:buFont typeface="Wingdings" panose="05000000000000000000" pitchFamily="2" charset="2"/>
              <a:buChar char="Ø"/>
            </a:pPr>
            <a:r>
              <a:rPr lang="it-IT" sz="1800" dirty="0"/>
              <a:t>Studenti delle scuole medie e superiori</a:t>
            </a:r>
          </a:p>
          <a:p>
            <a:pPr marL="285750" indent="-285750">
              <a:buSzPct val="100000"/>
              <a:buFont typeface="Wingdings" panose="05000000000000000000" pitchFamily="2" charset="2"/>
              <a:buChar char="Ø"/>
            </a:pPr>
            <a:r>
              <a:rPr lang="it-IT" sz="1800" dirty="0"/>
              <a:t>Studenti universitari</a:t>
            </a:r>
          </a:p>
          <a:p>
            <a:pPr marL="285750" indent="-285750">
              <a:buSzPct val="100000"/>
              <a:buFont typeface="Wingdings" panose="05000000000000000000" pitchFamily="2" charset="2"/>
              <a:buChar char="Ø"/>
            </a:pPr>
            <a:r>
              <a:rPr lang="it-IT" sz="1800" dirty="0"/>
              <a:t>Professori, docenti e insegnanti</a:t>
            </a:r>
          </a:p>
          <a:p>
            <a:pPr marL="285750" indent="-285750">
              <a:buSzPct val="100000"/>
              <a:buFont typeface="Wingdings" panose="05000000000000000000" pitchFamily="2" charset="2"/>
              <a:buChar char="Ø"/>
            </a:pPr>
            <a:r>
              <a:rPr lang="it-IT" sz="1800" dirty="0"/>
              <a:t>Ricercatori e scienziati</a:t>
            </a:r>
          </a:p>
          <a:p>
            <a:pPr marL="285750" indent="-285750">
              <a:buSzPct val="100000"/>
              <a:buFont typeface="Wingdings" panose="05000000000000000000" pitchFamily="2" charset="2"/>
              <a:buChar char="Ø"/>
            </a:pPr>
            <a:r>
              <a:rPr lang="it-IT" sz="1800" dirty="0"/>
              <a:t>Appassionati</a:t>
            </a:r>
          </a:p>
          <a:p>
            <a:pPr marL="285750" indent="-285750">
              <a:buSzPct val="100000"/>
              <a:buFont typeface="Wingdings" panose="05000000000000000000" pitchFamily="2" charset="2"/>
              <a:buChar char="Ø"/>
            </a:pPr>
            <a:endParaRPr lang="it-IT" sz="1800" dirty="0"/>
          </a:p>
        </p:txBody>
      </p:sp>
    </p:spTree>
    <p:extLst>
      <p:ext uri="{BB962C8B-B14F-4D97-AF65-F5344CB8AC3E}">
        <p14:creationId xmlns:p14="http://schemas.microsoft.com/office/powerpoint/2010/main" val="21869531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30FCD867-27F6-30F7-5AE8-DC0C10F5ED39}"/>
              </a:ext>
            </a:extLst>
          </p:cNvPr>
          <p:cNvSpPr>
            <a:spLocks noGrp="1"/>
          </p:cNvSpPr>
          <p:nvPr>
            <p:ph type="title"/>
          </p:nvPr>
        </p:nvSpPr>
        <p:spPr>
          <a:xfrm>
            <a:off x="720000" y="445024"/>
            <a:ext cx="6379610" cy="874187"/>
          </a:xfrm>
        </p:spPr>
        <p:txBody>
          <a:bodyPr/>
          <a:lstStyle/>
          <a:p>
            <a:r>
              <a:rPr lang="it-IT" sz="2400" dirty="0"/>
              <a:t>Parte grafica della funzionalità </a:t>
            </a:r>
            <a:r>
              <a:rPr lang="it-IT" sz="2400" dirty="0" err="1"/>
              <a:t>getTalkByUrl</a:t>
            </a:r>
            <a:endParaRPr lang="it-IT" sz="2400" dirty="0"/>
          </a:p>
        </p:txBody>
      </p:sp>
      <p:sp>
        <p:nvSpPr>
          <p:cNvPr id="5" name="Segnaposto testo 2">
            <a:extLst>
              <a:ext uri="{FF2B5EF4-FFF2-40B4-BE49-F238E27FC236}">
                <a16:creationId xmlns:a16="http://schemas.microsoft.com/office/drawing/2014/main" id="{82E7A692-44C5-18B9-7A57-131051CFEDCF}"/>
              </a:ext>
            </a:extLst>
          </p:cNvPr>
          <p:cNvSpPr>
            <a:spLocks noGrp="1"/>
          </p:cNvSpPr>
          <p:nvPr>
            <p:ph type="body" idx="1"/>
          </p:nvPr>
        </p:nvSpPr>
        <p:spPr>
          <a:xfrm>
            <a:off x="523875" y="1128713"/>
            <a:ext cx="7800975" cy="776288"/>
          </a:xfrm>
        </p:spPr>
        <p:txBody>
          <a:bodyPr/>
          <a:lstStyle/>
          <a:p>
            <a:pPr marL="152400" indent="0">
              <a:buNone/>
            </a:pPr>
            <a:r>
              <a:rPr lang="it-IT" b="0" i="0" u="none" strike="noStrike" baseline="0" dirty="0">
                <a:solidFill>
                  <a:srgbClr val="252928"/>
                </a:solidFill>
                <a:latin typeface="Montserrat" panose="00000500000000000000" pitchFamily="2" charset="0"/>
              </a:rPr>
              <a:t>Nella parte grafica, sono stati inseriti un </a:t>
            </a:r>
            <a:r>
              <a:rPr lang="it-IT" b="0" i="1" u="none" strike="noStrike" baseline="0" dirty="0" err="1">
                <a:solidFill>
                  <a:srgbClr val="252928"/>
                </a:solidFill>
                <a:latin typeface="Montserrat" panose="00000500000000000000" pitchFamily="2" charset="0"/>
              </a:rPr>
              <a:t>TextFiled</a:t>
            </a:r>
            <a:r>
              <a:rPr lang="it-IT" b="0" i="0" u="none" strike="noStrike" baseline="0" dirty="0">
                <a:solidFill>
                  <a:srgbClr val="252928"/>
                </a:solidFill>
                <a:latin typeface="Montserrat" panose="00000500000000000000" pitchFamily="2" charset="0"/>
              </a:rPr>
              <a:t>, per </a:t>
            </a:r>
            <a:r>
              <a:rPr lang="it-IT" b="0" i="0" u="none" strike="noStrike" baseline="0" dirty="0" err="1">
                <a:solidFill>
                  <a:srgbClr val="252928"/>
                </a:solidFill>
                <a:latin typeface="Montserrat" panose="00000500000000000000" pitchFamily="2" charset="0"/>
              </a:rPr>
              <a:t>l’url</a:t>
            </a:r>
            <a:r>
              <a:rPr lang="it-IT" b="0" i="0" u="none" strike="noStrike" baseline="0" dirty="0">
                <a:solidFill>
                  <a:srgbClr val="252928"/>
                </a:solidFill>
                <a:latin typeface="Montserrat" panose="00000500000000000000" pitchFamily="2" charset="0"/>
              </a:rPr>
              <a:t> del video da ricercare e un </a:t>
            </a:r>
            <a:r>
              <a:rPr lang="it-IT" b="0" i="1" u="none" strike="noStrike" baseline="0" dirty="0" err="1">
                <a:solidFill>
                  <a:srgbClr val="252928"/>
                </a:solidFill>
                <a:latin typeface="Montserrat" panose="00000500000000000000" pitchFamily="2" charset="0"/>
              </a:rPr>
              <a:t>ElevatedButton</a:t>
            </a:r>
            <a:r>
              <a:rPr lang="it-IT" b="0" i="0" u="none" strike="noStrike" baseline="0" dirty="0">
                <a:solidFill>
                  <a:srgbClr val="252928"/>
                </a:solidFill>
                <a:latin typeface="Montserrat" panose="00000500000000000000" pitchFamily="2" charset="0"/>
              </a:rPr>
              <a:t> per dare inizio alla ricerca.</a:t>
            </a:r>
          </a:p>
        </p:txBody>
      </p:sp>
      <p:pic>
        <p:nvPicPr>
          <p:cNvPr id="3" name="Immagine 2">
            <a:extLst>
              <a:ext uri="{FF2B5EF4-FFF2-40B4-BE49-F238E27FC236}">
                <a16:creationId xmlns:a16="http://schemas.microsoft.com/office/drawing/2014/main" id="{D6BF3E06-ECF8-3FF0-0357-6467046787AA}"/>
              </a:ext>
            </a:extLst>
          </p:cNvPr>
          <p:cNvPicPr>
            <a:picLocks noChangeAspect="1"/>
          </p:cNvPicPr>
          <p:nvPr/>
        </p:nvPicPr>
        <p:blipFill>
          <a:blip r:embed="rId2"/>
          <a:srcRect/>
          <a:stretch/>
        </p:blipFill>
        <p:spPr>
          <a:xfrm>
            <a:off x="2104586" y="1866901"/>
            <a:ext cx="4720944" cy="2514462"/>
          </a:xfrm>
          <a:prstGeom prst="rect">
            <a:avLst/>
          </a:prstGeom>
        </p:spPr>
      </p:pic>
    </p:spTree>
    <p:extLst>
      <p:ext uri="{BB962C8B-B14F-4D97-AF65-F5344CB8AC3E}">
        <p14:creationId xmlns:p14="http://schemas.microsoft.com/office/powerpoint/2010/main" val="35071140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30FCD867-27F6-30F7-5AE8-DC0C10F5ED39}"/>
              </a:ext>
            </a:extLst>
          </p:cNvPr>
          <p:cNvSpPr>
            <a:spLocks noGrp="1"/>
          </p:cNvSpPr>
          <p:nvPr>
            <p:ph type="title"/>
          </p:nvPr>
        </p:nvSpPr>
        <p:spPr>
          <a:xfrm>
            <a:off x="720000" y="445024"/>
            <a:ext cx="6379610" cy="874187"/>
          </a:xfrm>
        </p:spPr>
        <p:txBody>
          <a:bodyPr/>
          <a:lstStyle/>
          <a:p>
            <a:r>
              <a:rPr lang="it-IT" sz="2400" dirty="0"/>
              <a:t>Come è stata gestita l’</a:t>
            </a:r>
            <a:r>
              <a:rPr lang="it-IT" sz="2400" dirty="0" err="1"/>
              <a:t>AppBar</a:t>
            </a:r>
            <a:endParaRPr lang="it-IT" sz="2400" dirty="0"/>
          </a:p>
        </p:txBody>
      </p:sp>
      <p:sp>
        <p:nvSpPr>
          <p:cNvPr id="5" name="Segnaposto testo 2">
            <a:extLst>
              <a:ext uri="{FF2B5EF4-FFF2-40B4-BE49-F238E27FC236}">
                <a16:creationId xmlns:a16="http://schemas.microsoft.com/office/drawing/2014/main" id="{82E7A692-44C5-18B9-7A57-131051CFEDCF}"/>
              </a:ext>
            </a:extLst>
          </p:cNvPr>
          <p:cNvSpPr>
            <a:spLocks noGrp="1"/>
          </p:cNvSpPr>
          <p:nvPr>
            <p:ph type="body" idx="1"/>
          </p:nvPr>
        </p:nvSpPr>
        <p:spPr>
          <a:xfrm>
            <a:off x="523875" y="1128712"/>
            <a:ext cx="7800975" cy="1657351"/>
          </a:xfrm>
        </p:spPr>
        <p:txBody>
          <a:bodyPr/>
          <a:lstStyle/>
          <a:p>
            <a:pPr marL="152400" indent="0">
              <a:buNone/>
            </a:pPr>
            <a:r>
              <a:rPr lang="it-IT" dirty="0">
                <a:solidFill>
                  <a:srgbClr val="252928"/>
                </a:solidFill>
                <a:latin typeface="Montserrat" panose="00000500000000000000" pitchFamily="2" charset="0"/>
              </a:rPr>
              <a:t>Ogni volta che viene caricata l’</a:t>
            </a:r>
            <a:r>
              <a:rPr lang="it-IT" b="0" i="0" u="none" strike="noStrike" baseline="0" dirty="0" err="1">
                <a:solidFill>
                  <a:srgbClr val="252928"/>
                </a:solidFill>
                <a:latin typeface="Montserrat" panose="00000500000000000000" pitchFamily="2" charset="0"/>
              </a:rPr>
              <a:t>AppBar</a:t>
            </a:r>
            <a:r>
              <a:rPr lang="it-IT" dirty="0">
                <a:solidFill>
                  <a:srgbClr val="252928"/>
                </a:solidFill>
                <a:latin typeface="Montserrat" panose="00000500000000000000" pitchFamily="2" charset="0"/>
              </a:rPr>
              <a:t>,</a:t>
            </a:r>
            <a:r>
              <a:rPr lang="it-IT" b="0" i="0" u="none" strike="noStrike" baseline="0" dirty="0">
                <a:solidFill>
                  <a:srgbClr val="252928"/>
                </a:solidFill>
                <a:latin typeface="Montserrat" panose="00000500000000000000" pitchFamily="2" charset="0"/>
              </a:rPr>
              <a:t> la variabile </a:t>
            </a:r>
            <a:r>
              <a:rPr lang="it-IT" b="0" i="1" u="none" strike="noStrike" baseline="0" dirty="0" err="1">
                <a:solidFill>
                  <a:srgbClr val="252928"/>
                </a:solidFill>
                <a:latin typeface="Montserrat" panose="00000500000000000000" pitchFamily="2" charset="0"/>
              </a:rPr>
              <a:t>sceltaopzione</a:t>
            </a:r>
            <a:r>
              <a:rPr lang="it-IT" b="0" i="0" u="none" strike="noStrike" baseline="0" dirty="0">
                <a:solidFill>
                  <a:srgbClr val="252928"/>
                </a:solidFill>
                <a:latin typeface="Montserrat" panose="00000500000000000000" pitchFamily="2" charset="0"/>
              </a:rPr>
              <a:t> decide quale scritta è più opportuna visualizzare. </a:t>
            </a:r>
            <a:r>
              <a:rPr lang="it-IT" dirty="0">
                <a:solidFill>
                  <a:srgbClr val="252928"/>
                </a:solidFill>
                <a:latin typeface="Montserrat" panose="00000500000000000000" pitchFamily="2" charset="0"/>
              </a:rPr>
              <a:t>Nel primo caso (1), viene cercato un solo tag e nell’</a:t>
            </a:r>
            <a:r>
              <a:rPr lang="it-IT" dirty="0" err="1">
                <a:solidFill>
                  <a:srgbClr val="252928"/>
                </a:solidFill>
                <a:latin typeface="Montserrat" panose="00000500000000000000" pitchFamily="2" charset="0"/>
              </a:rPr>
              <a:t>AppBar</a:t>
            </a:r>
            <a:r>
              <a:rPr lang="it-IT" dirty="0">
                <a:solidFill>
                  <a:srgbClr val="252928"/>
                </a:solidFill>
                <a:latin typeface="Montserrat" panose="00000500000000000000" pitchFamily="2" charset="0"/>
              </a:rPr>
              <a:t> viene visualizzato il nome del tag cercato seguito da un cancelletto; nel secondo caso (2), vengono visualizzati entrambi i tag cercati; mentre nel terzo e ultimo caso (3), viene visualizzato un messaggio statico uguali per tutte le ricerche mediante </a:t>
            </a:r>
            <a:r>
              <a:rPr lang="it-IT" dirty="0" err="1">
                <a:solidFill>
                  <a:srgbClr val="252928"/>
                </a:solidFill>
                <a:latin typeface="Montserrat" panose="00000500000000000000" pitchFamily="2" charset="0"/>
              </a:rPr>
              <a:t>url</a:t>
            </a:r>
            <a:r>
              <a:rPr lang="it-IT" dirty="0">
                <a:solidFill>
                  <a:srgbClr val="252928"/>
                </a:solidFill>
                <a:latin typeface="Montserrat" panose="00000500000000000000" pitchFamily="2" charset="0"/>
              </a:rPr>
              <a:t>.</a:t>
            </a:r>
          </a:p>
          <a:p>
            <a:pPr marL="152400" indent="0">
              <a:buNone/>
            </a:pPr>
            <a:r>
              <a:rPr lang="it-IT" b="0" i="0" u="none" strike="noStrike" baseline="0" dirty="0">
                <a:solidFill>
                  <a:srgbClr val="252928"/>
                </a:solidFill>
                <a:latin typeface="Montserrat" panose="00000500000000000000" pitchFamily="2" charset="0"/>
              </a:rPr>
              <a:t>La strategia adottata è stata quella di scrive l’IF con la tecnica </a:t>
            </a:r>
            <a:r>
              <a:rPr lang="it-IT" b="0" i="0" u="none" strike="noStrike" baseline="0" dirty="0" err="1">
                <a:solidFill>
                  <a:srgbClr val="252928"/>
                </a:solidFill>
                <a:latin typeface="Montserrat" panose="00000500000000000000" pitchFamily="2" charset="0"/>
              </a:rPr>
              <a:t>inline</a:t>
            </a:r>
            <a:r>
              <a:rPr lang="it-IT" b="0" i="0" u="none" strike="noStrike" baseline="0" dirty="0">
                <a:solidFill>
                  <a:srgbClr val="252928"/>
                </a:solidFill>
                <a:latin typeface="Montserrat" panose="00000500000000000000" pitchFamily="2" charset="0"/>
              </a:rPr>
              <a:t>.</a:t>
            </a:r>
          </a:p>
          <a:p>
            <a:pPr marL="152400" indent="0">
              <a:buNone/>
            </a:pPr>
            <a:endParaRPr lang="it-IT" dirty="0">
              <a:solidFill>
                <a:srgbClr val="252928"/>
              </a:solidFill>
              <a:latin typeface="Montserrat" panose="00000500000000000000" pitchFamily="2" charset="0"/>
            </a:endParaRPr>
          </a:p>
          <a:p>
            <a:pPr marL="152400" indent="0">
              <a:buNone/>
            </a:pPr>
            <a:r>
              <a:rPr lang="it-IT" dirty="0">
                <a:solidFill>
                  <a:srgbClr val="252928"/>
                </a:solidFill>
                <a:latin typeface="Montserrat" panose="00000500000000000000" pitchFamily="2" charset="0"/>
              </a:rPr>
              <a:t>TO DO AGGIUNGERE SCREEN APP TO DO.</a:t>
            </a:r>
            <a:endParaRPr lang="it-IT" b="0" i="0" u="none" strike="noStrike" baseline="0" dirty="0">
              <a:solidFill>
                <a:srgbClr val="252928"/>
              </a:solidFill>
              <a:latin typeface="Montserrat" panose="00000500000000000000" pitchFamily="2" charset="0"/>
            </a:endParaRPr>
          </a:p>
        </p:txBody>
      </p:sp>
      <p:pic>
        <p:nvPicPr>
          <p:cNvPr id="3" name="Immagine 2">
            <a:extLst>
              <a:ext uri="{FF2B5EF4-FFF2-40B4-BE49-F238E27FC236}">
                <a16:creationId xmlns:a16="http://schemas.microsoft.com/office/drawing/2014/main" id="{D6BF3E06-ECF8-3FF0-0357-6467046787AA}"/>
              </a:ext>
            </a:extLst>
          </p:cNvPr>
          <p:cNvPicPr>
            <a:picLocks noChangeAspect="1"/>
          </p:cNvPicPr>
          <p:nvPr/>
        </p:nvPicPr>
        <p:blipFill>
          <a:blip r:embed="rId2"/>
          <a:srcRect/>
          <a:stretch/>
        </p:blipFill>
        <p:spPr>
          <a:xfrm>
            <a:off x="1887683" y="3116605"/>
            <a:ext cx="5873458" cy="1441107"/>
          </a:xfrm>
          <a:prstGeom prst="rect">
            <a:avLst/>
          </a:prstGeom>
        </p:spPr>
      </p:pic>
    </p:spTree>
    <p:extLst>
      <p:ext uri="{BB962C8B-B14F-4D97-AF65-F5344CB8AC3E}">
        <p14:creationId xmlns:p14="http://schemas.microsoft.com/office/powerpoint/2010/main" val="13547199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071"/>
        <p:cNvGrpSpPr/>
        <p:nvPr/>
      </p:nvGrpSpPr>
      <p:grpSpPr>
        <a:xfrm>
          <a:off x="0" y="0"/>
          <a:ext cx="0" cy="0"/>
          <a:chOff x="0" y="0"/>
          <a:chExt cx="0" cy="0"/>
        </a:xfrm>
      </p:grpSpPr>
      <p:sp>
        <p:nvSpPr>
          <p:cNvPr id="1072" name="Google Shape;1072;p40"/>
          <p:cNvSpPr txBox="1">
            <a:spLocks noGrp="1"/>
          </p:cNvSpPr>
          <p:nvPr>
            <p:ph type="title"/>
          </p:nvPr>
        </p:nvSpPr>
        <p:spPr>
          <a:xfrm>
            <a:off x="713250" y="445025"/>
            <a:ext cx="515972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Criticità</a:t>
            </a:r>
            <a:endParaRPr dirty="0"/>
          </a:p>
        </p:txBody>
      </p:sp>
      <p:grpSp>
        <p:nvGrpSpPr>
          <p:cNvPr id="1079" name="Google Shape;1079;p40"/>
          <p:cNvGrpSpPr/>
          <p:nvPr/>
        </p:nvGrpSpPr>
        <p:grpSpPr>
          <a:xfrm rot="5400000">
            <a:off x="1349650" y="3025707"/>
            <a:ext cx="218100" cy="2933700"/>
            <a:chOff x="8321275" y="2721525"/>
            <a:chExt cx="218100" cy="2933700"/>
          </a:xfrm>
        </p:grpSpPr>
        <p:sp>
          <p:nvSpPr>
            <p:cNvPr id="1080" name="Google Shape;1080;p40"/>
            <p:cNvSpPr/>
            <p:nvPr/>
          </p:nvSpPr>
          <p:spPr>
            <a:xfrm>
              <a:off x="8321275" y="2721525"/>
              <a:ext cx="218100" cy="218100"/>
            </a:xfrm>
            <a:prstGeom prst="ellipse">
              <a:avLst/>
            </a:prstGeom>
            <a:solidFill>
              <a:schemeClr val="accent2"/>
            </a:solidFill>
            <a:ln w="9525" cap="flat" cmpd="sng">
              <a:solidFill>
                <a:schemeClr val="dk1"/>
              </a:solidFill>
              <a:prstDash val="solid"/>
              <a:round/>
              <a:headEnd type="none" w="sm" len="sm"/>
              <a:tailEnd type="none" w="sm" len="sm"/>
            </a:ln>
            <a:effectLst>
              <a:outerShdw dist="28575" dir="5280000" algn="bl" rotWithShape="0">
                <a:schemeClr val="dk1"/>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cxnSp>
          <p:nvCxnSpPr>
            <p:cNvPr id="1081" name="Google Shape;1081;p40"/>
            <p:cNvCxnSpPr>
              <a:stCxn id="1080" idx="4"/>
            </p:cNvCxnSpPr>
            <p:nvPr/>
          </p:nvCxnSpPr>
          <p:spPr>
            <a:xfrm rot="5400000">
              <a:off x="7072525" y="4297425"/>
              <a:ext cx="2715600" cy="0"/>
            </a:xfrm>
            <a:prstGeom prst="straightConnector1">
              <a:avLst/>
            </a:prstGeom>
            <a:noFill/>
            <a:ln w="9525" cap="flat" cmpd="sng">
              <a:solidFill>
                <a:schemeClr val="dk1"/>
              </a:solidFill>
              <a:prstDash val="solid"/>
              <a:round/>
              <a:headEnd type="none" w="med" len="med"/>
              <a:tailEnd type="none" w="med" len="med"/>
            </a:ln>
          </p:spPr>
        </p:cxnSp>
      </p:grpSp>
      <p:grpSp>
        <p:nvGrpSpPr>
          <p:cNvPr id="2" name="Google Shape;1769;p54">
            <a:extLst>
              <a:ext uri="{FF2B5EF4-FFF2-40B4-BE49-F238E27FC236}">
                <a16:creationId xmlns:a16="http://schemas.microsoft.com/office/drawing/2014/main" id="{B4BFAD17-11EF-D78B-0EE1-0DE02A9A0A0B}"/>
              </a:ext>
            </a:extLst>
          </p:cNvPr>
          <p:cNvGrpSpPr/>
          <p:nvPr/>
        </p:nvGrpSpPr>
        <p:grpSpPr>
          <a:xfrm>
            <a:off x="7510050" y="1013079"/>
            <a:ext cx="920700" cy="384900"/>
            <a:chOff x="3034875" y="3610225"/>
            <a:chExt cx="920700" cy="384900"/>
          </a:xfrm>
        </p:grpSpPr>
        <p:sp>
          <p:nvSpPr>
            <p:cNvPr id="3" name="Google Shape;1770;p54">
              <a:extLst>
                <a:ext uri="{FF2B5EF4-FFF2-40B4-BE49-F238E27FC236}">
                  <a16:creationId xmlns:a16="http://schemas.microsoft.com/office/drawing/2014/main" id="{8C941354-A95E-E901-7DB3-1FD24F549A6C}"/>
                </a:ext>
              </a:extLst>
            </p:cNvPr>
            <p:cNvSpPr/>
            <p:nvPr/>
          </p:nvSpPr>
          <p:spPr>
            <a:xfrm>
              <a:off x="3034875" y="3610225"/>
              <a:ext cx="920700" cy="384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nvGrpSpPr>
            <p:cNvPr id="4" name="Google Shape;1771;p54">
              <a:extLst>
                <a:ext uri="{FF2B5EF4-FFF2-40B4-BE49-F238E27FC236}">
                  <a16:creationId xmlns:a16="http://schemas.microsoft.com/office/drawing/2014/main" id="{548B8FD2-85DD-02D8-5BC6-805C9462146C}"/>
                </a:ext>
              </a:extLst>
            </p:cNvPr>
            <p:cNvGrpSpPr/>
            <p:nvPr/>
          </p:nvGrpSpPr>
          <p:grpSpPr>
            <a:xfrm rot="2700000">
              <a:off x="3669878" y="3712117"/>
              <a:ext cx="143728" cy="142172"/>
              <a:chOff x="3022600" y="3621750"/>
              <a:chExt cx="166200" cy="164400"/>
            </a:xfrm>
          </p:grpSpPr>
          <p:cxnSp>
            <p:nvCxnSpPr>
              <p:cNvPr id="5" name="Google Shape;1772;p54">
                <a:extLst>
                  <a:ext uri="{FF2B5EF4-FFF2-40B4-BE49-F238E27FC236}">
                    <a16:creationId xmlns:a16="http://schemas.microsoft.com/office/drawing/2014/main" id="{B9111844-B10E-8F55-EDD4-DF35CEB6D613}"/>
                  </a:ext>
                </a:extLst>
              </p:cNvPr>
              <p:cNvCxnSpPr/>
              <p:nvPr/>
            </p:nvCxnSpPr>
            <p:spPr>
              <a:xfrm>
                <a:off x="3188800" y="3621750"/>
                <a:ext cx="0" cy="164400"/>
              </a:xfrm>
              <a:prstGeom prst="straightConnector1">
                <a:avLst/>
              </a:prstGeom>
              <a:noFill/>
              <a:ln w="9525" cap="flat" cmpd="sng">
                <a:solidFill>
                  <a:schemeClr val="dk1"/>
                </a:solidFill>
                <a:prstDash val="solid"/>
                <a:round/>
                <a:headEnd type="none" w="med" len="med"/>
                <a:tailEnd type="none" w="med" len="med"/>
              </a:ln>
            </p:spPr>
          </p:cxnSp>
          <p:cxnSp>
            <p:nvCxnSpPr>
              <p:cNvPr id="6" name="Google Shape;1773;p54">
                <a:extLst>
                  <a:ext uri="{FF2B5EF4-FFF2-40B4-BE49-F238E27FC236}">
                    <a16:creationId xmlns:a16="http://schemas.microsoft.com/office/drawing/2014/main" id="{262F701D-7154-7832-2756-15A00E9CF664}"/>
                  </a:ext>
                </a:extLst>
              </p:cNvPr>
              <p:cNvCxnSpPr/>
              <p:nvPr/>
            </p:nvCxnSpPr>
            <p:spPr>
              <a:xfrm>
                <a:off x="3022600" y="3780825"/>
                <a:ext cx="166200" cy="0"/>
              </a:xfrm>
              <a:prstGeom prst="straightConnector1">
                <a:avLst/>
              </a:prstGeom>
              <a:noFill/>
              <a:ln w="9525" cap="flat" cmpd="sng">
                <a:solidFill>
                  <a:schemeClr val="dk1"/>
                </a:solidFill>
                <a:prstDash val="solid"/>
                <a:round/>
                <a:headEnd type="none" w="med" len="med"/>
                <a:tailEnd type="none" w="med" len="med"/>
              </a:ln>
            </p:spPr>
          </p:cxnSp>
        </p:grpSp>
      </p:grpSp>
      <p:grpSp>
        <p:nvGrpSpPr>
          <p:cNvPr id="7" name="Google Shape;1764;p54">
            <a:extLst>
              <a:ext uri="{FF2B5EF4-FFF2-40B4-BE49-F238E27FC236}">
                <a16:creationId xmlns:a16="http://schemas.microsoft.com/office/drawing/2014/main" id="{B69DC315-FACB-456A-B2A3-802B86698716}"/>
              </a:ext>
            </a:extLst>
          </p:cNvPr>
          <p:cNvGrpSpPr/>
          <p:nvPr/>
        </p:nvGrpSpPr>
        <p:grpSpPr>
          <a:xfrm>
            <a:off x="826001" y="1280140"/>
            <a:ext cx="437700" cy="437700"/>
            <a:chOff x="2149100" y="3583825"/>
            <a:chExt cx="437700" cy="437700"/>
          </a:xfrm>
          <a:solidFill>
            <a:srgbClr val="C00000"/>
          </a:solidFill>
        </p:grpSpPr>
        <p:sp>
          <p:nvSpPr>
            <p:cNvPr id="8" name="Google Shape;1765;p54">
              <a:extLst>
                <a:ext uri="{FF2B5EF4-FFF2-40B4-BE49-F238E27FC236}">
                  <a16:creationId xmlns:a16="http://schemas.microsoft.com/office/drawing/2014/main" id="{3E3F77DE-C0FF-1734-2DCB-70C4AB344A8B}"/>
                </a:ext>
              </a:extLst>
            </p:cNvPr>
            <p:cNvSpPr/>
            <p:nvPr/>
          </p:nvSpPr>
          <p:spPr>
            <a:xfrm>
              <a:off x="2149100" y="3583825"/>
              <a:ext cx="437700" cy="437700"/>
            </a:xfrm>
            <a:prstGeom prst="rect">
              <a:avLst/>
            </a:prstGeom>
            <a:grp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nvGrpSpPr>
            <p:cNvPr id="9" name="Google Shape;1766;p54">
              <a:extLst>
                <a:ext uri="{FF2B5EF4-FFF2-40B4-BE49-F238E27FC236}">
                  <a16:creationId xmlns:a16="http://schemas.microsoft.com/office/drawing/2014/main" id="{D1B9A73A-8BD2-6152-FE4E-29A5EBB9035C}"/>
                </a:ext>
              </a:extLst>
            </p:cNvPr>
            <p:cNvGrpSpPr/>
            <p:nvPr/>
          </p:nvGrpSpPr>
          <p:grpSpPr>
            <a:xfrm rot="-2700000">
              <a:off x="2262403" y="3731554"/>
              <a:ext cx="143728" cy="142172"/>
              <a:chOff x="3022600" y="3621750"/>
              <a:chExt cx="166200" cy="164400"/>
            </a:xfrm>
            <a:grpFill/>
          </p:grpSpPr>
          <p:cxnSp>
            <p:nvCxnSpPr>
              <p:cNvPr id="10" name="Google Shape;1767;p54">
                <a:extLst>
                  <a:ext uri="{FF2B5EF4-FFF2-40B4-BE49-F238E27FC236}">
                    <a16:creationId xmlns:a16="http://schemas.microsoft.com/office/drawing/2014/main" id="{A87CFAB1-41E4-5B87-6D33-F5DB79189807}"/>
                  </a:ext>
                </a:extLst>
              </p:cNvPr>
              <p:cNvCxnSpPr/>
              <p:nvPr/>
            </p:nvCxnSpPr>
            <p:spPr>
              <a:xfrm>
                <a:off x="3188800" y="3621750"/>
                <a:ext cx="0" cy="164400"/>
              </a:xfrm>
              <a:prstGeom prst="straightConnector1">
                <a:avLst/>
              </a:prstGeom>
              <a:grpFill/>
              <a:ln w="9525" cap="flat" cmpd="sng">
                <a:solidFill>
                  <a:schemeClr val="dk1"/>
                </a:solidFill>
                <a:prstDash val="solid"/>
                <a:round/>
                <a:headEnd type="none" w="med" len="med"/>
                <a:tailEnd type="none" w="med" len="med"/>
              </a:ln>
            </p:spPr>
          </p:cxnSp>
          <p:cxnSp>
            <p:nvCxnSpPr>
              <p:cNvPr id="11" name="Google Shape;1768;p54">
                <a:extLst>
                  <a:ext uri="{FF2B5EF4-FFF2-40B4-BE49-F238E27FC236}">
                    <a16:creationId xmlns:a16="http://schemas.microsoft.com/office/drawing/2014/main" id="{0928593D-84CF-F1A6-3B74-59E3E07D716F}"/>
                  </a:ext>
                </a:extLst>
              </p:cNvPr>
              <p:cNvCxnSpPr/>
              <p:nvPr/>
            </p:nvCxnSpPr>
            <p:spPr>
              <a:xfrm>
                <a:off x="3022600" y="3780825"/>
                <a:ext cx="166200" cy="0"/>
              </a:xfrm>
              <a:prstGeom prst="straightConnector1">
                <a:avLst/>
              </a:prstGeom>
              <a:grpFill/>
              <a:ln w="9525" cap="flat" cmpd="sng">
                <a:solidFill>
                  <a:schemeClr val="dk1"/>
                </a:solidFill>
                <a:prstDash val="solid"/>
                <a:round/>
                <a:headEnd type="none" w="med" len="med"/>
                <a:tailEnd type="none" w="med" len="med"/>
              </a:ln>
            </p:spPr>
          </p:cxnSp>
        </p:grpSp>
      </p:grpSp>
      <p:sp>
        <p:nvSpPr>
          <p:cNvPr id="17" name="Google Shape;991;p37">
            <a:extLst>
              <a:ext uri="{FF2B5EF4-FFF2-40B4-BE49-F238E27FC236}">
                <a16:creationId xmlns:a16="http://schemas.microsoft.com/office/drawing/2014/main" id="{310B2FCC-C44A-528C-2380-4575D7354AD4}"/>
              </a:ext>
            </a:extLst>
          </p:cNvPr>
          <p:cNvSpPr txBox="1">
            <a:spLocks/>
          </p:cNvSpPr>
          <p:nvPr/>
        </p:nvSpPr>
        <p:spPr>
          <a:xfrm>
            <a:off x="1445060" y="1287139"/>
            <a:ext cx="5878813" cy="4982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120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9pPr>
          </a:lstStyle>
          <a:p>
            <a:pPr marL="0" indent="0">
              <a:buFont typeface="Nunito Light"/>
              <a:buNone/>
            </a:pPr>
            <a:r>
              <a:rPr lang="it-IT" dirty="0">
                <a:solidFill>
                  <a:srgbClr val="252928"/>
                </a:solidFill>
                <a:latin typeface="Montserrat" panose="00000500000000000000" pitchFamily="2" charset="0"/>
              </a:rPr>
              <a:t>Difficoltà nella programmazione con il linguaggio Dart</a:t>
            </a:r>
            <a:endParaRPr lang="it-IT" dirty="0"/>
          </a:p>
        </p:txBody>
      </p:sp>
      <p:grpSp>
        <p:nvGrpSpPr>
          <p:cNvPr id="12" name="Google Shape;1764;p54">
            <a:extLst>
              <a:ext uri="{FF2B5EF4-FFF2-40B4-BE49-F238E27FC236}">
                <a16:creationId xmlns:a16="http://schemas.microsoft.com/office/drawing/2014/main" id="{3585B832-906F-457A-4FEE-0659135EC4A7}"/>
              </a:ext>
            </a:extLst>
          </p:cNvPr>
          <p:cNvGrpSpPr/>
          <p:nvPr/>
        </p:nvGrpSpPr>
        <p:grpSpPr>
          <a:xfrm>
            <a:off x="826001" y="1909301"/>
            <a:ext cx="437700" cy="437700"/>
            <a:chOff x="2149100" y="3583825"/>
            <a:chExt cx="437700" cy="437700"/>
          </a:xfrm>
          <a:solidFill>
            <a:srgbClr val="C00000"/>
          </a:solidFill>
        </p:grpSpPr>
        <p:sp>
          <p:nvSpPr>
            <p:cNvPr id="13" name="Google Shape;1765;p54">
              <a:extLst>
                <a:ext uri="{FF2B5EF4-FFF2-40B4-BE49-F238E27FC236}">
                  <a16:creationId xmlns:a16="http://schemas.microsoft.com/office/drawing/2014/main" id="{1381078E-B384-1921-31BE-EF19CB7EE263}"/>
                </a:ext>
              </a:extLst>
            </p:cNvPr>
            <p:cNvSpPr/>
            <p:nvPr/>
          </p:nvSpPr>
          <p:spPr>
            <a:xfrm>
              <a:off x="2149100" y="3583825"/>
              <a:ext cx="437700" cy="437700"/>
            </a:xfrm>
            <a:prstGeom prst="rect">
              <a:avLst/>
            </a:prstGeom>
            <a:grp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nvGrpSpPr>
            <p:cNvPr id="14" name="Google Shape;1766;p54">
              <a:extLst>
                <a:ext uri="{FF2B5EF4-FFF2-40B4-BE49-F238E27FC236}">
                  <a16:creationId xmlns:a16="http://schemas.microsoft.com/office/drawing/2014/main" id="{A69C9493-0F76-296D-0BB2-458EB9993D8B}"/>
                </a:ext>
              </a:extLst>
            </p:cNvPr>
            <p:cNvGrpSpPr/>
            <p:nvPr/>
          </p:nvGrpSpPr>
          <p:grpSpPr>
            <a:xfrm rot="-2700000">
              <a:off x="2262403" y="3731554"/>
              <a:ext cx="143728" cy="142172"/>
              <a:chOff x="3022600" y="3621750"/>
              <a:chExt cx="166200" cy="164400"/>
            </a:xfrm>
            <a:grpFill/>
          </p:grpSpPr>
          <p:cxnSp>
            <p:nvCxnSpPr>
              <p:cNvPr id="15" name="Google Shape;1767;p54">
                <a:extLst>
                  <a:ext uri="{FF2B5EF4-FFF2-40B4-BE49-F238E27FC236}">
                    <a16:creationId xmlns:a16="http://schemas.microsoft.com/office/drawing/2014/main" id="{3D13AAF6-2A3E-7C1E-3B4F-04A54005869E}"/>
                  </a:ext>
                </a:extLst>
              </p:cNvPr>
              <p:cNvCxnSpPr/>
              <p:nvPr/>
            </p:nvCxnSpPr>
            <p:spPr>
              <a:xfrm>
                <a:off x="3188800" y="3621750"/>
                <a:ext cx="0" cy="164400"/>
              </a:xfrm>
              <a:prstGeom prst="straightConnector1">
                <a:avLst/>
              </a:prstGeom>
              <a:grpFill/>
              <a:ln w="9525" cap="flat" cmpd="sng">
                <a:solidFill>
                  <a:schemeClr val="dk1"/>
                </a:solidFill>
                <a:prstDash val="solid"/>
                <a:round/>
                <a:headEnd type="none" w="med" len="med"/>
                <a:tailEnd type="none" w="med" len="med"/>
              </a:ln>
            </p:spPr>
          </p:cxnSp>
          <p:cxnSp>
            <p:nvCxnSpPr>
              <p:cNvPr id="16" name="Google Shape;1768;p54">
                <a:extLst>
                  <a:ext uri="{FF2B5EF4-FFF2-40B4-BE49-F238E27FC236}">
                    <a16:creationId xmlns:a16="http://schemas.microsoft.com/office/drawing/2014/main" id="{EEC24523-1357-B37D-F24E-730DE5710411}"/>
                  </a:ext>
                </a:extLst>
              </p:cNvPr>
              <p:cNvCxnSpPr/>
              <p:nvPr/>
            </p:nvCxnSpPr>
            <p:spPr>
              <a:xfrm>
                <a:off x="3022600" y="3780825"/>
                <a:ext cx="166200" cy="0"/>
              </a:xfrm>
              <a:prstGeom prst="straightConnector1">
                <a:avLst/>
              </a:prstGeom>
              <a:grpFill/>
              <a:ln w="9525" cap="flat" cmpd="sng">
                <a:solidFill>
                  <a:schemeClr val="dk1"/>
                </a:solidFill>
                <a:prstDash val="solid"/>
                <a:round/>
                <a:headEnd type="none" w="med" len="med"/>
                <a:tailEnd type="none" w="med" len="med"/>
              </a:ln>
            </p:spPr>
          </p:cxnSp>
        </p:grpSp>
      </p:grpSp>
      <p:sp>
        <p:nvSpPr>
          <p:cNvPr id="19" name="Google Shape;991;p37">
            <a:extLst>
              <a:ext uri="{FF2B5EF4-FFF2-40B4-BE49-F238E27FC236}">
                <a16:creationId xmlns:a16="http://schemas.microsoft.com/office/drawing/2014/main" id="{471FD0E0-0D8A-4D1E-5C22-F936A6A1ABB3}"/>
              </a:ext>
            </a:extLst>
          </p:cNvPr>
          <p:cNvSpPr txBox="1">
            <a:spLocks/>
          </p:cNvSpPr>
          <p:nvPr/>
        </p:nvSpPr>
        <p:spPr>
          <a:xfrm>
            <a:off x="1445060" y="1925975"/>
            <a:ext cx="5878813" cy="4982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120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9pPr>
          </a:lstStyle>
          <a:p>
            <a:pPr marL="0" indent="0">
              <a:buFont typeface="Nunito Light"/>
              <a:buNone/>
            </a:pPr>
            <a:r>
              <a:rPr lang="it-IT" dirty="0"/>
              <a:t>Difficoltà nel familiarizzare con il pattern architetturale Model </a:t>
            </a:r>
            <a:r>
              <a:rPr lang="it-IT" dirty="0" err="1"/>
              <a:t>View</a:t>
            </a:r>
            <a:r>
              <a:rPr lang="it-IT" dirty="0"/>
              <a:t> Controller</a:t>
            </a:r>
          </a:p>
        </p:txBody>
      </p:sp>
      <p:grpSp>
        <p:nvGrpSpPr>
          <p:cNvPr id="20" name="Google Shape;1764;p54">
            <a:extLst>
              <a:ext uri="{FF2B5EF4-FFF2-40B4-BE49-F238E27FC236}">
                <a16:creationId xmlns:a16="http://schemas.microsoft.com/office/drawing/2014/main" id="{9FA752D8-B35D-6026-0D8D-793B53122685}"/>
              </a:ext>
            </a:extLst>
          </p:cNvPr>
          <p:cNvGrpSpPr/>
          <p:nvPr/>
        </p:nvGrpSpPr>
        <p:grpSpPr>
          <a:xfrm>
            <a:off x="826001" y="2552883"/>
            <a:ext cx="437700" cy="437700"/>
            <a:chOff x="2149100" y="3583825"/>
            <a:chExt cx="437700" cy="437700"/>
          </a:xfrm>
          <a:solidFill>
            <a:srgbClr val="C00000"/>
          </a:solidFill>
        </p:grpSpPr>
        <p:sp>
          <p:nvSpPr>
            <p:cNvPr id="21" name="Google Shape;1765;p54">
              <a:extLst>
                <a:ext uri="{FF2B5EF4-FFF2-40B4-BE49-F238E27FC236}">
                  <a16:creationId xmlns:a16="http://schemas.microsoft.com/office/drawing/2014/main" id="{A2678E18-8441-2B52-C7B3-FD6018EEFC48}"/>
                </a:ext>
              </a:extLst>
            </p:cNvPr>
            <p:cNvSpPr/>
            <p:nvPr/>
          </p:nvSpPr>
          <p:spPr>
            <a:xfrm>
              <a:off x="2149100" y="3583825"/>
              <a:ext cx="437700" cy="437700"/>
            </a:xfrm>
            <a:prstGeom prst="rect">
              <a:avLst/>
            </a:prstGeom>
            <a:grp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nvGrpSpPr>
            <p:cNvPr id="22" name="Google Shape;1766;p54">
              <a:extLst>
                <a:ext uri="{FF2B5EF4-FFF2-40B4-BE49-F238E27FC236}">
                  <a16:creationId xmlns:a16="http://schemas.microsoft.com/office/drawing/2014/main" id="{DE69D804-01D1-F2D5-64E3-2D99E801E7C5}"/>
                </a:ext>
              </a:extLst>
            </p:cNvPr>
            <p:cNvGrpSpPr/>
            <p:nvPr/>
          </p:nvGrpSpPr>
          <p:grpSpPr>
            <a:xfrm rot="-2700000">
              <a:off x="2262403" y="3731554"/>
              <a:ext cx="143728" cy="142172"/>
              <a:chOff x="3022600" y="3621750"/>
              <a:chExt cx="166200" cy="164400"/>
            </a:xfrm>
            <a:grpFill/>
          </p:grpSpPr>
          <p:cxnSp>
            <p:nvCxnSpPr>
              <p:cNvPr id="23" name="Google Shape;1767;p54">
                <a:extLst>
                  <a:ext uri="{FF2B5EF4-FFF2-40B4-BE49-F238E27FC236}">
                    <a16:creationId xmlns:a16="http://schemas.microsoft.com/office/drawing/2014/main" id="{7B5F2044-FA67-4FCA-66C6-51C4A0F926B2}"/>
                  </a:ext>
                </a:extLst>
              </p:cNvPr>
              <p:cNvCxnSpPr/>
              <p:nvPr/>
            </p:nvCxnSpPr>
            <p:spPr>
              <a:xfrm>
                <a:off x="3188800" y="3621750"/>
                <a:ext cx="0" cy="164400"/>
              </a:xfrm>
              <a:prstGeom prst="straightConnector1">
                <a:avLst/>
              </a:prstGeom>
              <a:grpFill/>
              <a:ln w="9525" cap="flat" cmpd="sng">
                <a:solidFill>
                  <a:schemeClr val="dk1"/>
                </a:solidFill>
                <a:prstDash val="solid"/>
                <a:round/>
                <a:headEnd type="none" w="med" len="med"/>
                <a:tailEnd type="none" w="med" len="med"/>
              </a:ln>
            </p:spPr>
          </p:cxnSp>
          <p:cxnSp>
            <p:nvCxnSpPr>
              <p:cNvPr id="24" name="Google Shape;1768;p54">
                <a:extLst>
                  <a:ext uri="{FF2B5EF4-FFF2-40B4-BE49-F238E27FC236}">
                    <a16:creationId xmlns:a16="http://schemas.microsoft.com/office/drawing/2014/main" id="{BD32CE51-738D-A463-34C7-D6BDFB55DB79}"/>
                  </a:ext>
                </a:extLst>
              </p:cNvPr>
              <p:cNvCxnSpPr/>
              <p:nvPr/>
            </p:nvCxnSpPr>
            <p:spPr>
              <a:xfrm>
                <a:off x="3022600" y="3780825"/>
                <a:ext cx="166200" cy="0"/>
              </a:xfrm>
              <a:prstGeom prst="straightConnector1">
                <a:avLst/>
              </a:prstGeom>
              <a:grpFill/>
              <a:ln w="9525" cap="flat" cmpd="sng">
                <a:solidFill>
                  <a:schemeClr val="dk1"/>
                </a:solidFill>
                <a:prstDash val="solid"/>
                <a:round/>
                <a:headEnd type="none" w="med" len="med"/>
                <a:tailEnd type="none" w="med" len="med"/>
              </a:ln>
            </p:spPr>
          </p:cxnSp>
        </p:grpSp>
      </p:grpSp>
      <p:sp>
        <p:nvSpPr>
          <p:cNvPr id="36" name="Google Shape;991;p37">
            <a:extLst>
              <a:ext uri="{FF2B5EF4-FFF2-40B4-BE49-F238E27FC236}">
                <a16:creationId xmlns:a16="http://schemas.microsoft.com/office/drawing/2014/main" id="{4E6E5E2C-6C38-58F9-65C3-13830A0919F9}"/>
              </a:ext>
            </a:extLst>
          </p:cNvPr>
          <p:cNvSpPr txBox="1">
            <a:spLocks/>
          </p:cNvSpPr>
          <p:nvPr/>
        </p:nvSpPr>
        <p:spPr>
          <a:xfrm>
            <a:off x="1445060" y="2530416"/>
            <a:ext cx="5878813" cy="4982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120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9pPr>
          </a:lstStyle>
          <a:p>
            <a:pPr marL="0" indent="0">
              <a:buFont typeface="Nunito Light"/>
              <a:buNone/>
            </a:pPr>
            <a:r>
              <a:rPr lang="it-IT" dirty="0"/>
              <a:t>A causa delle precedenti criticità, c’è molto margine di miglioramento sulla parte grafica</a:t>
            </a:r>
          </a:p>
        </p:txBody>
      </p:sp>
    </p:spTree>
    <p:extLst>
      <p:ext uri="{BB962C8B-B14F-4D97-AF65-F5344CB8AC3E}">
        <p14:creationId xmlns:p14="http://schemas.microsoft.com/office/powerpoint/2010/main" val="14960633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071"/>
        <p:cNvGrpSpPr/>
        <p:nvPr/>
      </p:nvGrpSpPr>
      <p:grpSpPr>
        <a:xfrm>
          <a:off x="0" y="0"/>
          <a:ext cx="0" cy="0"/>
          <a:chOff x="0" y="0"/>
          <a:chExt cx="0" cy="0"/>
        </a:xfrm>
      </p:grpSpPr>
      <p:sp>
        <p:nvSpPr>
          <p:cNvPr id="1072" name="Google Shape;1072;p40"/>
          <p:cNvSpPr txBox="1">
            <a:spLocks noGrp="1"/>
          </p:cNvSpPr>
          <p:nvPr>
            <p:ph type="title"/>
          </p:nvPr>
        </p:nvSpPr>
        <p:spPr>
          <a:xfrm>
            <a:off x="713250" y="445025"/>
            <a:ext cx="515972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Sviluppi futuri</a:t>
            </a:r>
            <a:endParaRPr dirty="0"/>
          </a:p>
        </p:txBody>
      </p:sp>
      <p:grpSp>
        <p:nvGrpSpPr>
          <p:cNvPr id="1079" name="Google Shape;1079;p40"/>
          <p:cNvGrpSpPr/>
          <p:nvPr/>
        </p:nvGrpSpPr>
        <p:grpSpPr>
          <a:xfrm rot="5400000">
            <a:off x="1349650" y="3025707"/>
            <a:ext cx="218100" cy="2933700"/>
            <a:chOff x="8321275" y="2721525"/>
            <a:chExt cx="218100" cy="2933700"/>
          </a:xfrm>
        </p:grpSpPr>
        <p:sp>
          <p:nvSpPr>
            <p:cNvPr id="1080" name="Google Shape;1080;p40"/>
            <p:cNvSpPr/>
            <p:nvPr/>
          </p:nvSpPr>
          <p:spPr>
            <a:xfrm>
              <a:off x="8321275" y="2721525"/>
              <a:ext cx="218100" cy="218100"/>
            </a:xfrm>
            <a:prstGeom prst="ellipse">
              <a:avLst/>
            </a:prstGeom>
            <a:solidFill>
              <a:schemeClr val="accent2"/>
            </a:solidFill>
            <a:ln w="9525" cap="flat" cmpd="sng">
              <a:solidFill>
                <a:schemeClr val="dk1"/>
              </a:solidFill>
              <a:prstDash val="solid"/>
              <a:round/>
              <a:headEnd type="none" w="sm" len="sm"/>
              <a:tailEnd type="none" w="sm" len="sm"/>
            </a:ln>
            <a:effectLst>
              <a:outerShdw dist="28575" dir="5280000" algn="bl" rotWithShape="0">
                <a:schemeClr val="dk1"/>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cxnSp>
          <p:nvCxnSpPr>
            <p:cNvPr id="1081" name="Google Shape;1081;p40"/>
            <p:cNvCxnSpPr>
              <a:stCxn id="1080" idx="4"/>
            </p:cNvCxnSpPr>
            <p:nvPr/>
          </p:nvCxnSpPr>
          <p:spPr>
            <a:xfrm rot="5400000">
              <a:off x="7072525" y="4297425"/>
              <a:ext cx="2715600" cy="0"/>
            </a:xfrm>
            <a:prstGeom prst="straightConnector1">
              <a:avLst/>
            </a:prstGeom>
            <a:noFill/>
            <a:ln w="9525" cap="flat" cmpd="sng">
              <a:solidFill>
                <a:schemeClr val="dk1"/>
              </a:solidFill>
              <a:prstDash val="solid"/>
              <a:round/>
              <a:headEnd type="none" w="med" len="med"/>
              <a:tailEnd type="none" w="med" len="med"/>
            </a:ln>
          </p:spPr>
        </p:cxnSp>
      </p:grpSp>
      <p:grpSp>
        <p:nvGrpSpPr>
          <p:cNvPr id="2" name="Google Shape;1769;p54">
            <a:extLst>
              <a:ext uri="{FF2B5EF4-FFF2-40B4-BE49-F238E27FC236}">
                <a16:creationId xmlns:a16="http://schemas.microsoft.com/office/drawing/2014/main" id="{B4BFAD17-11EF-D78B-0EE1-0DE02A9A0A0B}"/>
              </a:ext>
            </a:extLst>
          </p:cNvPr>
          <p:cNvGrpSpPr/>
          <p:nvPr/>
        </p:nvGrpSpPr>
        <p:grpSpPr>
          <a:xfrm>
            <a:off x="7510050" y="1013079"/>
            <a:ext cx="920700" cy="384900"/>
            <a:chOff x="3034875" y="3610225"/>
            <a:chExt cx="920700" cy="384900"/>
          </a:xfrm>
        </p:grpSpPr>
        <p:sp>
          <p:nvSpPr>
            <p:cNvPr id="3" name="Google Shape;1770;p54">
              <a:extLst>
                <a:ext uri="{FF2B5EF4-FFF2-40B4-BE49-F238E27FC236}">
                  <a16:creationId xmlns:a16="http://schemas.microsoft.com/office/drawing/2014/main" id="{8C941354-A95E-E901-7DB3-1FD24F549A6C}"/>
                </a:ext>
              </a:extLst>
            </p:cNvPr>
            <p:cNvSpPr/>
            <p:nvPr/>
          </p:nvSpPr>
          <p:spPr>
            <a:xfrm>
              <a:off x="3034875" y="3610225"/>
              <a:ext cx="920700" cy="384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nvGrpSpPr>
            <p:cNvPr id="4" name="Google Shape;1771;p54">
              <a:extLst>
                <a:ext uri="{FF2B5EF4-FFF2-40B4-BE49-F238E27FC236}">
                  <a16:creationId xmlns:a16="http://schemas.microsoft.com/office/drawing/2014/main" id="{548B8FD2-85DD-02D8-5BC6-805C9462146C}"/>
                </a:ext>
              </a:extLst>
            </p:cNvPr>
            <p:cNvGrpSpPr/>
            <p:nvPr/>
          </p:nvGrpSpPr>
          <p:grpSpPr>
            <a:xfrm rot="2700000">
              <a:off x="3669878" y="3712117"/>
              <a:ext cx="143728" cy="142172"/>
              <a:chOff x="3022600" y="3621750"/>
              <a:chExt cx="166200" cy="164400"/>
            </a:xfrm>
          </p:grpSpPr>
          <p:cxnSp>
            <p:nvCxnSpPr>
              <p:cNvPr id="5" name="Google Shape;1772;p54">
                <a:extLst>
                  <a:ext uri="{FF2B5EF4-FFF2-40B4-BE49-F238E27FC236}">
                    <a16:creationId xmlns:a16="http://schemas.microsoft.com/office/drawing/2014/main" id="{B9111844-B10E-8F55-EDD4-DF35CEB6D613}"/>
                  </a:ext>
                </a:extLst>
              </p:cNvPr>
              <p:cNvCxnSpPr/>
              <p:nvPr/>
            </p:nvCxnSpPr>
            <p:spPr>
              <a:xfrm>
                <a:off x="3188800" y="3621750"/>
                <a:ext cx="0" cy="164400"/>
              </a:xfrm>
              <a:prstGeom prst="straightConnector1">
                <a:avLst/>
              </a:prstGeom>
              <a:noFill/>
              <a:ln w="9525" cap="flat" cmpd="sng">
                <a:solidFill>
                  <a:schemeClr val="dk1"/>
                </a:solidFill>
                <a:prstDash val="solid"/>
                <a:round/>
                <a:headEnd type="none" w="med" len="med"/>
                <a:tailEnd type="none" w="med" len="med"/>
              </a:ln>
            </p:spPr>
          </p:cxnSp>
          <p:cxnSp>
            <p:nvCxnSpPr>
              <p:cNvPr id="6" name="Google Shape;1773;p54">
                <a:extLst>
                  <a:ext uri="{FF2B5EF4-FFF2-40B4-BE49-F238E27FC236}">
                    <a16:creationId xmlns:a16="http://schemas.microsoft.com/office/drawing/2014/main" id="{262F701D-7154-7832-2756-15A00E9CF664}"/>
                  </a:ext>
                </a:extLst>
              </p:cNvPr>
              <p:cNvCxnSpPr/>
              <p:nvPr/>
            </p:nvCxnSpPr>
            <p:spPr>
              <a:xfrm>
                <a:off x="3022600" y="3780825"/>
                <a:ext cx="166200" cy="0"/>
              </a:xfrm>
              <a:prstGeom prst="straightConnector1">
                <a:avLst/>
              </a:prstGeom>
              <a:noFill/>
              <a:ln w="9525" cap="flat" cmpd="sng">
                <a:solidFill>
                  <a:schemeClr val="dk1"/>
                </a:solidFill>
                <a:prstDash val="solid"/>
                <a:round/>
                <a:headEnd type="none" w="med" len="med"/>
                <a:tailEnd type="none" w="med" len="med"/>
              </a:ln>
            </p:spPr>
          </p:cxnSp>
        </p:grpSp>
      </p:grpSp>
      <p:sp>
        <p:nvSpPr>
          <p:cNvPr id="17" name="Google Shape;991;p37">
            <a:extLst>
              <a:ext uri="{FF2B5EF4-FFF2-40B4-BE49-F238E27FC236}">
                <a16:creationId xmlns:a16="http://schemas.microsoft.com/office/drawing/2014/main" id="{310B2FCC-C44A-528C-2380-4575D7354AD4}"/>
              </a:ext>
            </a:extLst>
          </p:cNvPr>
          <p:cNvSpPr txBox="1">
            <a:spLocks/>
          </p:cNvSpPr>
          <p:nvPr/>
        </p:nvSpPr>
        <p:spPr>
          <a:xfrm>
            <a:off x="713250" y="1182249"/>
            <a:ext cx="5878812" cy="24991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120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Montserrat"/>
                <a:ea typeface="Montserrat"/>
                <a:cs typeface="Montserrat"/>
                <a:sym typeface="Montserrat"/>
              </a:defRPr>
            </a:lvl9pPr>
          </a:lstStyle>
          <a:p>
            <a:pPr marL="0" indent="0">
              <a:buFont typeface="Nunito Light"/>
              <a:buNone/>
            </a:pPr>
            <a:r>
              <a:rPr lang="it-IT" dirty="0"/>
              <a:t>Una modifica importante e allo stesso tempo necessaria nella parte dei risultati delle varie ricerche è quella di aggiungere un’ulteriore freccia per ritornare alla pagina precedente durante lo scorrimento dei risultati.</a:t>
            </a:r>
          </a:p>
          <a:p>
            <a:pPr marL="0" indent="0">
              <a:buFont typeface="Nunito Light"/>
              <a:buNone/>
            </a:pPr>
            <a:r>
              <a:rPr lang="it-IT" dirty="0"/>
              <a:t>Infine, con più tempo a disposizione andrebbe rivoluzionata l’interfaccia grafica dell’applicazione mobile.</a:t>
            </a:r>
          </a:p>
        </p:txBody>
      </p:sp>
    </p:spTree>
    <p:extLst>
      <p:ext uri="{BB962C8B-B14F-4D97-AF65-F5344CB8AC3E}">
        <p14:creationId xmlns:p14="http://schemas.microsoft.com/office/powerpoint/2010/main" val="14969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1"/>
        <p:cNvGrpSpPr/>
        <p:nvPr/>
      </p:nvGrpSpPr>
      <p:grpSpPr>
        <a:xfrm>
          <a:off x="0" y="0"/>
          <a:ext cx="0" cy="0"/>
          <a:chOff x="0" y="0"/>
          <a:chExt cx="0" cy="0"/>
        </a:xfrm>
      </p:grpSpPr>
      <p:sp>
        <p:nvSpPr>
          <p:cNvPr id="1072" name="Google Shape;1072;p40"/>
          <p:cNvSpPr txBox="1">
            <a:spLocks noGrp="1"/>
          </p:cNvSpPr>
          <p:nvPr>
            <p:ph type="title"/>
          </p:nvPr>
        </p:nvSpPr>
        <p:spPr>
          <a:xfrm>
            <a:off x="713250" y="445025"/>
            <a:ext cx="515972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Note sull’app e sull’interfaccia grafica</a:t>
            </a:r>
            <a:endParaRPr dirty="0"/>
          </a:p>
        </p:txBody>
      </p:sp>
      <p:sp>
        <p:nvSpPr>
          <p:cNvPr id="1073" name="Google Shape;1073;p40"/>
          <p:cNvSpPr txBox="1">
            <a:spLocks noGrp="1"/>
          </p:cNvSpPr>
          <p:nvPr>
            <p:ph type="body" idx="1"/>
          </p:nvPr>
        </p:nvSpPr>
        <p:spPr>
          <a:xfrm>
            <a:off x="713250" y="1742303"/>
            <a:ext cx="7717500" cy="193627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it-IT" dirty="0"/>
              <a:t>L’interfaccia grafica dell’applicazione mobile viene realizzata tramite l’ausilio del framework flutter.</a:t>
            </a:r>
          </a:p>
          <a:p>
            <a:pPr marL="0" lvl="0" indent="0" algn="l" rtl="0">
              <a:spcBef>
                <a:spcPts val="0"/>
              </a:spcBef>
              <a:spcAft>
                <a:spcPts val="0"/>
              </a:spcAft>
              <a:buClr>
                <a:schemeClr val="dk2"/>
              </a:buClr>
              <a:buSzPts val="1100"/>
              <a:buFont typeface="Arial"/>
              <a:buNone/>
            </a:pPr>
            <a:endParaRPr lang="it-IT" dirty="0"/>
          </a:p>
          <a:p>
            <a:pPr marL="0" lvl="0" indent="0" algn="l" rtl="0">
              <a:spcBef>
                <a:spcPts val="0"/>
              </a:spcBef>
              <a:spcAft>
                <a:spcPts val="0"/>
              </a:spcAft>
              <a:buClr>
                <a:schemeClr val="dk2"/>
              </a:buClr>
              <a:buSzPts val="1100"/>
              <a:buFont typeface="Arial"/>
              <a:buNone/>
            </a:pPr>
            <a:r>
              <a:rPr lang="it-IT" dirty="0"/>
              <a:t>L’obiettivo è quello di rendere l’intera piattaforma </a:t>
            </a:r>
            <a:r>
              <a:rPr lang="it-IT" i="1" dirty="0"/>
              <a:t>user-friendly</a:t>
            </a:r>
            <a:r>
              <a:rPr lang="it-IT" dirty="0"/>
              <a:t>, in modo da permetterne l’utilizzo anche agli utenti meno esperti.</a:t>
            </a:r>
          </a:p>
          <a:p>
            <a:pPr marL="0" lvl="0" indent="0" algn="l" rtl="0">
              <a:spcBef>
                <a:spcPts val="0"/>
              </a:spcBef>
              <a:spcAft>
                <a:spcPts val="0"/>
              </a:spcAft>
              <a:buClr>
                <a:schemeClr val="dk2"/>
              </a:buClr>
              <a:buSzPts val="1100"/>
              <a:buFont typeface="Arial"/>
              <a:buNone/>
            </a:pPr>
            <a:endParaRPr lang="it-IT" dirty="0"/>
          </a:p>
          <a:p>
            <a:pPr marL="0" lvl="0" indent="0" algn="l" rtl="0">
              <a:spcBef>
                <a:spcPts val="0"/>
              </a:spcBef>
              <a:spcAft>
                <a:spcPts val="0"/>
              </a:spcAft>
              <a:buClr>
                <a:schemeClr val="dk2"/>
              </a:buClr>
              <a:buSzPts val="1100"/>
              <a:buFont typeface="Arial"/>
              <a:buNone/>
            </a:pPr>
            <a:r>
              <a:rPr lang="it-IT" dirty="0"/>
              <a:t>L’applicazione è costruita utilizzando tecnologie cloud, come i </a:t>
            </a:r>
            <a:r>
              <a:rPr lang="it-IT" i="1" dirty="0"/>
              <a:t>tools </a:t>
            </a:r>
            <a:r>
              <a:rPr lang="it-IT" dirty="0"/>
              <a:t>di Amazon AWS.</a:t>
            </a:r>
          </a:p>
        </p:txBody>
      </p:sp>
      <p:grpSp>
        <p:nvGrpSpPr>
          <p:cNvPr id="1079" name="Google Shape;1079;p40"/>
          <p:cNvGrpSpPr/>
          <p:nvPr/>
        </p:nvGrpSpPr>
        <p:grpSpPr>
          <a:xfrm rot="5400000">
            <a:off x="1349650" y="3025707"/>
            <a:ext cx="218100" cy="2933700"/>
            <a:chOff x="8321275" y="2721525"/>
            <a:chExt cx="218100" cy="2933700"/>
          </a:xfrm>
        </p:grpSpPr>
        <p:sp>
          <p:nvSpPr>
            <p:cNvPr id="1080" name="Google Shape;1080;p40"/>
            <p:cNvSpPr/>
            <p:nvPr/>
          </p:nvSpPr>
          <p:spPr>
            <a:xfrm>
              <a:off x="8321275" y="2721525"/>
              <a:ext cx="218100" cy="218100"/>
            </a:xfrm>
            <a:prstGeom prst="ellipse">
              <a:avLst/>
            </a:prstGeom>
            <a:solidFill>
              <a:schemeClr val="accent2"/>
            </a:solidFill>
            <a:ln w="9525" cap="flat" cmpd="sng">
              <a:solidFill>
                <a:schemeClr val="dk1"/>
              </a:solidFill>
              <a:prstDash val="solid"/>
              <a:round/>
              <a:headEnd type="none" w="sm" len="sm"/>
              <a:tailEnd type="none" w="sm" len="sm"/>
            </a:ln>
            <a:effectLst>
              <a:outerShdw dist="28575" dir="5280000" algn="bl" rotWithShape="0">
                <a:schemeClr val="dk1"/>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cxnSp>
          <p:nvCxnSpPr>
            <p:cNvPr id="1081" name="Google Shape;1081;p40"/>
            <p:cNvCxnSpPr>
              <a:stCxn id="1080" idx="4"/>
            </p:cNvCxnSpPr>
            <p:nvPr/>
          </p:nvCxnSpPr>
          <p:spPr>
            <a:xfrm rot="5400000">
              <a:off x="7072525" y="4297425"/>
              <a:ext cx="2715600" cy="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0D33D4D-D720-157B-BBE4-DFF27A5D95DA}"/>
              </a:ext>
            </a:extLst>
          </p:cNvPr>
          <p:cNvSpPr>
            <a:spLocks noGrp="1"/>
          </p:cNvSpPr>
          <p:nvPr>
            <p:ph type="title"/>
          </p:nvPr>
        </p:nvSpPr>
        <p:spPr>
          <a:xfrm>
            <a:off x="713250" y="452458"/>
            <a:ext cx="7717500" cy="1480419"/>
          </a:xfrm>
        </p:spPr>
        <p:txBody>
          <a:bodyPr/>
          <a:lstStyle/>
          <a:p>
            <a:r>
              <a:rPr lang="it-IT" dirty="0"/>
              <a:t>Approfondimento sul servizio di autenticazione alla piattaforma: Amazon Cognito</a:t>
            </a:r>
          </a:p>
        </p:txBody>
      </p:sp>
      <p:sp>
        <p:nvSpPr>
          <p:cNvPr id="3" name="Segnaposto testo 2">
            <a:extLst>
              <a:ext uri="{FF2B5EF4-FFF2-40B4-BE49-F238E27FC236}">
                <a16:creationId xmlns:a16="http://schemas.microsoft.com/office/drawing/2014/main" id="{ECA9C8EF-E50E-EC55-0A5C-98DA22B49C1B}"/>
              </a:ext>
            </a:extLst>
          </p:cNvPr>
          <p:cNvSpPr>
            <a:spLocks noGrp="1"/>
          </p:cNvSpPr>
          <p:nvPr>
            <p:ph type="body" idx="1"/>
          </p:nvPr>
        </p:nvSpPr>
        <p:spPr>
          <a:xfrm>
            <a:off x="713250" y="2297150"/>
            <a:ext cx="7717500" cy="2044391"/>
          </a:xfrm>
        </p:spPr>
        <p:txBody>
          <a:bodyPr/>
          <a:lstStyle/>
          <a:p>
            <a:pPr marL="152400" indent="0">
              <a:buNone/>
            </a:pPr>
            <a:r>
              <a:rPr lang="it-IT" dirty="0"/>
              <a:t>Per la funzione di autenticazione viene utilizzato il servizio Amazon Cognito. Esso si basa su due concetti principali:</a:t>
            </a:r>
          </a:p>
          <a:p>
            <a:pPr>
              <a:buFontTx/>
              <a:buChar char="-"/>
            </a:pPr>
            <a:r>
              <a:rPr lang="it-IT" dirty="0"/>
              <a:t>pool di utenti </a:t>
            </a:r>
          </a:p>
          <a:p>
            <a:pPr>
              <a:buFontTx/>
              <a:buChar char="-"/>
            </a:pPr>
            <a:r>
              <a:rPr lang="it-IT" dirty="0"/>
              <a:t>pool di identità</a:t>
            </a:r>
          </a:p>
          <a:p>
            <a:pPr marL="152400" indent="0">
              <a:buNone/>
            </a:pPr>
            <a:endParaRPr lang="it-IT" dirty="0"/>
          </a:p>
          <a:p>
            <a:pPr marL="152400" indent="0">
              <a:buNone/>
            </a:pPr>
            <a:r>
              <a:rPr lang="it-IT" dirty="0"/>
              <a:t>I pool di utenti servono per l’autenticazione (verifica dell'identità) mentre i pool di identità servono per l'autorizzazione (controllo degli accessi).</a:t>
            </a:r>
          </a:p>
          <a:p>
            <a:pPr marL="152400" indent="0">
              <a:buNone/>
            </a:pPr>
            <a:endParaRPr lang="it-IT" dirty="0"/>
          </a:p>
        </p:txBody>
      </p:sp>
    </p:spTree>
    <p:extLst>
      <p:ext uri="{BB962C8B-B14F-4D97-AF65-F5344CB8AC3E}">
        <p14:creationId xmlns:p14="http://schemas.microsoft.com/office/powerpoint/2010/main" val="972976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ECA9C8EF-E50E-EC55-0A5C-98DA22B49C1B}"/>
              </a:ext>
            </a:extLst>
          </p:cNvPr>
          <p:cNvSpPr>
            <a:spLocks noGrp="1"/>
          </p:cNvSpPr>
          <p:nvPr>
            <p:ph type="body" idx="1"/>
          </p:nvPr>
        </p:nvSpPr>
        <p:spPr>
          <a:xfrm>
            <a:off x="713250" y="535259"/>
            <a:ext cx="7717500" cy="3143315"/>
          </a:xfrm>
        </p:spPr>
        <p:txBody>
          <a:bodyPr/>
          <a:lstStyle/>
          <a:p>
            <a:pPr marL="152400" indent="0">
              <a:buNone/>
            </a:pPr>
            <a:r>
              <a:rPr lang="it-IT" dirty="0"/>
              <a:t>Puoi utilizzare i pool di identità per creare identità univoche per gli utenti e consentire loro l'accesso ad altri servizi AWS.</a:t>
            </a:r>
          </a:p>
          <a:p>
            <a:pPr marL="152400" indent="0">
              <a:buNone/>
            </a:pPr>
            <a:r>
              <a:rPr lang="it-IT" dirty="0"/>
              <a:t>Gli utenti dell'app possono accedere tramite il pool di utenti o accedere in modalità federata, in particolare Amazon Cognito implementa lo standard </a:t>
            </a:r>
            <a:r>
              <a:rPr lang="it-IT" i="1" dirty="0" err="1"/>
              <a:t>OAuth</a:t>
            </a:r>
            <a:r>
              <a:rPr lang="it-IT" i="1" dirty="0"/>
              <a:t> 2</a:t>
            </a:r>
            <a:r>
              <a:rPr lang="it-IT" dirty="0"/>
              <a:t> che permette l’autenticazione tramite un gestore dell'identità digitale (</a:t>
            </a:r>
            <a:r>
              <a:rPr lang="it-IT" dirty="0" err="1"/>
              <a:t>IdP</a:t>
            </a:r>
            <a:r>
              <a:rPr lang="it-IT" dirty="0"/>
              <a:t>) di terze parti come Google o Facebook</a:t>
            </a:r>
            <a:r>
              <a:rPr lang="it-IT" i="1" dirty="0"/>
              <a:t>.</a:t>
            </a:r>
          </a:p>
          <a:p>
            <a:pPr marL="152400" indent="0">
              <a:buNone/>
            </a:pPr>
            <a:endParaRPr lang="it-IT" dirty="0"/>
          </a:p>
          <a:p>
            <a:pPr marL="152400" indent="0">
              <a:buNone/>
            </a:pPr>
            <a:r>
              <a:rPr lang="it-IT" dirty="0"/>
              <a:t>Queste funzionalità di Amazon Cognito sono utili perché permettono di:</a:t>
            </a:r>
          </a:p>
          <a:p>
            <a:pPr marL="152400" indent="0">
              <a:buNone/>
            </a:pPr>
            <a:endParaRPr lang="it-IT" dirty="0"/>
          </a:p>
          <a:p>
            <a:pPr>
              <a:buFontTx/>
              <a:buChar char="-"/>
            </a:pPr>
            <a:r>
              <a:rPr lang="it-IT" dirty="0"/>
              <a:t>Progettare pagine web di iscrizione e accesso per l’app tramite un pool di utenza.</a:t>
            </a:r>
          </a:p>
          <a:p>
            <a:pPr>
              <a:buFontTx/>
              <a:buChar char="-"/>
            </a:pPr>
            <a:r>
              <a:rPr lang="it-IT" dirty="0"/>
              <a:t>Generare credenziali AWS temporanee per utenti non autenticati tramite un pool di identità.</a:t>
            </a:r>
          </a:p>
          <a:p>
            <a:pPr marL="152400" indent="0">
              <a:buNone/>
            </a:pPr>
            <a:endParaRPr lang="it-IT" dirty="0"/>
          </a:p>
          <a:p>
            <a:pPr marL="152400" indent="0">
              <a:buNone/>
            </a:pPr>
            <a:endParaRPr lang="it-IT" dirty="0"/>
          </a:p>
        </p:txBody>
      </p:sp>
    </p:spTree>
    <p:extLst>
      <p:ext uri="{BB962C8B-B14F-4D97-AF65-F5344CB8AC3E}">
        <p14:creationId xmlns:p14="http://schemas.microsoft.com/office/powerpoint/2010/main" val="165268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27"/>
        <p:cNvGrpSpPr/>
        <p:nvPr/>
      </p:nvGrpSpPr>
      <p:grpSpPr>
        <a:xfrm>
          <a:off x="0" y="0"/>
          <a:ext cx="0" cy="0"/>
          <a:chOff x="0" y="0"/>
          <a:chExt cx="0" cy="0"/>
        </a:xfrm>
      </p:grpSpPr>
      <p:sp>
        <p:nvSpPr>
          <p:cNvPr id="928" name="Google Shape;928;p34"/>
          <p:cNvSpPr txBox="1">
            <a:spLocks noGrp="1"/>
          </p:cNvSpPr>
          <p:nvPr>
            <p:ph type="title"/>
          </p:nvPr>
        </p:nvSpPr>
        <p:spPr>
          <a:xfrm>
            <a:off x="422634" y="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Architettura</a:t>
            </a:r>
            <a:endParaRPr dirty="0"/>
          </a:p>
        </p:txBody>
      </p:sp>
      <p:pic>
        <p:nvPicPr>
          <p:cNvPr id="3" name="Immagine 2">
            <a:extLst>
              <a:ext uri="{FF2B5EF4-FFF2-40B4-BE49-F238E27FC236}">
                <a16:creationId xmlns:a16="http://schemas.microsoft.com/office/drawing/2014/main" id="{9D80B4E0-7AE9-CAFD-636D-80646F802E93}"/>
              </a:ext>
            </a:extLst>
          </p:cNvPr>
          <p:cNvPicPr>
            <a:picLocks noChangeAspect="1"/>
          </p:cNvPicPr>
          <p:nvPr/>
        </p:nvPicPr>
        <p:blipFill>
          <a:blip r:embed="rId3"/>
          <a:stretch>
            <a:fillRect/>
          </a:stretch>
        </p:blipFill>
        <p:spPr>
          <a:xfrm>
            <a:off x="631198" y="502023"/>
            <a:ext cx="7881603" cy="4496081"/>
          </a:xfrm>
          <a:prstGeom prst="rect">
            <a:avLst/>
          </a:prstGeom>
        </p:spPr>
      </p:pic>
    </p:spTree>
  </p:cSld>
  <p:clrMapOvr>
    <a:masterClrMapping/>
  </p:clrMapOvr>
</p:sld>
</file>

<file path=ppt/theme/theme1.xml><?xml version="1.0" encoding="utf-8"?>
<a:theme xmlns:a="http://schemas.openxmlformats.org/drawingml/2006/main" name="UX App Designer Portfolio by Slidesgo">
  <a:themeElements>
    <a:clrScheme name="Simple Light">
      <a:dk1>
        <a:srgbClr val="262928"/>
      </a:dk1>
      <a:lt1>
        <a:srgbClr val="FFFFFF"/>
      </a:lt1>
      <a:dk2>
        <a:srgbClr val="3844F9"/>
      </a:dk2>
      <a:lt2>
        <a:srgbClr val="80C3EB"/>
      </a:lt2>
      <a:accent1>
        <a:srgbClr val="F7F077"/>
      </a:accent1>
      <a:accent2>
        <a:srgbClr val="E59CAB"/>
      </a:accent2>
      <a:accent3>
        <a:srgbClr val="F6E2DA"/>
      </a:accent3>
      <a:accent4>
        <a:srgbClr val="FFFFFF"/>
      </a:accent4>
      <a:accent5>
        <a:srgbClr val="FFFFFF"/>
      </a:accent5>
      <a:accent6>
        <a:srgbClr val="FFFFFF"/>
      </a:accent6>
      <a:hlink>
        <a:srgbClr val="26292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1744</TotalTime>
  <Words>2667</Words>
  <Application>Microsoft Office PowerPoint</Application>
  <PresentationFormat>Presentazione su schermo (16:9)</PresentationFormat>
  <Paragraphs>202</Paragraphs>
  <Slides>53</Slides>
  <Notes>17</Notes>
  <HiddenSlides>0</HiddenSlides>
  <MMClips>0</MMClips>
  <ScaleCrop>false</ScaleCrop>
  <HeadingPairs>
    <vt:vector size="6" baseType="variant">
      <vt:variant>
        <vt:lpstr>Caratteri utilizzati</vt:lpstr>
      </vt:variant>
      <vt:variant>
        <vt:i4>8</vt:i4>
      </vt:variant>
      <vt:variant>
        <vt:lpstr>Tema</vt:lpstr>
      </vt:variant>
      <vt:variant>
        <vt:i4>1</vt:i4>
      </vt:variant>
      <vt:variant>
        <vt:lpstr>Titoli diapositive</vt:lpstr>
      </vt:variant>
      <vt:variant>
        <vt:i4>53</vt:i4>
      </vt:variant>
    </vt:vector>
  </HeadingPairs>
  <TitlesOfParts>
    <vt:vector size="62" baseType="lpstr">
      <vt:lpstr>Manrope Light</vt:lpstr>
      <vt:lpstr>Raleway</vt:lpstr>
      <vt:lpstr>Wingdings</vt:lpstr>
      <vt:lpstr>Montserrat</vt:lpstr>
      <vt:lpstr>Nunito Light</vt:lpstr>
      <vt:lpstr>Arial</vt:lpstr>
      <vt:lpstr>Manrope Medium</vt:lpstr>
      <vt:lpstr>Manrope SemiBold</vt:lpstr>
      <vt:lpstr>UX App Designer Portfolio by Slidesgo</vt:lpstr>
      <vt:lpstr>CommuniTEDx Applicazione Mobile</vt:lpstr>
      <vt:lpstr>Descrizione e obiettivo  di CommuniTEDx</vt:lpstr>
      <vt:lpstr>Funzioni principali</vt:lpstr>
      <vt:lpstr>Criticità</vt:lpstr>
      <vt:lpstr>A chi è rivolto CommuniTEDx?</vt:lpstr>
      <vt:lpstr>Note sull’app e sull’interfaccia grafica</vt:lpstr>
      <vt:lpstr>Approfondimento sul servizio di autenticazione alla piattaforma: Amazon Cognito</vt:lpstr>
      <vt:lpstr>Presentazione standard di PowerPoint</vt:lpstr>
      <vt:lpstr>Architettura</vt:lpstr>
      <vt:lpstr>Presentazione dell’interfaccia grafica</vt:lpstr>
      <vt:lpstr>Presentazione standard di PowerPoint</vt:lpstr>
      <vt:lpstr>Trello Board</vt:lpstr>
      <vt:lpstr>PARTE 2</vt:lpstr>
      <vt:lpstr>Video suggeriti e Selezione dati</vt:lpstr>
      <vt:lpstr>Aggiunta del Related_videos Dataset</vt:lpstr>
      <vt:lpstr>Descrizione dello script</vt:lpstr>
      <vt:lpstr>Aggiunta Dettagli</vt:lpstr>
      <vt:lpstr>Aggiunta Immagini</vt:lpstr>
      <vt:lpstr>Aggiunta Immagini</vt:lpstr>
      <vt:lpstr>Gestione dei dati e filtraggio</vt:lpstr>
      <vt:lpstr>Documento MongoDB</vt:lpstr>
      <vt:lpstr>Criticità</vt:lpstr>
      <vt:lpstr>Sviluppi futuri</vt:lpstr>
      <vt:lpstr>PARTE 3</vt:lpstr>
      <vt:lpstr>Introduzione alla parte 3</vt:lpstr>
      <vt:lpstr>Video suggeriti: Get_Watch_Next_Talk</vt:lpstr>
      <vt:lpstr>Descrizione del codice</vt:lpstr>
      <vt:lpstr>Presentazione standard di PowerPoint</vt:lpstr>
      <vt:lpstr>Presentazione standard di PowerPoint</vt:lpstr>
      <vt:lpstr>Presentazione standard di PowerPoint</vt:lpstr>
      <vt:lpstr>Filtro per Tags: Get_Talk_By_Multiple_Tags</vt:lpstr>
      <vt:lpstr>Descrizione del codice</vt:lpstr>
      <vt:lpstr>Presentazione standard di PowerPoint</vt:lpstr>
      <vt:lpstr>Presentazione standard di PowerPoint</vt:lpstr>
      <vt:lpstr>Test con Postman</vt:lpstr>
      <vt:lpstr>Presentazione standard di PowerPoint</vt:lpstr>
      <vt:lpstr>Presentazione standard di PowerPoint</vt:lpstr>
      <vt:lpstr>Criticità</vt:lpstr>
      <vt:lpstr>Sviluppi futuri</vt:lpstr>
      <vt:lpstr>PARTE 4</vt:lpstr>
      <vt:lpstr>Introduzione alla parte 4</vt:lpstr>
      <vt:lpstr>Il modello dei dati: talk.dart</vt:lpstr>
      <vt:lpstr>Il controller per richiamare le API: talk_repository.dart</vt:lpstr>
      <vt:lpstr>La funzione getTalksBy2Tags</vt:lpstr>
      <vt:lpstr>La funzione getTalksByUrl</vt:lpstr>
      <vt:lpstr>Il main e la parte di visualizzazione dell’applicazione: main.dart</vt:lpstr>
      <vt:lpstr>La funzione getTalksByUrl</vt:lpstr>
      <vt:lpstr>La funzione trimRight()</vt:lpstr>
      <vt:lpstr>Parte grafica della funzionalità getTalksBy2Tags</vt:lpstr>
      <vt:lpstr>Parte grafica della funzionalità getTalkByUrl</vt:lpstr>
      <vt:lpstr>Come è stata gestita l’AppBar</vt:lpstr>
      <vt:lpstr>Criticità</vt:lpstr>
      <vt:lpstr>Sviluppi futuri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CommunyTEDx Applicazione Mobile</dc:title>
  <dc:creator>Giorgio</dc:creator>
  <cp:lastModifiedBy>SAMUEL LOCATELLI</cp:lastModifiedBy>
  <cp:revision>261</cp:revision>
  <cp:lastPrinted>2024-04-22T07:31:54Z</cp:lastPrinted>
  <dcterms:modified xsi:type="dcterms:W3CDTF">2024-06-11T21:04:18Z</dcterms:modified>
</cp:coreProperties>
</file>