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60" r:id="rId3"/>
    <p:sldId id="298" r:id="rId4"/>
    <p:sldId id="304" r:id="rId5"/>
    <p:sldId id="305" r:id="rId6"/>
    <p:sldId id="299" r:id="rId7"/>
    <p:sldId id="263" r:id="rId8"/>
    <p:sldId id="306" r:id="rId9"/>
    <p:sldId id="302" r:id="rId10"/>
    <p:sldId id="257" r:id="rId11"/>
    <p:sldId id="301" r:id="rId12"/>
    <p:sldId id="303" r:id="rId13"/>
    <p:sldId id="300" r:id="rId14"/>
  </p:sldIdLst>
  <p:sldSz cx="9144000" cy="5143500" type="screen16x9"/>
  <p:notesSz cx="6858000" cy="9144000"/>
  <p:embeddedFontLst>
    <p:embeddedFont>
      <p:font typeface="Manrope Light" panose="020B0604020202020204" charset="0"/>
      <p:regular r:id="rId16"/>
      <p:bold r:id="rId17"/>
    </p:embeddedFont>
    <p:embeddedFont>
      <p:font typeface="Manrope Medium" panose="020B0604020202020204" charset="0"/>
      <p:regular r:id="rId18"/>
      <p:bold r:id="rId19"/>
    </p:embeddedFont>
    <p:embeddedFont>
      <p:font typeface="Manrope SemiBold" panose="020B0604020202020204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9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45ADB6-17E9-BF48-1353-20ED36CF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" y="470397"/>
            <a:ext cx="7898411" cy="45866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150018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152199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211266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212934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Servizi a cui può accedere un utente non autenticato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1500180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152199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2086858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210353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8768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scienza e per la cultura generale,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533</Words>
  <Application>Microsoft Office PowerPoint</Application>
  <PresentationFormat>Presentazione su schermo (16:9)</PresentationFormat>
  <Paragraphs>60</Paragraphs>
  <Slides>13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Montserrat</vt:lpstr>
      <vt:lpstr>Manrope Light</vt:lpstr>
      <vt:lpstr>Arial</vt:lpstr>
      <vt:lpstr>Nunito Light</vt:lpstr>
      <vt:lpstr>Manrope Medium</vt:lpstr>
      <vt:lpstr>Manrope SemiBold</vt:lpstr>
      <vt:lpstr>Raleway</vt:lpstr>
      <vt:lpstr>Wingdings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119</cp:revision>
  <cp:lastPrinted>2024-04-02T07:59:11Z</cp:lastPrinted>
  <dcterms:modified xsi:type="dcterms:W3CDTF">2024-04-19T14:10:06Z</dcterms:modified>
</cp:coreProperties>
</file>