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9144000" cy="5143500" type="screen16x9"/>
  <p:notesSz cx="6858000" cy="9144000"/>
  <p:embeddedFontLst>
    <p:embeddedFont>
      <p:font typeface="Manrope Light" panose="020B0604020202020204" charset="0"/>
      <p:regular r:id="rId26"/>
      <p:bold r:id="rId27"/>
    </p:embeddedFont>
    <p:embeddedFont>
      <p:font typeface="Manrope Medium" panose="020B0604020202020204" charset="0"/>
      <p:regular r:id="rId28"/>
      <p:bold r:id="rId29"/>
    </p:embeddedFont>
    <p:embeddedFont>
      <p:font typeface="Manrope SemiBold" panose="020B0604020202020204" charset="0"/>
      <p:regular r:id="rId30"/>
      <p:bold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1028</Words>
  <Application>Microsoft Office PowerPoint</Application>
  <PresentationFormat>Presentazione su schermo (16:9)</PresentationFormat>
  <Paragraphs>91</Paragraphs>
  <Slides>23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Manrope SemiBold</vt:lpstr>
      <vt:lpstr>Manrope Medium</vt:lpstr>
      <vt:lpstr>Arial</vt:lpstr>
      <vt:lpstr>Raleway</vt:lpstr>
      <vt:lpstr>Manrope Light</vt:lpstr>
      <vt:lpstr>Montserrat</vt:lpstr>
      <vt:lpstr>Nunito Light</vt:lpstr>
      <vt:lpstr>Wingdings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163</cp:revision>
  <cp:lastPrinted>2024-04-22T07:31:54Z</cp:lastPrinted>
  <dcterms:modified xsi:type="dcterms:W3CDTF">2024-05-26T16:38:03Z</dcterms:modified>
</cp:coreProperties>
</file>