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9144000" cy="5143500" type="screen16x9"/>
  <p:notesSz cx="6858000" cy="9144000"/>
  <p:embeddedFontLst>
    <p:embeddedFont>
      <p:font typeface="Manrope Light" panose="020B0604020202020204" charset="0"/>
      <p:regular r:id="rId26"/>
      <p:bold r:id="rId27"/>
    </p:embeddedFont>
    <p:embeddedFont>
      <p:font typeface="Manrope Medium" panose="020B0604020202020204" charset="0"/>
      <p:regular r:id="rId28"/>
      <p:bold r:id="rId29"/>
    </p:embeddedFont>
    <p:embeddedFont>
      <p:font typeface="Manrope SemiBold" panose="020B0604020202020204" charset="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89392"/>
            <a:ext cx="7704000" cy="1823134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Nella seconda parte del progetto è stata implementata, in primo luogo, la possibilità di visualizzare i video associati ad un determinato </a:t>
            </a:r>
            <a:r>
              <a:rPr lang="it-IT" dirty="0" err="1"/>
              <a:t>Ted</a:t>
            </a:r>
            <a:r>
              <a:rPr lang="it-IT" dirty="0"/>
              <a:t>, quindi i video suggeriti in base al </a:t>
            </a:r>
            <a:r>
              <a:rPr lang="it-IT" dirty="0" err="1"/>
              <a:t>Ted</a:t>
            </a:r>
            <a:r>
              <a:rPr lang="it-IT" dirty="0"/>
              <a:t> che si sta guardando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 e in secondo luogo la selezione dei dati presenti nel dataset in base ai criteri descritti nella prima parte del progetto e quindi video </a:t>
            </a:r>
            <a:r>
              <a:rPr lang="it-IT" dirty="0" err="1"/>
              <a:t>Ted</a:t>
            </a:r>
            <a:r>
              <a:rPr lang="it-IT" dirty="0"/>
              <a:t> relativi a </a:t>
            </a:r>
            <a:r>
              <a:rPr lang="it-IT" b="1" dirty="0"/>
              <a:t>scienza </a:t>
            </a:r>
            <a:r>
              <a:rPr lang="it-IT" dirty="0"/>
              <a:t>e </a:t>
            </a:r>
            <a:r>
              <a:rPr lang="it-IT" b="1" dirty="0"/>
              <a:t>tecnologia </a:t>
            </a:r>
            <a:r>
              <a:rPr lang="it-IT" dirty="0"/>
              <a:t>, scremando dall’intero insieme di dati solo quelli che servono per lo sviluppo del progetto.</a:t>
            </a:r>
          </a:p>
          <a:p>
            <a:pPr marL="152400" indent="0">
              <a:buNone/>
            </a:pPr>
            <a:r>
              <a:rPr lang="it-IT" dirty="0"/>
              <a:t>A questo proposito viene inizializzato e implementato un job </a:t>
            </a:r>
            <a:r>
              <a:rPr lang="it-IT" dirty="0" err="1"/>
              <a:t>PySpark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Il job è descritto in seguito.</a:t>
            </a:r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blocco di codice seguente dello script implementa la funzionalità che permette aggiungere al dataset iniziale, contenente i video </a:t>
            </a:r>
            <a:r>
              <a:rPr lang="it-IT" dirty="0" err="1"/>
              <a:t>Tedx</a:t>
            </a:r>
            <a:r>
              <a:rPr lang="it-IT" dirty="0"/>
              <a:t>, anche 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, cioè i video correlati e consigliati relativi ad un certo </a:t>
            </a:r>
            <a:r>
              <a:rPr lang="it-IT" dirty="0" err="1"/>
              <a:t>Ted</a:t>
            </a:r>
            <a:r>
              <a:rPr lang="it-IT" dirty="0"/>
              <a:t> video.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144250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Per ogni video </a:t>
            </a:r>
            <a:r>
              <a:rPr lang="it-IT" dirty="0" err="1"/>
              <a:t>Tedx</a:t>
            </a:r>
            <a:r>
              <a:rPr lang="it-IT" dirty="0"/>
              <a:t> si possono avere più video correlati e viene deciso di indicare per ogni documento in </a:t>
            </a:r>
            <a:r>
              <a:rPr lang="it-IT" dirty="0" err="1"/>
              <a:t>MongoDb</a:t>
            </a:r>
            <a:r>
              <a:rPr lang="it-IT" dirty="0"/>
              <a:t> due vettori: id dei video correlati e titolo dei video correlati.</a:t>
            </a:r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Lo script relativo al job </a:t>
            </a:r>
            <a:r>
              <a:rPr lang="it-IT" dirty="0" err="1"/>
              <a:t>PySpark</a:t>
            </a:r>
            <a:r>
              <a:rPr lang="it-IT" dirty="0"/>
              <a:t> presenta inizialmente la lettura del set di dati iniziale e</a:t>
            </a:r>
          </a:p>
          <a:p>
            <a:pPr marL="152400" indent="0">
              <a:buNone/>
            </a:pPr>
            <a:r>
              <a:rPr lang="it-IT" dirty="0"/>
              <a:t>Il filtraggio dei record che contengono un id nullo.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Tempistiche lente a causa dell’ambiente cloud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 linguaggio di programmazione</a:t>
            </a:r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46760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Difficoltà nel capire il comportamento di </a:t>
            </a:r>
            <a:r>
              <a:rPr lang="it-IT" dirty="0" err="1"/>
              <a:t>MongoDB</a:t>
            </a:r>
            <a:r>
              <a:rPr lang="it-IT" dirty="0"/>
              <a:t> con l’aggiornamento dei dati e quindi aumento costi di utilizzo </a:t>
            </a:r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1051</Words>
  <Application>Microsoft Office PowerPoint</Application>
  <PresentationFormat>Presentazione su schermo (16:9)</PresentationFormat>
  <Paragraphs>93</Paragraphs>
  <Slides>23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Manrope Light</vt:lpstr>
      <vt:lpstr>Arial</vt:lpstr>
      <vt:lpstr>Montserrat</vt:lpstr>
      <vt:lpstr>Raleway</vt:lpstr>
      <vt:lpstr>Manrope Medium</vt:lpstr>
      <vt:lpstr>Manrope SemiBold</vt:lpstr>
      <vt:lpstr>Wingdings</vt:lpstr>
      <vt:lpstr>Nunito Light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151</cp:revision>
  <cp:lastPrinted>2024-04-22T07:31:54Z</cp:lastPrinted>
  <dcterms:modified xsi:type="dcterms:W3CDTF">2024-05-26T13:33:11Z</dcterms:modified>
</cp:coreProperties>
</file>