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60" r:id="rId3"/>
    <p:sldId id="298" r:id="rId4"/>
    <p:sldId id="304" r:id="rId5"/>
    <p:sldId id="299" r:id="rId6"/>
    <p:sldId id="263" r:id="rId7"/>
    <p:sldId id="306" r:id="rId8"/>
    <p:sldId id="302" r:id="rId9"/>
    <p:sldId id="257" r:id="rId10"/>
    <p:sldId id="301" r:id="rId11"/>
    <p:sldId id="303" r:id="rId12"/>
    <p:sldId id="300" r:id="rId13"/>
    <p:sldId id="308" r:id="rId14"/>
    <p:sldId id="307" r:id="rId15"/>
  </p:sldIdLst>
  <p:sldSz cx="9144000" cy="5143500" type="screen16x9"/>
  <p:notesSz cx="6858000" cy="9144000"/>
  <p:embeddedFontLst>
    <p:embeddedFont>
      <p:font typeface="Manrope Light" panose="020B0604020202020204" charset="0"/>
      <p:regular r:id="rId17"/>
      <p:bold r:id="rId18"/>
    </p:embeddedFont>
    <p:embeddedFont>
      <p:font typeface="Manrope Medium" panose="020B0604020202020204" charset="0"/>
      <p:regular r:id="rId19"/>
      <p:bold r:id="rId20"/>
    </p:embeddedFont>
    <p:embeddedFont>
      <p:font typeface="Manrope SemiBold" panose="020B0604020202020204" charset="0"/>
      <p:regular r:id="rId21"/>
      <p:bold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Nunito Light" pitchFamily="2" charset="0"/>
      <p:regular r:id="rId27"/>
      <p:italic r:id="rId28"/>
    </p:embeddedFont>
    <p:embeddedFont>
      <p:font typeface="Raleway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472623-1237-4E64-A975-F4647EB56789}">
  <a:tblStyle styleId="{12472623-1237-4E64-A975-F4647EB56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5AEBBB-94AE-446F-90CA-8D09804757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4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1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5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94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7750" y="5225"/>
            <a:ext cx="10394000" cy="5679973"/>
            <a:chOff x="-407750" y="5225"/>
            <a:chExt cx="10394000" cy="567997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-407750" y="46039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47350" y="2758850"/>
              <a:ext cx="2838900" cy="283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21725" y="1263725"/>
              <a:ext cx="218100" cy="21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" name="Google Shape;16;p2"/>
            <p:cNvCxnSpPr>
              <a:stCxn id="15" idx="0"/>
            </p:cNvCxnSpPr>
            <p:nvPr/>
          </p:nvCxnSpPr>
          <p:spPr>
            <a:xfrm rot="10800000">
              <a:off x="8430775" y="5225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203263"/>
            <a:ext cx="27996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9"/>
          <p:cNvGrpSpPr/>
          <p:nvPr/>
        </p:nvGrpSpPr>
        <p:grpSpPr>
          <a:xfrm>
            <a:off x="-1132121" y="-569150"/>
            <a:ext cx="11105246" cy="6207500"/>
            <a:chOff x="-1132121" y="-569150"/>
            <a:chExt cx="11105246" cy="6207500"/>
          </a:xfrm>
        </p:grpSpPr>
        <p:sp>
          <p:nvSpPr>
            <p:cNvPr id="800" name="Google Shape;800;p29"/>
            <p:cNvSpPr/>
            <p:nvPr/>
          </p:nvSpPr>
          <p:spPr>
            <a:xfrm>
              <a:off x="-1132121" y="4399264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02" name="Google Shape;802;p29"/>
            <p:cNvGrpSpPr/>
            <p:nvPr/>
          </p:nvGrpSpPr>
          <p:grpSpPr>
            <a:xfrm rot="5400000" flipH="1">
              <a:off x="-358934" y="3740165"/>
              <a:ext cx="1603833" cy="338561"/>
              <a:chOff x="294065" y="4525659"/>
              <a:chExt cx="1603833" cy="338561"/>
            </a:xfrm>
          </p:grpSpPr>
          <p:sp>
            <p:nvSpPr>
              <p:cNvPr id="803" name="Google Shape;803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0" name="Google Shape;830;p29"/>
            <p:cNvSpPr/>
            <p:nvPr/>
          </p:nvSpPr>
          <p:spPr>
            <a:xfrm>
              <a:off x="-643550" y="1060650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31" name="Google Shape;831;p29"/>
            <p:cNvGrpSpPr/>
            <p:nvPr/>
          </p:nvGrpSpPr>
          <p:grpSpPr>
            <a:xfrm>
              <a:off x="322154" y="425200"/>
              <a:ext cx="591646" cy="720033"/>
              <a:chOff x="3883186" y="1687261"/>
              <a:chExt cx="465900" cy="567000"/>
            </a:xfrm>
          </p:grpSpPr>
          <p:cxnSp>
            <p:nvCxnSpPr>
              <p:cNvPr id="832" name="Google Shape;832;p29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29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4" name="Google Shape;834;p29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5" name="Google Shape;835;p29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36" name="Google Shape;836;p29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8685375" y="24860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839" name="Google Shape;839;p29"/>
            <p:cNvCxnSpPr>
              <a:stCxn id="838" idx="0"/>
            </p:cNvCxnSpPr>
            <p:nvPr/>
          </p:nvCxnSpPr>
          <p:spPr>
            <a:xfrm rot="10800000">
              <a:off x="8794425" y="-5691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983608" y="370222"/>
              <a:ext cx="1603833" cy="338561"/>
              <a:chOff x="294065" y="4525659"/>
              <a:chExt cx="1603833" cy="338561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8" name="Google Shape;868;p29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869" name="Google Shape;869;p29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0" name="Google Shape;870;p29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1" name="Google Shape;871;p29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9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9"/>
            <p:cNvSpPr/>
            <p:nvPr/>
          </p:nvSpPr>
          <p:spPr>
            <a:xfrm>
              <a:off x="7747075" y="4201550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913788" y="4463901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-309865" y="-411725"/>
            <a:ext cx="10330243" cy="7146808"/>
            <a:chOff x="-309865" y="-411725"/>
            <a:chExt cx="10330243" cy="7146808"/>
          </a:xfrm>
        </p:grpSpPr>
        <p:sp>
          <p:nvSpPr>
            <p:cNvPr id="56" name="Google Shape;56;p4"/>
            <p:cNvSpPr/>
            <p:nvPr/>
          </p:nvSpPr>
          <p:spPr>
            <a:xfrm>
              <a:off x="7662979" y="-41172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rot="5400437">
              <a:off x="-777265" y="4845233"/>
              <a:ext cx="2357400" cy="1422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8" name="Google Shape;58;p4"/>
            <p:cNvGrpSpPr/>
            <p:nvPr/>
          </p:nvGrpSpPr>
          <p:grpSpPr>
            <a:xfrm rot="5400118">
              <a:off x="8287813" y="605069"/>
              <a:ext cx="1012608" cy="492643"/>
              <a:chOff x="5354280" y="2120400"/>
              <a:chExt cx="347760" cy="1692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569124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562392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556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48892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5421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535428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569124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562392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556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8892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421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35428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569124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562392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5556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548892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5421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535428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569124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562392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4" y="0"/>
                      <a:pt x="29" y="5"/>
                      <a:pt x="29" y="14"/>
                    </a:cubicBezTo>
                    <a:cubicBezTo>
                      <a:pt x="29" y="22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5556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48892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421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35428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720000" y="1150525"/>
            <a:ext cx="77040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-1132121" y="-541702"/>
            <a:ext cx="11105246" cy="5438552"/>
            <a:chOff x="-1132121" y="-541702"/>
            <a:chExt cx="11105246" cy="5438552"/>
          </a:xfrm>
        </p:grpSpPr>
        <p:sp>
          <p:nvSpPr>
            <p:cNvPr id="205" name="Google Shape;205;p8"/>
            <p:cNvSpPr/>
            <p:nvPr/>
          </p:nvSpPr>
          <p:spPr>
            <a:xfrm>
              <a:off x="8746888" y="312725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531713" y="2992862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8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" name="Google Shape;209;p8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0" name="Google Shape;210;p8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8"/>
            <p:cNvSpPr/>
            <p:nvPr/>
          </p:nvSpPr>
          <p:spPr>
            <a:xfrm>
              <a:off x="-1132121" y="366537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615725" y="252125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6" name="Google Shape;216;p8"/>
            <p:cNvGrpSpPr/>
            <p:nvPr/>
          </p:nvGrpSpPr>
          <p:grpSpPr>
            <a:xfrm rot="5400000" flipH="1">
              <a:off x="-358934" y="3006276"/>
              <a:ext cx="1603833" cy="338561"/>
              <a:chOff x="294065" y="4525659"/>
              <a:chExt cx="1603833" cy="338561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>
            <a:off x="-175775" y="-514125"/>
            <a:ext cx="10055100" cy="5520525"/>
            <a:chOff x="-175775" y="-514125"/>
            <a:chExt cx="10055100" cy="5520525"/>
          </a:xfrm>
        </p:grpSpPr>
        <p:grpSp>
          <p:nvGrpSpPr>
            <p:cNvPr id="248" name="Google Shape;248;p9"/>
            <p:cNvGrpSpPr/>
            <p:nvPr/>
          </p:nvGrpSpPr>
          <p:grpSpPr>
            <a:xfrm rot="10800000" flipH="1">
              <a:off x="7273425" y="181325"/>
              <a:ext cx="878700" cy="212400"/>
              <a:chOff x="713225" y="181325"/>
              <a:chExt cx="878700" cy="2124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rot="-5400000" flipH="1">
              <a:off x="-744125" y="5422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7521925" y="321817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53" name="Google Shape;253;p9"/>
            <p:cNvGrpSpPr/>
            <p:nvPr/>
          </p:nvGrpSpPr>
          <p:grpSpPr>
            <a:xfrm flipH="1">
              <a:off x="417388" y="3836550"/>
              <a:ext cx="591653" cy="1081200"/>
              <a:chOff x="7224259" y="2787025"/>
              <a:chExt cx="591653" cy="1081200"/>
            </a:xfrm>
          </p:grpSpPr>
          <p:sp>
            <p:nvSpPr>
              <p:cNvPr id="254" name="Google Shape;254;p9"/>
              <p:cNvSpPr/>
              <p:nvPr/>
            </p:nvSpPr>
            <p:spPr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5" name="Google Shape;255;p9"/>
              <p:cNvCxnSpPr/>
              <p:nvPr/>
            </p:nvCxnSpPr>
            <p:spPr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6" name="Google Shape;256;p9"/>
              <p:cNvSpPr/>
              <p:nvPr/>
            </p:nvSpPr>
            <p:spPr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9"/>
            <p:cNvSpPr/>
            <p:nvPr/>
          </p:nvSpPr>
          <p:spPr>
            <a:xfrm rot="10800000" flipH="1">
              <a:off x="8384500" y="352980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60" name="Google Shape;260;p9"/>
            <p:cNvCxnSpPr>
              <a:stCxn id="259" idx="0"/>
            </p:cNvCxnSpPr>
            <p:nvPr/>
          </p:nvCxnSpPr>
          <p:spPr>
            <a:xfrm>
              <a:off x="8493550" y="3747900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1" name="Google Shape;261;p9"/>
            <p:cNvGrpSpPr/>
            <p:nvPr/>
          </p:nvGrpSpPr>
          <p:grpSpPr>
            <a:xfrm>
              <a:off x="816201" y="370226"/>
              <a:ext cx="1603833" cy="338561"/>
              <a:chOff x="294065" y="4525659"/>
              <a:chExt cx="1603833" cy="338561"/>
            </a:xfrm>
          </p:grpSpPr>
          <p:sp>
            <p:nvSpPr>
              <p:cNvPr id="262" name="Google Shape;262;p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7"/>
          <p:cNvGrpSpPr/>
          <p:nvPr/>
        </p:nvGrpSpPr>
        <p:grpSpPr>
          <a:xfrm>
            <a:off x="-370675" y="-274600"/>
            <a:ext cx="9251385" cy="5526998"/>
            <a:chOff x="-370675" y="-274600"/>
            <a:chExt cx="9251385" cy="5526998"/>
          </a:xfrm>
        </p:grpSpPr>
        <p:sp>
          <p:nvSpPr>
            <p:cNvPr id="456" name="Google Shape;456;p17"/>
            <p:cNvSpPr/>
            <p:nvPr/>
          </p:nvSpPr>
          <p:spPr>
            <a:xfrm>
              <a:off x="-370675" y="41711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678050" y="-274600"/>
              <a:ext cx="683700" cy="68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58" name="Google Shape;458;p17"/>
            <p:cNvGrpSpPr/>
            <p:nvPr/>
          </p:nvGrpSpPr>
          <p:grpSpPr>
            <a:xfrm>
              <a:off x="8696231" y="1769834"/>
              <a:ext cx="184479" cy="1603833"/>
              <a:chOff x="8638752" y="2668915"/>
              <a:chExt cx="184479" cy="1603833"/>
            </a:xfrm>
          </p:grpSpPr>
          <p:sp>
            <p:nvSpPr>
              <p:cNvPr id="459" name="Google Shape;459;p17"/>
              <p:cNvSpPr/>
              <p:nvPr/>
            </p:nvSpPr>
            <p:spPr>
              <a:xfrm rot="5400000" flipH="1">
                <a:off x="8792309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 rot="5400000" flipH="1">
                <a:off x="8792833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 rot="5400000" flipH="1">
                <a:off x="8792833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 rot="5400000" flipH="1">
                <a:off x="8792309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 rot="5400000" flipH="1">
                <a:off x="8792833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 rot="5400000" flipH="1">
                <a:off x="8792833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 rot="5400000" flipH="1">
                <a:off x="8638227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 rot="5400000" flipH="1">
                <a:off x="8638751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 rot="5400000" flipH="1">
                <a:off x="8638751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 rot="5400000" flipH="1">
                <a:off x="8638227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 rot="5400000" flipH="1">
                <a:off x="8638751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 rot="5400000" flipH="1">
                <a:off x="8638751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 rot="5400000" flipH="1">
                <a:off x="8792309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 rot="5400000" flipH="1">
                <a:off x="8638227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 rot="5400000" flipH="1">
                <a:off x="8792309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 rot="5400000" flipH="1">
                <a:off x="8638227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 rot="5400000" flipH="1">
                <a:off x="8792309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 rot="5400000" flipH="1">
                <a:off x="8638227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p1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363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4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20"/>
          <p:cNvGrpSpPr/>
          <p:nvPr/>
        </p:nvGrpSpPr>
        <p:grpSpPr>
          <a:xfrm>
            <a:off x="-920924" y="175450"/>
            <a:ext cx="9913464" cy="5223875"/>
            <a:chOff x="-920924" y="175450"/>
            <a:chExt cx="9913464" cy="5223875"/>
          </a:xfrm>
        </p:grpSpPr>
        <p:sp>
          <p:nvSpPr>
            <p:cNvPr id="569" name="Google Shape;569;p20"/>
            <p:cNvSpPr/>
            <p:nvPr/>
          </p:nvSpPr>
          <p:spPr>
            <a:xfrm>
              <a:off x="7343826" y="4671225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70" name="Google Shape;570;p20"/>
            <p:cNvGrpSpPr/>
            <p:nvPr/>
          </p:nvGrpSpPr>
          <p:grpSpPr>
            <a:xfrm>
              <a:off x="8601724" y="4411773"/>
              <a:ext cx="390816" cy="384474"/>
              <a:chOff x="5470200" y="2889360"/>
              <a:chExt cx="304920" cy="304920"/>
            </a:xfrm>
          </p:grpSpPr>
          <p:sp>
            <p:nvSpPr>
              <p:cNvPr id="571" name="Google Shape;571;p20"/>
              <p:cNvSpPr/>
              <p:nvPr/>
            </p:nvSpPr>
            <p:spPr>
              <a:xfrm>
                <a:off x="5470200" y="2889360"/>
                <a:ext cx="304920" cy="30492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0" y="0"/>
                    </a:moveTo>
                    <a:lnTo>
                      <a:pt x="847" y="0"/>
                    </a:lnTo>
                    <a:lnTo>
                      <a:pt x="847" y="847"/>
                    </a:lnTo>
                    <a:lnTo>
                      <a:pt x="0" y="84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47150" rIns="92150" bIns="47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2" name="Google Shape;572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3" name="Google Shape;573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20"/>
              <p:cNvCxnSpPr/>
              <p:nvPr/>
            </p:nvCxnSpPr>
            <p:spPr>
              <a:xfrm flipH="1">
                <a:off x="547032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575" name="Google Shape;575;p20"/>
            <p:cNvSpPr/>
            <p:nvPr/>
          </p:nvSpPr>
          <p:spPr>
            <a:xfrm>
              <a:off x="-920924" y="175450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76" name="Google Shape;57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0"/>
          <p:cNvSpPr txBox="1">
            <a:spLocks noGrp="1"/>
          </p:cNvSpPr>
          <p:nvPr>
            <p:ph type="subTitle" idx="1"/>
          </p:nvPr>
        </p:nvSpPr>
        <p:spPr>
          <a:xfrm>
            <a:off x="851225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subTitle" idx="2"/>
          </p:nvPr>
        </p:nvSpPr>
        <p:spPr>
          <a:xfrm>
            <a:off x="3397950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subTitle" idx="3"/>
          </p:nvPr>
        </p:nvSpPr>
        <p:spPr>
          <a:xfrm>
            <a:off x="5944675" y="3000708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subTitle" idx="4"/>
          </p:nvPr>
        </p:nvSpPr>
        <p:spPr>
          <a:xfrm>
            <a:off x="85122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5"/>
          </p:nvPr>
        </p:nvSpPr>
        <p:spPr>
          <a:xfrm>
            <a:off x="3397954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subTitle" idx="6"/>
          </p:nvPr>
        </p:nvSpPr>
        <p:spPr>
          <a:xfrm>
            <a:off x="594467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4"/>
          <p:cNvGrpSpPr/>
          <p:nvPr/>
        </p:nvGrpSpPr>
        <p:grpSpPr>
          <a:xfrm>
            <a:off x="-593400" y="154825"/>
            <a:ext cx="11527200" cy="4568952"/>
            <a:chOff x="-593400" y="154825"/>
            <a:chExt cx="11527200" cy="4568952"/>
          </a:xfrm>
        </p:grpSpPr>
        <p:sp>
          <p:nvSpPr>
            <p:cNvPr id="646" name="Google Shape;646;p24"/>
            <p:cNvSpPr/>
            <p:nvPr/>
          </p:nvSpPr>
          <p:spPr>
            <a:xfrm rot="10800000" flipH="1">
              <a:off x="-593400" y="154825"/>
              <a:ext cx="1161000" cy="116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 rot="10800000" flipH="1">
              <a:off x="8576400" y="3642577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48" name="Google Shape;648;p24"/>
            <p:cNvGrpSpPr/>
            <p:nvPr/>
          </p:nvGrpSpPr>
          <p:grpSpPr>
            <a:xfrm rot="10800000" flipH="1">
              <a:off x="-30834" y="1033154"/>
              <a:ext cx="591646" cy="720033"/>
              <a:chOff x="3883186" y="1687261"/>
              <a:chExt cx="465900" cy="567000"/>
            </a:xfrm>
          </p:grpSpPr>
          <p:cxnSp>
            <p:nvCxnSpPr>
              <p:cNvPr id="649" name="Google Shape;649;p24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0" name="Google Shape;650;p24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1" name="Google Shape;651;p24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24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24"/>
            <p:cNvGrpSpPr/>
            <p:nvPr/>
          </p:nvGrpSpPr>
          <p:grpSpPr>
            <a:xfrm rot="10800000" flipH="1">
              <a:off x="8766325" y="2710775"/>
              <a:ext cx="218100" cy="1482600"/>
              <a:chOff x="8321725" y="2557875"/>
              <a:chExt cx="218100" cy="1482600"/>
            </a:xfrm>
          </p:grpSpPr>
          <p:sp>
            <p:nvSpPr>
              <p:cNvPr id="654" name="Google Shape;654;p24"/>
              <p:cNvSpPr/>
              <p:nvPr/>
            </p:nvSpPr>
            <p:spPr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655" name="Google Shape;655;p24"/>
              <p:cNvCxnSpPr>
                <a:stCxn id="654" idx="0"/>
              </p:cNvCxnSpPr>
              <p:nvPr/>
            </p:nvCxnSpPr>
            <p:spPr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24"/>
              <p:cNvCxnSpPr>
                <a:stCxn id="654" idx="4"/>
              </p:cNvCxnSpPr>
              <p:nvPr/>
            </p:nvCxnSpPr>
            <p:spPr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57" name="Google Shape;65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28"/>
          <p:cNvGrpSpPr/>
          <p:nvPr/>
        </p:nvGrpSpPr>
        <p:grpSpPr>
          <a:xfrm>
            <a:off x="137768" y="-432741"/>
            <a:ext cx="9715457" cy="6071091"/>
            <a:chOff x="137768" y="-432741"/>
            <a:chExt cx="9715457" cy="6071091"/>
          </a:xfrm>
        </p:grpSpPr>
        <p:grpSp>
          <p:nvGrpSpPr>
            <p:cNvPr id="753" name="Google Shape;753;p28"/>
            <p:cNvGrpSpPr/>
            <p:nvPr/>
          </p:nvGrpSpPr>
          <p:grpSpPr>
            <a:xfrm>
              <a:off x="265004" y="625225"/>
              <a:ext cx="591646" cy="720033"/>
              <a:chOff x="3883186" y="1687261"/>
              <a:chExt cx="465900" cy="567000"/>
            </a:xfrm>
          </p:grpSpPr>
          <p:cxnSp>
            <p:nvCxnSpPr>
              <p:cNvPr id="754" name="Google Shape;754;p28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5" name="Google Shape;755;p28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6" name="Google Shape;756;p28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7" name="Google Shape;757;p28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58" name="Google Shape;758;p28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655100" y="29503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61" name="Google Shape;761;p28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762" name="Google Shape;762;p28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cxnSp>
          <p:nvCxnSpPr>
            <p:cNvPr id="764" name="Google Shape;764;p28"/>
            <p:cNvCxnSpPr>
              <a:stCxn id="760" idx="0"/>
            </p:cNvCxnSpPr>
            <p:nvPr/>
          </p:nvCxnSpPr>
          <p:spPr>
            <a:xfrm rot="10800000">
              <a:off x="8764150" y="-1048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5" name="Google Shape;765;p28"/>
            <p:cNvGrpSpPr/>
            <p:nvPr/>
          </p:nvGrpSpPr>
          <p:grpSpPr>
            <a:xfrm>
              <a:off x="7269358" y="4434722"/>
              <a:ext cx="1603833" cy="338561"/>
              <a:chOff x="294065" y="4525659"/>
              <a:chExt cx="1603833" cy="338561"/>
            </a:xfrm>
          </p:grpSpPr>
          <p:sp>
            <p:nvSpPr>
              <p:cNvPr id="766" name="Google Shape;766;p2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793;p28"/>
            <p:cNvGrpSpPr/>
            <p:nvPr/>
          </p:nvGrpSpPr>
          <p:grpSpPr>
            <a:xfrm>
              <a:off x="137768" y="4665599"/>
              <a:ext cx="661666" cy="348296"/>
              <a:chOff x="7965318" y="3354649"/>
              <a:chExt cx="661666" cy="348296"/>
            </a:xfrm>
          </p:grpSpPr>
          <p:sp>
            <p:nvSpPr>
              <p:cNvPr id="794" name="Google Shape;794;p28"/>
              <p:cNvSpPr/>
              <p:nvPr/>
            </p:nvSpPr>
            <p:spPr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7" name="Google Shape;797;p28"/>
              <p:cNvCxnSpPr/>
              <p:nvPr/>
            </p:nvCxnSpPr>
            <p:spPr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3" r:id="rId6"/>
    <p:sldLayoutId id="2147483666" r:id="rId7"/>
    <p:sldLayoutId id="2147483670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CommuniTEDx</a:t>
            </a:r>
            <a:b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</a:b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Applicazione Mobile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13224" y="3203263"/>
            <a:ext cx="3029719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Progetto per il corso di tecnologie Cloud e Mobile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" name="Google Shape;887;p33">
            <a:extLst>
              <a:ext uri="{FF2B5EF4-FFF2-40B4-BE49-F238E27FC236}">
                <a16:creationId xmlns:a16="http://schemas.microsoft.com/office/drawing/2014/main" id="{2DC9B3B3-4F0A-323E-95A2-B9E5EFAD7184}"/>
              </a:ext>
            </a:extLst>
          </p:cNvPr>
          <p:cNvSpPr txBox="1">
            <a:spLocks/>
          </p:cNvSpPr>
          <p:nvPr/>
        </p:nvSpPr>
        <p:spPr>
          <a:xfrm>
            <a:off x="713224" y="3809125"/>
            <a:ext cx="3029719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dirty="0"/>
              <a:t>Samuel Locatelli</a:t>
            </a:r>
          </a:p>
          <a:p>
            <a:pPr marL="0" indent="0"/>
            <a:r>
              <a:rPr lang="en" dirty="0"/>
              <a:t>Giorgio Tentori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74B9-CDA0-5AE2-0EEB-227B025A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49" y="378117"/>
            <a:ext cx="7034165" cy="572700"/>
          </a:xfrm>
        </p:spPr>
        <p:txBody>
          <a:bodyPr/>
          <a:lstStyle/>
          <a:p>
            <a:r>
              <a:rPr lang="it-IT" dirty="0"/>
              <a:t>Presentazione dell’interfaccia grafica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40A6917-EAC2-8C42-5B6F-2E0BBB82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33" y="1052841"/>
            <a:ext cx="5787334" cy="37754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E46B8F-1FD0-E53D-55D5-6917F1AA4C87}"/>
              </a:ext>
            </a:extLst>
          </p:cNvPr>
          <p:cNvSpPr txBox="1"/>
          <p:nvPr/>
        </p:nvSpPr>
        <p:spPr>
          <a:xfrm>
            <a:off x="5545874" y="4805522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47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C7578ED-6818-25C9-5051-6A4DF10A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35" y="647178"/>
            <a:ext cx="5977930" cy="384914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A490DF-B2D7-5BF5-58DF-A3A74A37AB0C}"/>
              </a:ext>
            </a:extLst>
          </p:cNvPr>
          <p:cNvSpPr txBox="1"/>
          <p:nvPr/>
        </p:nvSpPr>
        <p:spPr>
          <a:xfrm>
            <a:off x="5694557" y="4649869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8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251649" y="1179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Trello Board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EDEDD0-E5B4-7CE1-AA9C-0D257A892828}"/>
              </a:ext>
            </a:extLst>
          </p:cNvPr>
          <p:cNvSpPr txBox="1"/>
          <p:nvPr/>
        </p:nvSpPr>
        <p:spPr>
          <a:xfrm>
            <a:off x="63190" y="690623"/>
            <a:ext cx="8828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https://trello.com/invite/b/0XzzqBXs/ATTI3aacf7431c519460e792bc42dcb6309d0EA2C9CA/communitedx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3FFEE3-461A-BDB0-B439-F5C9976A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9" y="1087611"/>
            <a:ext cx="8177561" cy="36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2257502" y="471199"/>
            <a:ext cx="5225157" cy="1082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PARTE 2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42643" y="1870060"/>
            <a:ext cx="5543494" cy="1347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Aggiunta dei watch next videos per ogni video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Aggiunta della gestione del dataset rendendo </a:t>
            </a:r>
            <a:r>
              <a:rPr lang="it-IT" dirty="0"/>
              <a:t>i dati conformi e coerenti con l’obiettivo dell’applicazione</a:t>
            </a:r>
            <a:endParaRPr lang="en" dirty="0"/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5046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546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37"/>
          <p:cNvGrpSpPr/>
          <p:nvPr/>
        </p:nvGrpSpPr>
        <p:grpSpPr>
          <a:xfrm>
            <a:off x="5724684" y="2724311"/>
            <a:ext cx="1359000" cy="481851"/>
            <a:chOff x="888100" y="1313650"/>
            <a:chExt cx="1359000" cy="572700"/>
          </a:xfrm>
        </p:grpSpPr>
        <p:sp>
          <p:nvSpPr>
            <p:cNvPr id="980" name="Google Shape;980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2" name="Google Shape;982;p37"/>
          <p:cNvGrpSpPr/>
          <p:nvPr/>
        </p:nvGrpSpPr>
        <p:grpSpPr>
          <a:xfrm>
            <a:off x="3168309" y="2724286"/>
            <a:ext cx="1359000" cy="481851"/>
            <a:chOff x="888100" y="1313650"/>
            <a:chExt cx="1359000" cy="572700"/>
          </a:xfrm>
        </p:grpSpPr>
        <p:sp>
          <p:nvSpPr>
            <p:cNvPr id="983" name="Google Shape;983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5" name="Google Shape;985;p37"/>
          <p:cNvGrpSpPr/>
          <p:nvPr/>
        </p:nvGrpSpPr>
        <p:grpSpPr>
          <a:xfrm>
            <a:off x="720000" y="2724286"/>
            <a:ext cx="1359000" cy="481851"/>
            <a:chOff x="888100" y="1313650"/>
            <a:chExt cx="1359000" cy="572700"/>
          </a:xfrm>
        </p:grpSpPr>
        <p:sp>
          <p:nvSpPr>
            <p:cNvPr id="986" name="Google Shape;986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88" name="Google Shape;988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98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Descrizione e obiettivo </a:t>
            </a:r>
            <a:br>
              <a:rPr lang="en" dirty="0"/>
            </a:br>
            <a:r>
              <a:rPr lang="en" dirty="0"/>
              <a:t>di CommuniTEDx</a:t>
            </a:r>
            <a:endParaRPr dirty="0"/>
          </a:p>
        </p:txBody>
      </p:sp>
      <p:sp>
        <p:nvSpPr>
          <p:cNvPr id="989" name="Google Shape;989;p37"/>
          <p:cNvSpPr txBox="1">
            <a:spLocks noGrp="1"/>
          </p:cNvSpPr>
          <p:nvPr>
            <p:ph type="subTitle" idx="4"/>
          </p:nvPr>
        </p:nvSpPr>
        <p:spPr>
          <a:xfrm>
            <a:off x="720000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</a:t>
            </a:r>
            <a:endParaRPr dirty="0"/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5"/>
          </p:nvPr>
        </p:nvSpPr>
        <p:spPr>
          <a:xfrm>
            <a:off x="3266729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</a:t>
            </a:r>
            <a:r>
              <a:rPr lang="en" dirty="0"/>
              <a:t>ivulgazione</a:t>
            </a:r>
            <a:endParaRPr dirty="0"/>
          </a:p>
        </p:txBody>
      </p:sp>
      <p:sp>
        <p:nvSpPr>
          <p:cNvPr id="991" name="Google Shape;991;p37"/>
          <p:cNvSpPr txBox="1">
            <a:spLocks noGrp="1"/>
          </p:cNvSpPr>
          <p:nvPr>
            <p:ph type="subTitle" idx="1"/>
          </p:nvPr>
        </p:nvSpPr>
        <p:spPr>
          <a:xfrm>
            <a:off x="720000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Consente di conoscere e interagire con altri utenti della piattaforma tramite chat e collegamenti</a:t>
            </a:r>
            <a:endParaRPr dirty="0"/>
          </a:p>
        </p:txBody>
      </p:sp>
      <p:sp>
        <p:nvSpPr>
          <p:cNvPr id="992" name="Google Shape;992;p37"/>
          <p:cNvSpPr txBox="1">
            <a:spLocks noGrp="1"/>
          </p:cNvSpPr>
          <p:nvPr>
            <p:ph type="subTitle" idx="2"/>
          </p:nvPr>
        </p:nvSpPr>
        <p:spPr>
          <a:xfrm>
            <a:off x="3266725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Favorisce la divulgazione scientifica e culturale attraverso la condivisione di video TEDx</a:t>
            </a:r>
            <a:endParaRPr dirty="0"/>
          </a:p>
        </p:txBody>
      </p:sp>
      <p:sp>
        <p:nvSpPr>
          <p:cNvPr id="993" name="Google Shape;993;p37"/>
          <p:cNvSpPr txBox="1">
            <a:spLocks noGrp="1"/>
          </p:cNvSpPr>
          <p:nvPr>
            <p:ph type="subTitle" idx="3"/>
          </p:nvPr>
        </p:nvSpPr>
        <p:spPr>
          <a:xfrm>
            <a:off x="5813450" y="3819720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Permette un accrescimento delle conoscenze senza tralasciare l’aspetto divertimento !</a:t>
            </a:r>
          </a:p>
        </p:txBody>
      </p:sp>
      <p:sp>
        <p:nvSpPr>
          <p:cNvPr id="994" name="Google Shape;994;p37"/>
          <p:cNvSpPr txBox="1">
            <a:spLocks noGrp="1"/>
          </p:cNvSpPr>
          <p:nvPr>
            <p:ph type="subTitle" idx="6"/>
          </p:nvPr>
        </p:nvSpPr>
        <p:spPr>
          <a:xfrm>
            <a:off x="5813450" y="3001268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Intrattenimento</a:t>
            </a:r>
            <a:endParaRPr dirty="0"/>
          </a:p>
        </p:txBody>
      </p:sp>
      <p:grpSp>
        <p:nvGrpSpPr>
          <p:cNvPr id="995" name="Google Shape;995;p37"/>
          <p:cNvGrpSpPr/>
          <p:nvPr/>
        </p:nvGrpSpPr>
        <p:grpSpPr>
          <a:xfrm>
            <a:off x="898118" y="2801862"/>
            <a:ext cx="352621" cy="351353"/>
            <a:chOff x="2475720" y="1332720"/>
            <a:chExt cx="334080" cy="395640"/>
          </a:xfrm>
        </p:grpSpPr>
        <p:sp>
          <p:nvSpPr>
            <p:cNvPr id="996" name="Google Shape;996;p37"/>
            <p:cNvSpPr/>
            <p:nvPr/>
          </p:nvSpPr>
          <p:spPr>
            <a:xfrm>
              <a:off x="2570040" y="1695600"/>
              <a:ext cx="45000" cy="11520"/>
            </a:xfrm>
            <a:custGeom>
              <a:avLst/>
              <a:gdLst/>
              <a:ahLst/>
              <a:cxnLst/>
              <a:rect l="l" t="t" r="r" b="b"/>
              <a:pathLst>
                <a:path w="125" h="32" extrusionOk="0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108" y="32"/>
                  </a:lnTo>
                  <a:cubicBezTo>
                    <a:pt x="117" y="32"/>
                    <a:pt x="125" y="25"/>
                    <a:pt x="125" y="16"/>
                  </a:cubicBezTo>
                  <a:cubicBezTo>
                    <a:pt x="125" y="7"/>
                    <a:pt x="117" y="0"/>
                    <a:pt x="108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2523960" y="1518840"/>
              <a:ext cx="136800" cy="137160"/>
            </a:xfrm>
            <a:custGeom>
              <a:avLst/>
              <a:gdLst/>
              <a:ahLst/>
              <a:cxnLst/>
              <a:rect l="l" t="t" r="r" b="b"/>
              <a:pathLst>
                <a:path w="380" h="381" extrusionOk="0">
                  <a:moveTo>
                    <a:pt x="380" y="191"/>
                  </a:moveTo>
                  <a:cubicBezTo>
                    <a:pt x="380" y="86"/>
                    <a:pt x="295" y="0"/>
                    <a:pt x="190" y="0"/>
                  </a:cubicBezTo>
                  <a:cubicBezTo>
                    <a:pt x="158" y="0"/>
                    <a:pt x="127" y="9"/>
                    <a:pt x="99" y="24"/>
                  </a:cubicBezTo>
                  <a:cubicBezTo>
                    <a:pt x="91" y="28"/>
                    <a:pt x="88" y="38"/>
                    <a:pt x="92" y="46"/>
                  </a:cubicBezTo>
                  <a:cubicBezTo>
                    <a:pt x="97" y="54"/>
                    <a:pt x="106" y="56"/>
                    <a:pt x="114" y="52"/>
                  </a:cubicBezTo>
                  <a:cubicBezTo>
                    <a:pt x="137" y="39"/>
                    <a:pt x="164" y="33"/>
                    <a:pt x="190" y="33"/>
                  </a:cubicBezTo>
                  <a:cubicBezTo>
                    <a:pt x="277" y="33"/>
                    <a:pt x="348" y="104"/>
                    <a:pt x="348" y="191"/>
                  </a:cubicBezTo>
                  <a:cubicBezTo>
                    <a:pt x="348" y="278"/>
                    <a:pt x="277" y="348"/>
                    <a:pt x="190" y="348"/>
                  </a:cubicBezTo>
                  <a:cubicBezTo>
                    <a:pt x="103" y="348"/>
                    <a:pt x="32" y="278"/>
                    <a:pt x="32" y="191"/>
                  </a:cubicBezTo>
                  <a:cubicBezTo>
                    <a:pt x="32" y="157"/>
                    <a:pt x="43" y="125"/>
                    <a:pt x="63" y="98"/>
                  </a:cubicBezTo>
                  <a:cubicBezTo>
                    <a:pt x="68" y="90"/>
                    <a:pt x="66" y="80"/>
                    <a:pt x="59" y="75"/>
                  </a:cubicBezTo>
                  <a:cubicBezTo>
                    <a:pt x="52" y="70"/>
                    <a:pt x="42" y="71"/>
                    <a:pt x="37" y="79"/>
                  </a:cubicBezTo>
                  <a:cubicBezTo>
                    <a:pt x="13" y="111"/>
                    <a:pt x="0" y="150"/>
                    <a:pt x="0" y="191"/>
                  </a:cubicBezTo>
                  <a:cubicBezTo>
                    <a:pt x="0" y="295"/>
                    <a:pt x="85" y="381"/>
                    <a:pt x="190" y="381"/>
                  </a:cubicBezTo>
                  <a:cubicBezTo>
                    <a:pt x="295" y="381"/>
                    <a:pt x="380" y="295"/>
                    <a:pt x="380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2562840" y="1568520"/>
              <a:ext cx="11880" cy="21600"/>
            </a:xfrm>
            <a:custGeom>
              <a:avLst/>
              <a:gdLst/>
              <a:ahLst/>
              <a:cxnLst/>
              <a:rect l="l" t="t" r="r" b="b"/>
              <a:pathLst>
                <a:path w="33" h="60" extrusionOk="0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ubicBezTo>
                    <a:pt x="24" y="60"/>
                    <a:pt x="33" y="53"/>
                    <a:pt x="33" y="44"/>
                  </a:cubicBezTo>
                  <a:lnTo>
                    <a:pt x="33" y="17"/>
                  </a:ln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2610360" y="1568520"/>
              <a:ext cx="11520" cy="21600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16" y="60"/>
                  </a:moveTo>
                  <a:cubicBezTo>
                    <a:pt x="25" y="60"/>
                    <a:pt x="32" y="53"/>
                    <a:pt x="32" y="44"/>
                  </a:cubicBezTo>
                  <a:lnTo>
                    <a:pt x="32" y="17"/>
                  </a:ln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2573640" y="1602720"/>
              <a:ext cx="37800" cy="17640"/>
            </a:xfrm>
            <a:custGeom>
              <a:avLst/>
              <a:gdLst/>
              <a:ahLst/>
              <a:cxnLst/>
              <a:rect l="l" t="t" r="r" b="b"/>
              <a:pathLst>
                <a:path w="105" h="49" extrusionOk="0">
                  <a:moveTo>
                    <a:pt x="99" y="4"/>
                  </a:moveTo>
                  <a:cubicBezTo>
                    <a:pt x="92" y="-2"/>
                    <a:pt x="82" y="-1"/>
                    <a:pt x="76" y="6"/>
                  </a:cubicBezTo>
                  <a:cubicBezTo>
                    <a:pt x="70" y="13"/>
                    <a:pt x="61" y="17"/>
                    <a:pt x="52" y="17"/>
                  </a:cubicBezTo>
                  <a:cubicBezTo>
                    <a:pt x="42" y="17"/>
                    <a:pt x="34" y="13"/>
                    <a:pt x="28" y="6"/>
                  </a:cubicBezTo>
                  <a:cubicBezTo>
                    <a:pt x="23" y="-1"/>
                    <a:pt x="12" y="-2"/>
                    <a:pt x="6" y="4"/>
                  </a:cubicBezTo>
                  <a:cubicBezTo>
                    <a:pt x="-1" y="10"/>
                    <a:pt x="-2" y="20"/>
                    <a:pt x="4" y="27"/>
                  </a:cubicBezTo>
                  <a:cubicBezTo>
                    <a:pt x="16" y="41"/>
                    <a:pt x="33" y="49"/>
                    <a:pt x="52" y="49"/>
                  </a:cubicBezTo>
                  <a:cubicBezTo>
                    <a:pt x="71" y="49"/>
                    <a:pt x="89" y="41"/>
                    <a:pt x="101" y="27"/>
                  </a:cubicBezTo>
                  <a:cubicBezTo>
                    <a:pt x="107" y="20"/>
                    <a:pt x="106" y="10"/>
                    <a:pt x="99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2475720" y="1332720"/>
              <a:ext cx="334080" cy="395640"/>
            </a:xfrm>
            <a:custGeom>
              <a:avLst/>
              <a:gdLst/>
              <a:ahLst/>
              <a:cxnLst/>
              <a:rect l="l" t="t" r="r" b="b"/>
              <a:pathLst>
                <a:path w="928" h="1099" extrusionOk="0">
                  <a:moveTo>
                    <a:pt x="883" y="167"/>
                  </a:moveTo>
                  <a:lnTo>
                    <a:pt x="649" y="167"/>
                  </a:lnTo>
                  <a:lnTo>
                    <a:pt x="649" y="147"/>
                  </a:lnTo>
                  <a:cubicBezTo>
                    <a:pt x="649" y="138"/>
                    <a:pt x="642" y="131"/>
                    <a:pt x="633" y="131"/>
                  </a:cubicBezTo>
                  <a:cubicBezTo>
                    <a:pt x="624" y="131"/>
                    <a:pt x="617" y="138"/>
                    <a:pt x="617" y="147"/>
                  </a:cubicBezTo>
                  <a:lnTo>
                    <a:pt x="617" y="167"/>
                  </a:lnTo>
                  <a:lnTo>
                    <a:pt x="452" y="167"/>
                  </a:lnTo>
                  <a:cubicBezTo>
                    <a:pt x="428" y="167"/>
                    <a:pt x="408" y="187"/>
                    <a:pt x="408" y="212"/>
                  </a:cubicBezTo>
                  <a:lnTo>
                    <a:pt x="408" y="447"/>
                  </a:lnTo>
                  <a:cubicBezTo>
                    <a:pt x="408" y="472"/>
                    <a:pt x="428" y="491"/>
                    <a:pt x="452" y="491"/>
                  </a:cubicBezTo>
                  <a:lnTo>
                    <a:pt x="485" y="491"/>
                  </a:lnTo>
                  <a:lnTo>
                    <a:pt x="503" y="556"/>
                  </a:lnTo>
                  <a:cubicBezTo>
                    <a:pt x="506" y="565"/>
                    <a:pt x="514" y="573"/>
                    <a:pt x="524" y="575"/>
                  </a:cubicBezTo>
                  <a:cubicBezTo>
                    <a:pt x="526" y="575"/>
                    <a:pt x="528" y="576"/>
                    <a:pt x="530" y="576"/>
                  </a:cubicBezTo>
                  <a:cubicBezTo>
                    <a:pt x="537" y="576"/>
                    <a:pt x="545" y="572"/>
                    <a:pt x="550" y="567"/>
                  </a:cubicBezTo>
                  <a:lnTo>
                    <a:pt x="616" y="493"/>
                  </a:lnTo>
                  <a:lnTo>
                    <a:pt x="616" y="949"/>
                  </a:lnTo>
                  <a:lnTo>
                    <a:pt x="32" y="949"/>
                  </a:lnTo>
                  <a:lnTo>
                    <a:pt x="32" y="73"/>
                  </a:lnTo>
                  <a:cubicBezTo>
                    <a:pt x="32" y="51"/>
                    <a:pt x="50" y="32"/>
                    <a:pt x="72" y="32"/>
                  </a:cubicBezTo>
                  <a:lnTo>
                    <a:pt x="166" y="32"/>
                  </a:lnTo>
                  <a:lnTo>
                    <a:pt x="178" y="82"/>
                  </a:lnTo>
                  <a:cubicBezTo>
                    <a:pt x="182" y="102"/>
                    <a:pt x="200" y="116"/>
                    <a:pt x="221" y="116"/>
                  </a:cubicBezTo>
                  <a:lnTo>
                    <a:pt x="428" y="116"/>
                  </a:lnTo>
                  <a:cubicBezTo>
                    <a:pt x="448" y="116"/>
                    <a:pt x="466" y="102"/>
                    <a:pt x="471" y="82"/>
                  </a:cubicBezTo>
                  <a:lnTo>
                    <a:pt x="482" y="32"/>
                  </a:lnTo>
                  <a:lnTo>
                    <a:pt x="576" y="32"/>
                  </a:lnTo>
                  <a:cubicBezTo>
                    <a:pt x="598" y="32"/>
                    <a:pt x="616" y="51"/>
                    <a:pt x="616" y="73"/>
                  </a:cubicBezTo>
                  <a:cubicBezTo>
                    <a:pt x="616" y="82"/>
                    <a:pt x="624" y="89"/>
                    <a:pt x="633" y="89"/>
                  </a:cubicBezTo>
                  <a:cubicBezTo>
                    <a:pt x="641" y="89"/>
                    <a:pt x="649" y="82"/>
                    <a:pt x="649" y="73"/>
                  </a:cubicBezTo>
                  <a:cubicBezTo>
                    <a:pt x="649" y="33"/>
                    <a:pt x="616" y="0"/>
                    <a:pt x="576" y="0"/>
                  </a:cubicBezTo>
                  <a:lnTo>
                    <a:pt x="73" y="0"/>
                  </a:lnTo>
                  <a:cubicBezTo>
                    <a:pt x="32" y="0"/>
                    <a:pt x="0" y="33"/>
                    <a:pt x="0" y="73"/>
                  </a:cubicBezTo>
                  <a:lnTo>
                    <a:pt x="0" y="1027"/>
                  </a:lnTo>
                  <a:cubicBezTo>
                    <a:pt x="0" y="1067"/>
                    <a:pt x="32" y="1099"/>
                    <a:pt x="73" y="1099"/>
                  </a:cubicBezTo>
                  <a:lnTo>
                    <a:pt x="576" y="1099"/>
                  </a:lnTo>
                  <a:cubicBezTo>
                    <a:pt x="616" y="1099"/>
                    <a:pt x="649" y="1067"/>
                    <a:pt x="649" y="1027"/>
                  </a:cubicBezTo>
                  <a:lnTo>
                    <a:pt x="649" y="491"/>
                  </a:lnTo>
                  <a:lnTo>
                    <a:pt x="883" y="491"/>
                  </a:lnTo>
                  <a:cubicBezTo>
                    <a:pt x="908" y="491"/>
                    <a:pt x="928" y="472"/>
                    <a:pt x="928" y="447"/>
                  </a:cubicBezTo>
                  <a:lnTo>
                    <a:pt x="928" y="212"/>
                  </a:lnTo>
                  <a:cubicBezTo>
                    <a:pt x="928" y="187"/>
                    <a:pt x="908" y="167"/>
                    <a:pt x="883" y="167"/>
                  </a:cubicBezTo>
                  <a:moveTo>
                    <a:pt x="449" y="32"/>
                  </a:moveTo>
                  <a:lnTo>
                    <a:pt x="439" y="75"/>
                  </a:lnTo>
                  <a:cubicBezTo>
                    <a:pt x="438" y="80"/>
                    <a:pt x="433" y="84"/>
                    <a:pt x="428" y="84"/>
                  </a:cubicBezTo>
                  <a:lnTo>
                    <a:pt x="221" y="84"/>
                  </a:lnTo>
                  <a:cubicBezTo>
                    <a:pt x="215" y="84"/>
                    <a:pt x="210" y="80"/>
                    <a:pt x="209" y="75"/>
                  </a:cubicBezTo>
                  <a:lnTo>
                    <a:pt x="199" y="32"/>
                  </a:lnTo>
                  <a:lnTo>
                    <a:pt x="449" y="32"/>
                  </a:lnTo>
                  <a:moveTo>
                    <a:pt x="617" y="1027"/>
                  </a:moveTo>
                  <a:cubicBezTo>
                    <a:pt x="617" y="1049"/>
                    <a:pt x="598" y="1067"/>
                    <a:pt x="576" y="1067"/>
                  </a:cubicBezTo>
                  <a:lnTo>
                    <a:pt x="73" y="1067"/>
                  </a:lnTo>
                  <a:cubicBezTo>
                    <a:pt x="50" y="1067"/>
                    <a:pt x="32" y="1049"/>
                    <a:pt x="32" y="1027"/>
                  </a:cubicBezTo>
                  <a:lnTo>
                    <a:pt x="32" y="981"/>
                  </a:lnTo>
                  <a:lnTo>
                    <a:pt x="617" y="981"/>
                  </a:lnTo>
                  <a:lnTo>
                    <a:pt x="617" y="1027"/>
                  </a:lnTo>
                  <a:moveTo>
                    <a:pt x="896" y="447"/>
                  </a:moveTo>
                  <a:cubicBezTo>
                    <a:pt x="896" y="454"/>
                    <a:pt x="890" y="459"/>
                    <a:pt x="883" y="459"/>
                  </a:cubicBezTo>
                  <a:lnTo>
                    <a:pt x="615" y="459"/>
                  </a:lnTo>
                  <a:cubicBezTo>
                    <a:pt x="608" y="459"/>
                    <a:pt x="600" y="463"/>
                    <a:pt x="595" y="468"/>
                  </a:cubicBezTo>
                  <a:lnTo>
                    <a:pt x="532" y="539"/>
                  </a:lnTo>
                  <a:lnTo>
                    <a:pt x="515" y="479"/>
                  </a:lnTo>
                  <a:cubicBezTo>
                    <a:pt x="511" y="467"/>
                    <a:pt x="500" y="459"/>
                    <a:pt x="488" y="459"/>
                  </a:cubicBezTo>
                  <a:lnTo>
                    <a:pt x="452" y="459"/>
                  </a:lnTo>
                  <a:cubicBezTo>
                    <a:pt x="445" y="459"/>
                    <a:pt x="440" y="454"/>
                    <a:pt x="440" y="447"/>
                  </a:cubicBezTo>
                  <a:lnTo>
                    <a:pt x="440" y="212"/>
                  </a:lnTo>
                  <a:cubicBezTo>
                    <a:pt x="440" y="205"/>
                    <a:pt x="445" y="200"/>
                    <a:pt x="452" y="200"/>
                  </a:cubicBezTo>
                  <a:lnTo>
                    <a:pt x="883" y="200"/>
                  </a:lnTo>
                  <a:cubicBezTo>
                    <a:pt x="890" y="200"/>
                    <a:pt x="896" y="205"/>
                    <a:pt x="896" y="212"/>
                  </a:cubicBezTo>
                  <a:lnTo>
                    <a:pt x="896" y="4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2652480" y="1418400"/>
              <a:ext cx="127080" cy="11520"/>
            </a:xfrm>
            <a:custGeom>
              <a:avLst/>
              <a:gdLst/>
              <a:ahLst/>
              <a:cxnLst/>
              <a:rect l="l" t="t" r="r" b="b"/>
              <a:pathLst>
                <a:path w="353" h="32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337" y="32"/>
                  </a:lnTo>
                  <a:cubicBezTo>
                    <a:pt x="346" y="32"/>
                    <a:pt x="353" y="25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2652480" y="1445400"/>
              <a:ext cx="127080" cy="11880"/>
            </a:xfrm>
            <a:custGeom>
              <a:avLst/>
              <a:gdLst/>
              <a:ahLst/>
              <a:cxnLst/>
              <a:rect l="l" t="t" r="r" b="b"/>
              <a:pathLst>
                <a:path w="353" h="33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4"/>
                    <a:pt x="8" y="33"/>
                    <a:pt x="17" y="33"/>
                  </a:cubicBezTo>
                  <a:lnTo>
                    <a:pt x="337" y="33"/>
                  </a:lnTo>
                  <a:cubicBezTo>
                    <a:pt x="346" y="33"/>
                    <a:pt x="353" y="24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2652480" y="1472760"/>
              <a:ext cx="70560" cy="11520"/>
            </a:xfrm>
            <a:custGeom>
              <a:avLst/>
              <a:gdLst/>
              <a:ahLst/>
              <a:cxnLst/>
              <a:rect l="l" t="t" r="r" b="b"/>
              <a:pathLst>
                <a:path w="196" h="32" extrusionOk="0">
                  <a:moveTo>
                    <a:pt x="180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180" y="32"/>
                  </a:lnTo>
                  <a:cubicBezTo>
                    <a:pt x="189" y="32"/>
                    <a:pt x="196" y="25"/>
                    <a:pt x="196" y="16"/>
                  </a:cubicBezTo>
                  <a:cubicBezTo>
                    <a:pt x="196" y="7"/>
                    <a:pt x="189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37"/>
          <p:cNvGrpSpPr/>
          <p:nvPr/>
        </p:nvGrpSpPr>
        <p:grpSpPr>
          <a:xfrm>
            <a:off x="5910209" y="2808334"/>
            <a:ext cx="417598" cy="340483"/>
            <a:chOff x="4080240" y="1338840"/>
            <a:chExt cx="395640" cy="383400"/>
          </a:xfrm>
        </p:grpSpPr>
        <p:sp>
          <p:nvSpPr>
            <p:cNvPr id="1006" name="Google Shape;1006;p37"/>
            <p:cNvSpPr/>
            <p:nvPr/>
          </p:nvSpPr>
          <p:spPr>
            <a:xfrm>
              <a:off x="4080240" y="1338840"/>
              <a:ext cx="395640" cy="383400"/>
            </a:xfrm>
            <a:custGeom>
              <a:avLst/>
              <a:gdLst/>
              <a:ahLst/>
              <a:cxnLst/>
              <a:rect l="l" t="t" r="r" b="b"/>
              <a:pathLst>
                <a:path w="1099" h="1065" extrusionOk="0">
                  <a:moveTo>
                    <a:pt x="1083" y="641"/>
                  </a:moveTo>
                  <a:cubicBezTo>
                    <a:pt x="1092" y="641"/>
                    <a:pt x="1099" y="634"/>
                    <a:pt x="1099" y="625"/>
                  </a:cubicBezTo>
                  <a:lnTo>
                    <a:pt x="1099" y="36"/>
                  </a:lnTo>
                  <a:cubicBezTo>
                    <a:pt x="1099" y="16"/>
                    <a:pt x="1083" y="0"/>
                    <a:pt x="1064" y="0"/>
                  </a:cubicBezTo>
                  <a:lnTo>
                    <a:pt x="145" y="0"/>
                  </a:lnTo>
                  <a:cubicBezTo>
                    <a:pt x="126" y="0"/>
                    <a:pt x="110" y="16"/>
                    <a:pt x="110" y="36"/>
                  </a:cubicBezTo>
                  <a:lnTo>
                    <a:pt x="110" y="176"/>
                  </a:lnTo>
                  <a:lnTo>
                    <a:pt x="36" y="176"/>
                  </a:lnTo>
                  <a:cubicBezTo>
                    <a:pt x="16" y="176"/>
                    <a:pt x="0" y="192"/>
                    <a:pt x="0" y="212"/>
                  </a:cubicBezTo>
                  <a:lnTo>
                    <a:pt x="0" y="1022"/>
                  </a:lnTo>
                  <a:cubicBezTo>
                    <a:pt x="0" y="1046"/>
                    <a:pt x="20" y="1065"/>
                    <a:pt x="44" y="1065"/>
                  </a:cubicBezTo>
                  <a:lnTo>
                    <a:pt x="949" y="1065"/>
                  </a:lnTo>
                  <a:cubicBezTo>
                    <a:pt x="973" y="1065"/>
                    <a:pt x="993" y="1046"/>
                    <a:pt x="993" y="1022"/>
                  </a:cubicBezTo>
                  <a:lnTo>
                    <a:pt x="993" y="887"/>
                  </a:lnTo>
                  <a:lnTo>
                    <a:pt x="1056" y="887"/>
                  </a:lnTo>
                  <a:cubicBezTo>
                    <a:pt x="1080" y="887"/>
                    <a:pt x="1099" y="867"/>
                    <a:pt x="1099" y="843"/>
                  </a:cubicBezTo>
                  <a:lnTo>
                    <a:pt x="1099" y="699"/>
                  </a:lnTo>
                  <a:cubicBezTo>
                    <a:pt x="1099" y="690"/>
                    <a:pt x="1092" y="683"/>
                    <a:pt x="1083" y="683"/>
                  </a:cubicBezTo>
                  <a:cubicBezTo>
                    <a:pt x="1074" y="683"/>
                    <a:pt x="1067" y="690"/>
                    <a:pt x="1067" y="699"/>
                  </a:cubicBezTo>
                  <a:lnTo>
                    <a:pt x="1067" y="843"/>
                  </a:lnTo>
                  <a:cubicBezTo>
                    <a:pt x="1067" y="850"/>
                    <a:pt x="1062" y="855"/>
                    <a:pt x="1056" y="855"/>
                  </a:cubicBezTo>
                  <a:lnTo>
                    <a:pt x="993" y="855"/>
                  </a:lnTo>
                  <a:lnTo>
                    <a:pt x="993" y="212"/>
                  </a:lnTo>
                  <a:cubicBezTo>
                    <a:pt x="993" y="192"/>
                    <a:pt x="977" y="176"/>
                    <a:pt x="957" y="176"/>
                  </a:cubicBezTo>
                  <a:lnTo>
                    <a:pt x="307" y="176"/>
                  </a:lnTo>
                  <a:cubicBezTo>
                    <a:pt x="298" y="176"/>
                    <a:pt x="291" y="183"/>
                    <a:pt x="291" y="192"/>
                  </a:cubicBezTo>
                  <a:cubicBezTo>
                    <a:pt x="291" y="200"/>
                    <a:pt x="298" y="209"/>
                    <a:pt x="307" y="209"/>
                  </a:cubicBezTo>
                  <a:lnTo>
                    <a:pt x="957" y="209"/>
                  </a:lnTo>
                  <a:cubicBezTo>
                    <a:pt x="959" y="209"/>
                    <a:pt x="961" y="210"/>
                    <a:pt x="961" y="212"/>
                  </a:cubicBezTo>
                  <a:lnTo>
                    <a:pt x="961" y="273"/>
                  </a:lnTo>
                  <a:lnTo>
                    <a:pt x="142" y="273"/>
                  </a:lnTo>
                  <a:lnTo>
                    <a:pt x="142" y="209"/>
                  </a:lnTo>
                  <a:lnTo>
                    <a:pt x="232" y="209"/>
                  </a:lnTo>
                  <a:cubicBezTo>
                    <a:pt x="241" y="209"/>
                    <a:pt x="248" y="200"/>
                    <a:pt x="248" y="192"/>
                  </a:cubicBezTo>
                  <a:cubicBezTo>
                    <a:pt x="248" y="183"/>
                    <a:pt x="241" y="176"/>
                    <a:pt x="232" y="176"/>
                  </a:cubicBezTo>
                  <a:lnTo>
                    <a:pt x="142" y="176"/>
                  </a:lnTo>
                  <a:lnTo>
                    <a:pt x="142" y="129"/>
                  </a:lnTo>
                  <a:lnTo>
                    <a:pt x="1067" y="129"/>
                  </a:lnTo>
                  <a:lnTo>
                    <a:pt x="1067" y="625"/>
                  </a:lnTo>
                  <a:cubicBezTo>
                    <a:pt x="1067" y="634"/>
                    <a:pt x="1074" y="641"/>
                    <a:pt x="1083" y="641"/>
                  </a:cubicBezTo>
                  <a:moveTo>
                    <a:pt x="33" y="212"/>
                  </a:moveTo>
                  <a:cubicBezTo>
                    <a:pt x="33" y="210"/>
                    <a:pt x="35" y="209"/>
                    <a:pt x="37" y="209"/>
                  </a:cubicBezTo>
                  <a:lnTo>
                    <a:pt x="110" y="209"/>
                  </a:lnTo>
                  <a:lnTo>
                    <a:pt x="110" y="273"/>
                  </a:lnTo>
                  <a:lnTo>
                    <a:pt x="33" y="273"/>
                  </a:lnTo>
                  <a:lnTo>
                    <a:pt x="33" y="212"/>
                  </a:lnTo>
                  <a:moveTo>
                    <a:pt x="961" y="305"/>
                  </a:moveTo>
                  <a:lnTo>
                    <a:pt x="961" y="1022"/>
                  </a:lnTo>
                  <a:cubicBezTo>
                    <a:pt x="961" y="1028"/>
                    <a:pt x="955" y="1033"/>
                    <a:pt x="949" y="1033"/>
                  </a:cubicBezTo>
                  <a:lnTo>
                    <a:pt x="44" y="1033"/>
                  </a:lnTo>
                  <a:cubicBezTo>
                    <a:pt x="37" y="1033"/>
                    <a:pt x="32" y="1028"/>
                    <a:pt x="32" y="1022"/>
                  </a:cubicBezTo>
                  <a:lnTo>
                    <a:pt x="32" y="305"/>
                  </a:lnTo>
                  <a:lnTo>
                    <a:pt x="961" y="305"/>
                  </a:lnTo>
                  <a:moveTo>
                    <a:pt x="219" y="97"/>
                  </a:moveTo>
                  <a:lnTo>
                    <a:pt x="142" y="97"/>
                  </a:lnTo>
                  <a:lnTo>
                    <a:pt x="142" y="36"/>
                  </a:lnTo>
                  <a:cubicBezTo>
                    <a:pt x="142" y="34"/>
                    <a:pt x="143" y="33"/>
                    <a:pt x="145" y="33"/>
                  </a:cubicBezTo>
                  <a:lnTo>
                    <a:pt x="219" y="33"/>
                  </a:lnTo>
                  <a:lnTo>
                    <a:pt x="219" y="97"/>
                  </a:lnTo>
                  <a:moveTo>
                    <a:pt x="251" y="97"/>
                  </a:moveTo>
                  <a:lnTo>
                    <a:pt x="251" y="32"/>
                  </a:lnTo>
                  <a:lnTo>
                    <a:pt x="1064" y="32"/>
                  </a:lnTo>
                  <a:cubicBezTo>
                    <a:pt x="1066" y="32"/>
                    <a:pt x="1067" y="34"/>
                    <a:pt x="1067" y="36"/>
                  </a:cubicBezTo>
                  <a:lnTo>
                    <a:pt x="1067" y="97"/>
                  </a:lnTo>
                  <a:lnTo>
                    <a:pt x="251" y="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4298760" y="1506240"/>
              <a:ext cx="80640" cy="11520"/>
            </a:xfrm>
            <a:custGeom>
              <a:avLst/>
              <a:gdLst/>
              <a:ahLst/>
              <a:cxnLst/>
              <a:rect l="l" t="t" r="r" b="b"/>
              <a:pathLst>
                <a:path w="224" h="32" extrusionOk="0">
                  <a:moveTo>
                    <a:pt x="16" y="32"/>
                  </a:moveTo>
                  <a:lnTo>
                    <a:pt x="208" y="32"/>
                  </a:lnTo>
                  <a:cubicBezTo>
                    <a:pt x="217" y="32"/>
                    <a:pt x="224" y="25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4272120" y="155196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4272120" y="158184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4272120" y="161172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4272120" y="164160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4111560" y="150660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407" h="407" extrusionOk="0">
                  <a:moveTo>
                    <a:pt x="204" y="407"/>
                  </a:moveTo>
                  <a:cubicBezTo>
                    <a:pt x="316" y="407"/>
                    <a:pt x="407" y="315"/>
                    <a:pt x="407" y="203"/>
                  </a:cubicBezTo>
                  <a:cubicBezTo>
                    <a:pt x="407" y="91"/>
                    <a:pt x="316" y="0"/>
                    <a:pt x="204" y="0"/>
                  </a:cubicBezTo>
                  <a:cubicBezTo>
                    <a:pt x="92" y="0"/>
                    <a:pt x="0" y="91"/>
                    <a:pt x="0" y="203"/>
                  </a:cubicBezTo>
                  <a:cubicBezTo>
                    <a:pt x="0" y="315"/>
                    <a:pt x="92" y="407"/>
                    <a:pt x="204" y="407"/>
                  </a:cubicBezTo>
                  <a:moveTo>
                    <a:pt x="204" y="32"/>
                  </a:moveTo>
                  <a:cubicBezTo>
                    <a:pt x="298" y="32"/>
                    <a:pt x="375" y="108"/>
                    <a:pt x="375" y="203"/>
                  </a:cubicBezTo>
                  <a:cubicBezTo>
                    <a:pt x="375" y="297"/>
                    <a:pt x="298" y="374"/>
                    <a:pt x="204" y="374"/>
                  </a:cubicBezTo>
                  <a:cubicBezTo>
                    <a:pt x="109" y="374"/>
                    <a:pt x="33" y="297"/>
                    <a:pt x="33" y="203"/>
                  </a:cubicBezTo>
                  <a:cubicBezTo>
                    <a:pt x="33" y="108"/>
                    <a:pt x="109" y="32"/>
                    <a:pt x="204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4139640" y="1541880"/>
              <a:ext cx="90360" cy="75600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72" y="200"/>
                  </a:moveTo>
                  <a:cubicBezTo>
                    <a:pt x="78" y="207"/>
                    <a:pt x="87" y="210"/>
                    <a:pt x="95" y="210"/>
                  </a:cubicBezTo>
                  <a:cubicBezTo>
                    <a:pt x="104" y="210"/>
                    <a:pt x="113" y="207"/>
                    <a:pt x="119" y="200"/>
                  </a:cubicBezTo>
                  <a:lnTo>
                    <a:pt x="237" y="83"/>
                  </a:lnTo>
                  <a:cubicBezTo>
                    <a:pt x="246" y="73"/>
                    <a:pt x="251" y="61"/>
                    <a:pt x="251" y="49"/>
                  </a:cubicBezTo>
                  <a:cubicBezTo>
                    <a:pt x="251" y="36"/>
                    <a:pt x="246" y="24"/>
                    <a:pt x="237" y="15"/>
                  </a:cubicBezTo>
                  <a:cubicBezTo>
                    <a:pt x="228" y="5"/>
                    <a:pt x="215" y="0"/>
                    <a:pt x="203" y="0"/>
                  </a:cubicBezTo>
                  <a:cubicBezTo>
                    <a:pt x="190" y="0"/>
                    <a:pt x="178" y="5"/>
                    <a:pt x="169" y="15"/>
                  </a:cubicBezTo>
                  <a:lnTo>
                    <a:pt x="95" y="88"/>
                  </a:lnTo>
                  <a:lnTo>
                    <a:pt x="83" y="75"/>
                  </a:lnTo>
                  <a:cubicBezTo>
                    <a:pt x="64" y="57"/>
                    <a:pt x="34" y="56"/>
                    <a:pt x="15" y="75"/>
                  </a:cubicBezTo>
                  <a:cubicBezTo>
                    <a:pt x="-4" y="93"/>
                    <a:pt x="-4" y="125"/>
                    <a:pt x="15" y="143"/>
                  </a:cubicBezTo>
                  <a:lnTo>
                    <a:pt x="72" y="200"/>
                  </a:lnTo>
                  <a:moveTo>
                    <a:pt x="38" y="98"/>
                  </a:moveTo>
                  <a:cubicBezTo>
                    <a:pt x="41" y="95"/>
                    <a:pt x="45" y="94"/>
                    <a:pt x="49" y="94"/>
                  </a:cubicBezTo>
                  <a:cubicBezTo>
                    <a:pt x="53" y="94"/>
                    <a:pt x="57" y="95"/>
                    <a:pt x="60" y="98"/>
                  </a:cubicBezTo>
                  <a:lnTo>
                    <a:pt x="83" y="120"/>
                  </a:lnTo>
                  <a:cubicBezTo>
                    <a:pt x="86" y="124"/>
                    <a:pt x="90" y="126"/>
                    <a:pt x="95" y="126"/>
                  </a:cubicBezTo>
                  <a:cubicBezTo>
                    <a:pt x="99" y="126"/>
                    <a:pt x="105" y="124"/>
                    <a:pt x="108" y="120"/>
                  </a:cubicBezTo>
                  <a:lnTo>
                    <a:pt x="191" y="37"/>
                  </a:lnTo>
                  <a:cubicBezTo>
                    <a:pt x="194" y="34"/>
                    <a:pt x="198" y="33"/>
                    <a:pt x="203" y="33"/>
                  </a:cubicBezTo>
                  <a:cubicBezTo>
                    <a:pt x="207" y="33"/>
                    <a:pt x="211" y="34"/>
                    <a:pt x="214" y="37"/>
                  </a:cubicBezTo>
                  <a:cubicBezTo>
                    <a:pt x="217" y="40"/>
                    <a:pt x="219" y="44"/>
                    <a:pt x="219" y="49"/>
                  </a:cubicBezTo>
                  <a:cubicBezTo>
                    <a:pt x="219" y="53"/>
                    <a:pt x="217" y="57"/>
                    <a:pt x="214" y="60"/>
                  </a:cubicBezTo>
                  <a:lnTo>
                    <a:pt x="96" y="177"/>
                  </a:lnTo>
                  <a:cubicBezTo>
                    <a:pt x="96" y="178"/>
                    <a:pt x="95" y="178"/>
                    <a:pt x="94" y="177"/>
                  </a:cubicBezTo>
                  <a:lnTo>
                    <a:pt x="38" y="121"/>
                  </a:lnTo>
                  <a:cubicBezTo>
                    <a:pt x="32" y="114"/>
                    <a:pt x="32" y="104"/>
                    <a:pt x="38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0600" rIns="90000" bIns="30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4" name="Google Shape;1014;p37"/>
          <p:cNvSpPr/>
          <p:nvPr/>
        </p:nvSpPr>
        <p:spPr>
          <a:xfrm>
            <a:off x="3350619" y="2801675"/>
            <a:ext cx="225330" cy="351675"/>
          </a:xfrm>
          <a:custGeom>
            <a:avLst/>
            <a:gdLst/>
            <a:ahLst/>
            <a:cxnLst/>
            <a:rect l="l" t="t" r="r" b="b"/>
            <a:pathLst>
              <a:path w="593" h="1100" extrusionOk="0">
                <a:moveTo>
                  <a:pt x="577" y="694"/>
                </a:moveTo>
                <a:cubicBezTo>
                  <a:pt x="585" y="694"/>
                  <a:pt x="593" y="687"/>
                  <a:pt x="593" y="678"/>
                </a:cubicBezTo>
                <a:lnTo>
                  <a:pt x="593" y="570"/>
                </a:lnTo>
                <a:cubicBezTo>
                  <a:pt x="593" y="538"/>
                  <a:pt x="568" y="511"/>
                  <a:pt x="536" y="510"/>
                </a:cubicBezTo>
                <a:cubicBezTo>
                  <a:pt x="525" y="510"/>
                  <a:pt x="515" y="512"/>
                  <a:pt x="506" y="517"/>
                </a:cubicBezTo>
                <a:cubicBezTo>
                  <a:pt x="503" y="494"/>
                  <a:pt x="487" y="476"/>
                  <a:pt x="466" y="469"/>
                </a:cubicBezTo>
                <a:lnTo>
                  <a:pt x="446" y="352"/>
                </a:lnTo>
                <a:cubicBezTo>
                  <a:pt x="445" y="347"/>
                  <a:pt x="447" y="342"/>
                  <a:pt x="451" y="338"/>
                </a:cubicBezTo>
                <a:lnTo>
                  <a:pt x="541" y="250"/>
                </a:lnTo>
                <a:cubicBezTo>
                  <a:pt x="555" y="237"/>
                  <a:pt x="559" y="218"/>
                  <a:pt x="553" y="200"/>
                </a:cubicBezTo>
                <a:cubicBezTo>
                  <a:pt x="548" y="183"/>
                  <a:pt x="533" y="170"/>
                  <a:pt x="514" y="168"/>
                </a:cubicBezTo>
                <a:lnTo>
                  <a:pt x="390" y="149"/>
                </a:lnTo>
                <a:cubicBezTo>
                  <a:pt x="384" y="149"/>
                  <a:pt x="380" y="145"/>
                  <a:pt x="377" y="141"/>
                </a:cubicBezTo>
                <a:lnTo>
                  <a:pt x="322" y="27"/>
                </a:lnTo>
                <a:cubicBezTo>
                  <a:pt x="313" y="11"/>
                  <a:pt x="296" y="0"/>
                  <a:pt x="278" y="0"/>
                </a:cubicBezTo>
                <a:cubicBezTo>
                  <a:pt x="259" y="0"/>
                  <a:pt x="243" y="11"/>
                  <a:pt x="235" y="27"/>
                </a:cubicBezTo>
                <a:lnTo>
                  <a:pt x="220" y="57"/>
                </a:lnTo>
                <a:cubicBezTo>
                  <a:pt x="216" y="65"/>
                  <a:pt x="219" y="75"/>
                  <a:pt x="227" y="79"/>
                </a:cubicBezTo>
                <a:cubicBezTo>
                  <a:pt x="235" y="83"/>
                  <a:pt x="245" y="80"/>
                  <a:pt x="249" y="72"/>
                </a:cubicBezTo>
                <a:lnTo>
                  <a:pt x="264" y="42"/>
                </a:lnTo>
                <a:cubicBezTo>
                  <a:pt x="266" y="36"/>
                  <a:pt x="272" y="33"/>
                  <a:pt x="278" y="33"/>
                </a:cubicBezTo>
                <a:cubicBezTo>
                  <a:pt x="284" y="33"/>
                  <a:pt x="290" y="36"/>
                  <a:pt x="293" y="42"/>
                </a:cubicBezTo>
                <a:lnTo>
                  <a:pt x="349" y="155"/>
                </a:lnTo>
                <a:cubicBezTo>
                  <a:pt x="356" y="169"/>
                  <a:pt x="369" y="179"/>
                  <a:pt x="385" y="181"/>
                </a:cubicBezTo>
                <a:lnTo>
                  <a:pt x="510" y="199"/>
                </a:lnTo>
                <a:cubicBezTo>
                  <a:pt x="516" y="200"/>
                  <a:pt x="521" y="204"/>
                  <a:pt x="523" y="210"/>
                </a:cubicBezTo>
                <a:cubicBezTo>
                  <a:pt x="525" y="216"/>
                  <a:pt x="523" y="223"/>
                  <a:pt x="519" y="227"/>
                </a:cubicBezTo>
                <a:lnTo>
                  <a:pt x="428" y="315"/>
                </a:lnTo>
                <a:cubicBezTo>
                  <a:pt x="417" y="326"/>
                  <a:pt x="412" y="342"/>
                  <a:pt x="415" y="358"/>
                </a:cubicBezTo>
                <a:lnTo>
                  <a:pt x="433" y="468"/>
                </a:lnTo>
                <a:cubicBezTo>
                  <a:pt x="428" y="469"/>
                  <a:pt x="422" y="471"/>
                  <a:pt x="417" y="474"/>
                </a:cubicBezTo>
                <a:cubicBezTo>
                  <a:pt x="409" y="452"/>
                  <a:pt x="388" y="435"/>
                  <a:pt x="364" y="434"/>
                </a:cubicBezTo>
                <a:cubicBezTo>
                  <a:pt x="353" y="433"/>
                  <a:pt x="343" y="436"/>
                  <a:pt x="334" y="440"/>
                </a:cubicBezTo>
                <a:lnTo>
                  <a:pt x="334" y="330"/>
                </a:lnTo>
                <a:cubicBezTo>
                  <a:pt x="334" y="313"/>
                  <a:pt x="328" y="298"/>
                  <a:pt x="316" y="287"/>
                </a:cubicBezTo>
                <a:cubicBezTo>
                  <a:pt x="305" y="276"/>
                  <a:pt x="289" y="270"/>
                  <a:pt x="273" y="271"/>
                </a:cubicBezTo>
                <a:cubicBezTo>
                  <a:pt x="241" y="272"/>
                  <a:pt x="216" y="298"/>
                  <a:pt x="216" y="331"/>
                </a:cubicBezTo>
                <a:lnTo>
                  <a:pt x="216" y="462"/>
                </a:lnTo>
                <a:lnTo>
                  <a:pt x="144" y="499"/>
                </a:lnTo>
                <a:cubicBezTo>
                  <a:pt x="138" y="502"/>
                  <a:pt x="132" y="502"/>
                  <a:pt x="127" y="498"/>
                </a:cubicBezTo>
                <a:cubicBezTo>
                  <a:pt x="122" y="494"/>
                  <a:pt x="120" y="488"/>
                  <a:pt x="121" y="482"/>
                </a:cubicBezTo>
                <a:lnTo>
                  <a:pt x="142" y="358"/>
                </a:lnTo>
                <a:cubicBezTo>
                  <a:pt x="145" y="342"/>
                  <a:pt x="139" y="326"/>
                  <a:pt x="128" y="315"/>
                </a:cubicBezTo>
                <a:lnTo>
                  <a:pt x="38" y="227"/>
                </a:lnTo>
                <a:cubicBezTo>
                  <a:pt x="33" y="223"/>
                  <a:pt x="32" y="216"/>
                  <a:pt x="34" y="210"/>
                </a:cubicBezTo>
                <a:cubicBezTo>
                  <a:pt x="36" y="204"/>
                  <a:pt x="40" y="200"/>
                  <a:pt x="47" y="199"/>
                </a:cubicBezTo>
                <a:lnTo>
                  <a:pt x="171" y="181"/>
                </a:lnTo>
                <a:cubicBezTo>
                  <a:pt x="187" y="179"/>
                  <a:pt x="201" y="169"/>
                  <a:pt x="208" y="155"/>
                </a:cubicBezTo>
                <a:lnTo>
                  <a:pt x="216" y="139"/>
                </a:lnTo>
                <a:cubicBezTo>
                  <a:pt x="220" y="131"/>
                  <a:pt x="216" y="121"/>
                  <a:pt x="209" y="117"/>
                </a:cubicBezTo>
                <a:cubicBezTo>
                  <a:pt x="201" y="113"/>
                  <a:pt x="191" y="116"/>
                  <a:pt x="187" y="124"/>
                </a:cubicBezTo>
                <a:lnTo>
                  <a:pt x="179" y="141"/>
                </a:lnTo>
                <a:cubicBezTo>
                  <a:pt x="177" y="145"/>
                  <a:pt x="172" y="149"/>
                  <a:pt x="167" y="149"/>
                </a:cubicBezTo>
                <a:lnTo>
                  <a:pt x="42" y="168"/>
                </a:lnTo>
                <a:cubicBezTo>
                  <a:pt x="24" y="170"/>
                  <a:pt x="9" y="183"/>
                  <a:pt x="3" y="200"/>
                </a:cubicBezTo>
                <a:cubicBezTo>
                  <a:pt x="-3" y="218"/>
                  <a:pt x="2" y="237"/>
                  <a:pt x="15" y="250"/>
                </a:cubicBezTo>
                <a:lnTo>
                  <a:pt x="106" y="338"/>
                </a:lnTo>
                <a:cubicBezTo>
                  <a:pt x="109" y="342"/>
                  <a:pt x="111" y="347"/>
                  <a:pt x="110" y="352"/>
                </a:cubicBezTo>
                <a:lnTo>
                  <a:pt x="89" y="477"/>
                </a:lnTo>
                <a:cubicBezTo>
                  <a:pt x="86" y="495"/>
                  <a:pt x="93" y="513"/>
                  <a:pt x="108" y="524"/>
                </a:cubicBezTo>
                <a:cubicBezTo>
                  <a:pt x="117" y="530"/>
                  <a:pt x="126" y="533"/>
                  <a:pt x="136" y="533"/>
                </a:cubicBezTo>
                <a:cubicBezTo>
                  <a:pt x="144" y="533"/>
                  <a:pt x="152" y="532"/>
                  <a:pt x="159" y="528"/>
                </a:cubicBezTo>
                <a:lnTo>
                  <a:pt x="216" y="498"/>
                </a:lnTo>
                <a:lnTo>
                  <a:pt x="215" y="640"/>
                </a:lnTo>
                <a:lnTo>
                  <a:pt x="206" y="612"/>
                </a:lnTo>
                <a:cubicBezTo>
                  <a:pt x="206" y="611"/>
                  <a:pt x="206" y="611"/>
                  <a:pt x="206" y="610"/>
                </a:cubicBezTo>
                <a:cubicBezTo>
                  <a:pt x="195" y="585"/>
                  <a:pt x="170" y="568"/>
                  <a:pt x="142" y="568"/>
                </a:cubicBezTo>
                <a:cubicBezTo>
                  <a:pt x="131" y="568"/>
                  <a:pt x="122" y="572"/>
                  <a:pt x="115" y="580"/>
                </a:cubicBezTo>
                <a:cubicBezTo>
                  <a:pt x="108" y="587"/>
                  <a:pt x="104" y="597"/>
                  <a:pt x="104" y="607"/>
                </a:cubicBezTo>
                <a:lnTo>
                  <a:pt x="110" y="726"/>
                </a:lnTo>
                <a:cubicBezTo>
                  <a:pt x="111" y="764"/>
                  <a:pt x="126" y="800"/>
                  <a:pt x="152" y="828"/>
                </a:cubicBezTo>
                <a:lnTo>
                  <a:pt x="213" y="895"/>
                </a:lnTo>
                <a:cubicBezTo>
                  <a:pt x="214" y="895"/>
                  <a:pt x="214" y="895"/>
                  <a:pt x="214" y="895"/>
                </a:cubicBezTo>
                <a:cubicBezTo>
                  <a:pt x="222" y="903"/>
                  <a:pt x="227" y="914"/>
                  <a:pt x="227" y="925"/>
                </a:cubicBezTo>
                <a:lnTo>
                  <a:pt x="227" y="950"/>
                </a:lnTo>
                <a:lnTo>
                  <a:pt x="223" y="950"/>
                </a:lnTo>
                <a:cubicBezTo>
                  <a:pt x="205" y="950"/>
                  <a:pt x="191" y="964"/>
                  <a:pt x="191" y="982"/>
                </a:cubicBezTo>
                <a:lnTo>
                  <a:pt x="191" y="1067"/>
                </a:lnTo>
                <a:cubicBezTo>
                  <a:pt x="191" y="1085"/>
                  <a:pt x="205" y="1100"/>
                  <a:pt x="223" y="1100"/>
                </a:cubicBezTo>
                <a:lnTo>
                  <a:pt x="520" y="1100"/>
                </a:lnTo>
                <a:cubicBezTo>
                  <a:pt x="538" y="1100"/>
                  <a:pt x="552" y="1085"/>
                  <a:pt x="552" y="1067"/>
                </a:cubicBezTo>
                <a:lnTo>
                  <a:pt x="552" y="982"/>
                </a:lnTo>
                <a:cubicBezTo>
                  <a:pt x="552" y="964"/>
                  <a:pt x="538" y="950"/>
                  <a:pt x="520" y="950"/>
                </a:cubicBezTo>
                <a:lnTo>
                  <a:pt x="516" y="950"/>
                </a:lnTo>
                <a:lnTo>
                  <a:pt x="516" y="937"/>
                </a:lnTo>
                <a:cubicBezTo>
                  <a:pt x="516" y="911"/>
                  <a:pt x="524" y="886"/>
                  <a:pt x="539" y="864"/>
                </a:cubicBezTo>
                <a:lnTo>
                  <a:pt x="564" y="829"/>
                </a:lnTo>
                <a:cubicBezTo>
                  <a:pt x="579" y="807"/>
                  <a:pt x="589" y="782"/>
                  <a:pt x="592" y="755"/>
                </a:cubicBezTo>
                <a:cubicBezTo>
                  <a:pt x="593" y="746"/>
                  <a:pt x="586" y="738"/>
                  <a:pt x="578" y="737"/>
                </a:cubicBezTo>
                <a:cubicBezTo>
                  <a:pt x="569" y="736"/>
                  <a:pt x="561" y="742"/>
                  <a:pt x="560" y="751"/>
                </a:cubicBezTo>
                <a:cubicBezTo>
                  <a:pt x="558" y="773"/>
                  <a:pt x="550" y="793"/>
                  <a:pt x="537" y="811"/>
                </a:cubicBezTo>
                <a:lnTo>
                  <a:pt x="513" y="846"/>
                </a:lnTo>
                <a:cubicBezTo>
                  <a:pt x="494" y="873"/>
                  <a:pt x="484" y="904"/>
                  <a:pt x="484" y="937"/>
                </a:cubicBezTo>
                <a:lnTo>
                  <a:pt x="484" y="950"/>
                </a:lnTo>
                <a:lnTo>
                  <a:pt x="259" y="950"/>
                </a:lnTo>
                <a:lnTo>
                  <a:pt x="259" y="925"/>
                </a:lnTo>
                <a:cubicBezTo>
                  <a:pt x="259" y="906"/>
                  <a:pt x="251" y="886"/>
                  <a:pt x="237" y="873"/>
                </a:cubicBezTo>
                <a:lnTo>
                  <a:pt x="176" y="806"/>
                </a:lnTo>
                <a:cubicBezTo>
                  <a:pt x="155" y="784"/>
                  <a:pt x="143" y="755"/>
                  <a:pt x="142" y="724"/>
                </a:cubicBezTo>
                <a:lnTo>
                  <a:pt x="136" y="606"/>
                </a:lnTo>
                <a:cubicBezTo>
                  <a:pt x="136" y="604"/>
                  <a:pt x="137" y="603"/>
                  <a:pt x="138" y="602"/>
                </a:cubicBezTo>
                <a:cubicBezTo>
                  <a:pt x="138" y="602"/>
                  <a:pt x="140" y="600"/>
                  <a:pt x="142" y="600"/>
                </a:cubicBezTo>
                <a:cubicBezTo>
                  <a:pt x="156" y="600"/>
                  <a:pt x="170" y="609"/>
                  <a:pt x="176" y="622"/>
                </a:cubicBezTo>
                <a:lnTo>
                  <a:pt x="185" y="650"/>
                </a:lnTo>
                <a:cubicBezTo>
                  <a:pt x="190" y="665"/>
                  <a:pt x="205" y="674"/>
                  <a:pt x="221" y="671"/>
                </a:cubicBezTo>
                <a:cubicBezTo>
                  <a:pt x="236" y="669"/>
                  <a:pt x="247" y="655"/>
                  <a:pt x="247" y="640"/>
                </a:cubicBezTo>
                <a:lnTo>
                  <a:pt x="248" y="331"/>
                </a:lnTo>
                <a:cubicBezTo>
                  <a:pt x="248" y="316"/>
                  <a:pt x="260" y="303"/>
                  <a:pt x="274" y="303"/>
                </a:cubicBezTo>
                <a:cubicBezTo>
                  <a:pt x="282" y="302"/>
                  <a:pt x="289" y="305"/>
                  <a:pt x="294" y="310"/>
                </a:cubicBezTo>
                <a:cubicBezTo>
                  <a:pt x="299" y="315"/>
                  <a:pt x="302" y="322"/>
                  <a:pt x="302" y="330"/>
                </a:cubicBezTo>
                <a:lnTo>
                  <a:pt x="302" y="643"/>
                </a:lnTo>
                <a:cubicBezTo>
                  <a:pt x="302" y="652"/>
                  <a:pt x="309" y="659"/>
                  <a:pt x="318" y="659"/>
                </a:cubicBezTo>
                <a:cubicBezTo>
                  <a:pt x="326" y="659"/>
                  <a:pt x="335" y="652"/>
                  <a:pt x="335" y="643"/>
                </a:cubicBezTo>
                <a:lnTo>
                  <a:pt x="335" y="492"/>
                </a:lnTo>
                <a:cubicBezTo>
                  <a:pt x="335" y="485"/>
                  <a:pt x="338" y="478"/>
                  <a:pt x="343" y="474"/>
                </a:cubicBezTo>
                <a:cubicBezTo>
                  <a:pt x="348" y="468"/>
                  <a:pt x="355" y="466"/>
                  <a:pt x="362" y="466"/>
                </a:cubicBezTo>
                <a:cubicBezTo>
                  <a:pt x="377" y="467"/>
                  <a:pt x="388" y="479"/>
                  <a:pt x="388" y="494"/>
                </a:cubicBezTo>
                <a:lnTo>
                  <a:pt x="388" y="643"/>
                </a:lnTo>
                <a:cubicBezTo>
                  <a:pt x="388" y="652"/>
                  <a:pt x="395" y="659"/>
                  <a:pt x="404" y="659"/>
                </a:cubicBezTo>
                <a:cubicBezTo>
                  <a:pt x="412" y="659"/>
                  <a:pt x="421" y="652"/>
                  <a:pt x="421" y="643"/>
                </a:cubicBezTo>
                <a:lnTo>
                  <a:pt x="421" y="524"/>
                </a:lnTo>
                <a:cubicBezTo>
                  <a:pt x="421" y="517"/>
                  <a:pt x="424" y="511"/>
                  <a:pt x="429" y="506"/>
                </a:cubicBezTo>
                <a:cubicBezTo>
                  <a:pt x="434" y="501"/>
                  <a:pt x="441" y="498"/>
                  <a:pt x="448" y="498"/>
                </a:cubicBezTo>
                <a:cubicBezTo>
                  <a:pt x="463" y="499"/>
                  <a:pt x="474" y="511"/>
                  <a:pt x="474" y="526"/>
                </a:cubicBezTo>
                <a:lnTo>
                  <a:pt x="474" y="643"/>
                </a:lnTo>
                <a:cubicBezTo>
                  <a:pt x="474" y="652"/>
                  <a:pt x="481" y="659"/>
                  <a:pt x="490" y="659"/>
                </a:cubicBezTo>
                <a:cubicBezTo>
                  <a:pt x="499" y="659"/>
                  <a:pt x="506" y="652"/>
                  <a:pt x="506" y="643"/>
                </a:cubicBezTo>
                <a:lnTo>
                  <a:pt x="507" y="569"/>
                </a:lnTo>
                <a:cubicBezTo>
                  <a:pt x="507" y="562"/>
                  <a:pt x="510" y="555"/>
                  <a:pt x="515" y="550"/>
                </a:cubicBezTo>
                <a:cubicBezTo>
                  <a:pt x="520" y="545"/>
                  <a:pt x="527" y="542"/>
                  <a:pt x="535" y="542"/>
                </a:cubicBezTo>
                <a:cubicBezTo>
                  <a:pt x="549" y="543"/>
                  <a:pt x="560" y="555"/>
                  <a:pt x="560" y="570"/>
                </a:cubicBezTo>
                <a:lnTo>
                  <a:pt x="560" y="678"/>
                </a:lnTo>
                <a:cubicBezTo>
                  <a:pt x="560" y="687"/>
                  <a:pt x="568" y="694"/>
                  <a:pt x="577" y="694"/>
                </a:cubicBezTo>
                <a:moveTo>
                  <a:pt x="520" y="982"/>
                </a:moveTo>
                <a:lnTo>
                  <a:pt x="520" y="1067"/>
                </a:lnTo>
                <a:lnTo>
                  <a:pt x="520" y="1068"/>
                </a:lnTo>
                <a:lnTo>
                  <a:pt x="223" y="1067"/>
                </a:lnTo>
                <a:lnTo>
                  <a:pt x="223" y="982"/>
                </a:lnTo>
                <a:lnTo>
                  <a:pt x="520" y="98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88;p37">
            <a:extLst>
              <a:ext uri="{FF2B5EF4-FFF2-40B4-BE49-F238E27FC236}">
                <a16:creationId xmlns:a16="http://schemas.microsoft.com/office/drawing/2014/main" id="{FCAD82A5-911A-6BBF-FC5B-DFD84C4C7D6B}"/>
              </a:ext>
            </a:extLst>
          </p:cNvPr>
          <p:cNvSpPr txBox="1">
            <a:spLocks/>
          </p:cNvSpPr>
          <p:nvPr/>
        </p:nvSpPr>
        <p:spPr>
          <a:xfrm>
            <a:off x="720000" y="1569702"/>
            <a:ext cx="7850976" cy="84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400" dirty="0" err="1"/>
              <a:t>CommuniTedx</a:t>
            </a:r>
            <a:r>
              <a:rPr lang="it-IT" sz="1400" dirty="0"/>
              <a:t> è un’applicazione di intrattenimento che ha come obiettivo principale quello di fornire agli utenti i contenuti a cui sono più interessati e creare una connessione con altri utenti con interessi comuni.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0"/>
          <p:cNvSpPr/>
          <p:nvPr/>
        </p:nvSpPr>
        <p:spPr>
          <a:xfrm>
            <a:off x="13948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50"/>
          <p:cNvSpPr/>
          <p:nvPr/>
        </p:nvSpPr>
        <p:spPr>
          <a:xfrm>
            <a:off x="33587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50"/>
          <p:cNvSpPr/>
          <p:nvPr/>
        </p:nvSpPr>
        <p:spPr>
          <a:xfrm>
            <a:off x="53226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50"/>
          <p:cNvSpPr/>
          <p:nvPr/>
        </p:nvSpPr>
        <p:spPr>
          <a:xfrm>
            <a:off x="72865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Funzioni principali</a:t>
            </a:r>
            <a:endParaRPr dirty="0"/>
          </a:p>
        </p:txBody>
      </p:sp>
      <p:sp>
        <p:nvSpPr>
          <p:cNvPr id="1257" name="Google Shape;1257;p50"/>
          <p:cNvSpPr txBox="1"/>
          <p:nvPr/>
        </p:nvSpPr>
        <p:spPr>
          <a:xfrm flipH="1">
            <a:off x="527904" y="2274299"/>
            <a:ext cx="2115494" cy="83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Ricerca e filtraggio</a:t>
            </a:r>
          </a:p>
        </p:txBody>
      </p:sp>
      <p:sp>
        <p:nvSpPr>
          <p:cNvPr id="1258" name="Google Shape;1258;p50"/>
          <p:cNvSpPr txBox="1"/>
          <p:nvPr/>
        </p:nvSpPr>
        <p:spPr>
          <a:xfrm flipH="1">
            <a:off x="682106" y="3081180"/>
            <a:ext cx="1812300" cy="128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possono cercare video, resi disponibili dalla piattaforma, 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base al titolo, ad un particolare topic o al relatore </a:t>
            </a:r>
          </a:p>
        </p:txBody>
      </p:sp>
      <p:sp>
        <p:nvSpPr>
          <p:cNvPr id="1259" name="Google Shape;1259;p50"/>
          <p:cNvSpPr txBox="1"/>
          <p:nvPr/>
        </p:nvSpPr>
        <p:spPr>
          <a:xfrm flipH="1">
            <a:off x="2643404" y="2274301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Suggerimenti e amicizie</a:t>
            </a:r>
          </a:p>
        </p:txBody>
      </p:sp>
      <p:sp>
        <p:nvSpPr>
          <p:cNvPr id="1260" name="Google Shape;1260;p50"/>
          <p:cNvSpPr txBox="1"/>
          <p:nvPr/>
        </p:nvSpPr>
        <p:spPr>
          <a:xfrm flipH="1">
            <a:off x="2644665" y="3081181"/>
            <a:ext cx="1812300" cy="161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L’applicazione suggerisce determinati video in base alle proprie preferenze e consente di creare collegamenti con altri utenti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50"/>
          <p:cNvSpPr txBox="1"/>
          <p:nvPr/>
        </p:nvSpPr>
        <p:spPr>
          <a:xfrm flipH="1">
            <a:off x="4382273" y="2274301"/>
            <a:ext cx="2266135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Salvataggio dei video TEDx</a:t>
            </a:r>
          </a:p>
        </p:txBody>
      </p:sp>
      <p:sp>
        <p:nvSpPr>
          <p:cNvPr id="1262" name="Google Shape;1262;p50"/>
          <p:cNvSpPr txBox="1"/>
          <p:nvPr/>
        </p:nvSpPr>
        <p:spPr>
          <a:xfrm flipH="1">
            <a:off x="4609194" y="3098150"/>
            <a:ext cx="1812300" cy="16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L'utente può creare, modificare ed eliminare playlist in cui è possibile salvare video TEDx a cui un utente è particolarmente interessato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50"/>
          <p:cNvSpPr txBox="1"/>
          <p:nvPr/>
        </p:nvSpPr>
        <p:spPr>
          <a:xfrm flipH="1">
            <a:off x="6572465" y="2274298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Chat </a:t>
            </a:r>
            <a:r>
              <a:rPr lang="en"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 condivisione </a:t>
            </a:r>
            <a:endParaRPr lang="en" sz="20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264" name="Google Shape;1264;p50"/>
          <p:cNvSpPr txBox="1"/>
          <p:nvPr/>
        </p:nvSpPr>
        <p:spPr>
          <a:xfrm flipH="1">
            <a:off x="6611700" y="3081181"/>
            <a:ext cx="1850194" cy="141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ossibilità di condividere video con </a:t>
            </a: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propri collegamenti  con l’ulteriore possibilità di iniziare una conversazione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3" name="Google Shape;1273;p50"/>
          <p:cNvCxnSpPr>
            <a:stCxn id="1248" idx="3"/>
            <a:endCxn id="1249" idx="1"/>
          </p:cNvCxnSpPr>
          <p:nvPr/>
        </p:nvCxnSpPr>
        <p:spPr>
          <a:xfrm>
            <a:off x="17668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4" name="Google Shape;1274;p50"/>
          <p:cNvCxnSpPr>
            <a:stCxn id="1249" idx="3"/>
            <a:endCxn id="1250" idx="1"/>
          </p:cNvCxnSpPr>
          <p:nvPr/>
        </p:nvCxnSpPr>
        <p:spPr>
          <a:xfrm>
            <a:off x="37307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5" name="Google Shape;1275;p50"/>
          <p:cNvCxnSpPr>
            <a:stCxn id="1250" idx="3"/>
            <a:endCxn id="1251" idx="1"/>
          </p:cNvCxnSpPr>
          <p:nvPr/>
        </p:nvCxnSpPr>
        <p:spPr>
          <a:xfrm>
            <a:off x="56946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50"/>
          <p:cNvCxnSpPr>
            <a:cxnSpLocks/>
            <a:stCxn id="1248" idx="2"/>
          </p:cNvCxnSpPr>
          <p:nvPr/>
        </p:nvCxnSpPr>
        <p:spPr>
          <a:xfrm>
            <a:off x="1580822" y="1875062"/>
            <a:ext cx="1912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0" name="Google Shape;1280;p50"/>
          <p:cNvCxnSpPr>
            <a:cxnSpLocks/>
            <a:stCxn id="1249" idx="2"/>
          </p:cNvCxnSpPr>
          <p:nvPr/>
        </p:nvCxnSpPr>
        <p:spPr>
          <a:xfrm flipH="1">
            <a:off x="3543381" y="1875062"/>
            <a:ext cx="1341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1" name="Google Shape;1281;p50"/>
          <p:cNvCxnSpPr>
            <a:cxnSpLocks/>
            <a:stCxn id="1250" idx="2"/>
          </p:cNvCxnSpPr>
          <p:nvPr/>
        </p:nvCxnSpPr>
        <p:spPr>
          <a:xfrm flipH="1">
            <a:off x="5507908" y="1875062"/>
            <a:ext cx="714" cy="1799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2" name="Google Shape;1282;p50"/>
          <p:cNvCxnSpPr>
            <a:cxnSpLocks/>
            <a:stCxn id="1251" idx="2"/>
          </p:cNvCxnSpPr>
          <p:nvPr/>
        </p:nvCxnSpPr>
        <p:spPr>
          <a:xfrm flipH="1">
            <a:off x="7472442" y="1875062"/>
            <a:ext cx="80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9037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130195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con tutti gli utenti o solo con i collegamenti?</a:t>
            </a:r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189262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1909301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Quali sono i servizi a cui può accedere un utente non autenticato?</a:t>
            </a:r>
          </a:p>
        </p:txBody>
      </p:sp>
      <p:grpSp>
        <p:nvGrpSpPr>
          <p:cNvPr id="12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2481106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13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4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5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2502918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solamente con i propri collegamenti</a:t>
            </a:r>
          </a:p>
        </p:txBody>
      </p:sp>
      <p:grpSp>
        <p:nvGrpSpPr>
          <p:cNvPr id="19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3067784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20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22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303250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Accesso solamente a video più visti in quel periodo per gli utenti non autenticati</a:t>
            </a:r>
          </a:p>
        </p:txBody>
      </p:sp>
    </p:spTree>
    <p:extLst>
      <p:ext uri="{BB962C8B-B14F-4D97-AF65-F5344CB8AC3E}">
        <p14:creationId xmlns:p14="http://schemas.microsoft.com/office/powerpoint/2010/main" val="41505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2013E-076A-9639-126F-9506C1BF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rivolto </a:t>
            </a:r>
            <a:r>
              <a:rPr lang="it-IT" dirty="0" err="1"/>
              <a:t>CommuniTEDx</a:t>
            </a:r>
            <a:r>
              <a:rPr lang="it-IT" dirty="0"/>
              <a:t>?</a:t>
            </a:r>
          </a:p>
        </p:txBody>
      </p:sp>
      <p:sp>
        <p:nvSpPr>
          <p:cNvPr id="3" name="Google Shape;988;p37">
            <a:extLst>
              <a:ext uri="{FF2B5EF4-FFF2-40B4-BE49-F238E27FC236}">
                <a16:creationId xmlns:a16="http://schemas.microsoft.com/office/drawing/2014/main" id="{4A9D02C4-0B87-63F7-A617-79DCD0A59367}"/>
              </a:ext>
            </a:extLst>
          </p:cNvPr>
          <p:cNvSpPr txBox="1">
            <a:spLocks/>
          </p:cNvSpPr>
          <p:nvPr/>
        </p:nvSpPr>
        <p:spPr>
          <a:xfrm>
            <a:off x="720000" y="1433384"/>
            <a:ext cx="7850976" cy="326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800" dirty="0"/>
              <a:t>Questa applicazione è focalizzata su un pubblico con un forte interesse per la </a:t>
            </a:r>
            <a:r>
              <a:rPr lang="it-IT" sz="1800" b="1" dirty="0"/>
              <a:t>scienza</a:t>
            </a:r>
            <a:r>
              <a:rPr lang="it-IT" sz="1800" dirty="0"/>
              <a:t> e per la </a:t>
            </a:r>
            <a:r>
              <a:rPr lang="it-IT" sz="1800" b="1" dirty="0"/>
              <a:t>tecnologia</a:t>
            </a:r>
            <a:r>
              <a:rPr lang="it-IT" sz="1800" dirty="0"/>
              <a:t>, in particolare:</a:t>
            </a:r>
          </a:p>
          <a:p>
            <a:endParaRPr lang="it-IT" sz="1800" dirty="0"/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delle scuole medie e superiori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universitari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Professori, docenti e insegnanti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Ricercatori e scienziati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Appassionati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1869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 sull’app e sull’interfaccia grafica</a:t>
            </a:r>
            <a:endParaRPr dirty="0"/>
          </a:p>
        </p:txBody>
      </p:sp>
      <p:sp>
        <p:nvSpPr>
          <p:cNvPr id="1073" name="Google Shape;1073;p40"/>
          <p:cNvSpPr txBox="1">
            <a:spLocks noGrp="1"/>
          </p:cNvSpPr>
          <p:nvPr>
            <p:ph type="body" idx="1"/>
          </p:nvPr>
        </p:nvSpPr>
        <p:spPr>
          <a:xfrm>
            <a:off x="713250" y="1742303"/>
            <a:ext cx="7717500" cy="1936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L’interfaccia grafica dell’applicazione mobile viene realizzata tramite l’ausilio del framework flutter.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L’obiettivo è quello di rendere l’intera piattaforma </a:t>
            </a:r>
            <a:r>
              <a:rPr lang="it-IT" i="1" dirty="0"/>
              <a:t>user-friendly</a:t>
            </a:r>
            <a:r>
              <a:rPr lang="it-IT" dirty="0"/>
              <a:t>, in modo da permetterne l’utilizzo anche agli utenti meno esperti.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L’applicazione è costruita utilizzando tecnologie cloud, come i </a:t>
            </a:r>
            <a:r>
              <a:rPr lang="it-IT" i="1" dirty="0"/>
              <a:t>tools </a:t>
            </a:r>
            <a:r>
              <a:rPr lang="it-IT" dirty="0"/>
              <a:t>di Amazon AWS.</a:t>
            </a:r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D33D4D-D720-157B-BBE4-DFF27A5D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52458"/>
            <a:ext cx="7717500" cy="1480419"/>
          </a:xfrm>
        </p:spPr>
        <p:txBody>
          <a:bodyPr/>
          <a:lstStyle/>
          <a:p>
            <a:r>
              <a:rPr lang="it-IT" dirty="0"/>
              <a:t>Approfondimento sul servizio di autenticazione alla piattaforma: Amazon Cognito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2297150"/>
            <a:ext cx="7717500" cy="2044391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Per la funzione di autenticazione viene utilizzato il servizio Amazon Cognito. Esso si basa su due concetti principali:</a:t>
            </a:r>
          </a:p>
          <a:p>
            <a:pPr>
              <a:buFontTx/>
              <a:buChar char="-"/>
            </a:pPr>
            <a:r>
              <a:rPr lang="it-IT" dirty="0"/>
              <a:t>pool di utenti </a:t>
            </a:r>
          </a:p>
          <a:p>
            <a:pPr>
              <a:buFontTx/>
              <a:buChar char="-"/>
            </a:pPr>
            <a:r>
              <a:rPr lang="it-IT" dirty="0"/>
              <a:t>pool di identità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I pool di utenti servono per l’autenticazione (verifica dell'identità) mentre i pool di identità servono per l'autorizzazione (controllo degli accessi).</a:t>
            </a:r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97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535259"/>
            <a:ext cx="7717500" cy="3143315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Puoi utilizzare i pool di identità per creare identità univoche per gli utenti e consentire loro l'accesso ad altri servizi AWS.</a:t>
            </a:r>
          </a:p>
          <a:p>
            <a:pPr marL="152400" indent="0">
              <a:buNone/>
            </a:pPr>
            <a:r>
              <a:rPr lang="it-IT" dirty="0"/>
              <a:t>Gli utenti dell'app possono accedere tramite il pool di utenti o accedere in modalità federata, in particolare Amazon Cognito implementa lo standard </a:t>
            </a:r>
            <a:r>
              <a:rPr lang="it-IT" i="1" dirty="0" err="1"/>
              <a:t>OAuth</a:t>
            </a:r>
            <a:r>
              <a:rPr lang="it-IT" i="1" dirty="0"/>
              <a:t> 2</a:t>
            </a:r>
            <a:r>
              <a:rPr lang="it-IT" dirty="0"/>
              <a:t> che permette l’autenticazione tramite un gestore dell'identità digitale (</a:t>
            </a:r>
            <a:r>
              <a:rPr lang="it-IT" dirty="0" err="1"/>
              <a:t>IdP</a:t>
            </a:r>
            <a:r>
              <a:rPr lang="it-IT" dirty="0"/>
              <a:t>) di terze parti come Google o Facebook</a:t>
            </a:r>
            <a:r>
              <a:rPr lang="it-IT" i="1" dirty="0"/>
              <a:t>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Queste funzionalità di Amazon Cognito sono utili perché permettono di: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Progettare pagine web di iscrizione e accesso per l’app tramite un pool di utenza.</a:t>
            </a:r>
          </a:p>
          <a:p>
            <a:pPr>
              <a:buFontTx/>
              <a:buChar char="-"/>
            </a:pPr>
            <a:r>
              <a:rPr lang="it-IT" dirty="0"/>
              <a:t>Generare credenziali AWS temporanee per utenti non autenticati tramite un pool di identità.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6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422634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Architettura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D80B4E0-7AE9-CAFD-636D-80646F80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8" y="502023"/>
            <a:ext cx="7881603" cy="44960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X App Designer Portfolio by Slidesgo">
  <a:themeElements>
    <a:clrScheme name="Simple Light">
      <a:dk1>
        <a:srgbClr val="262928"/>
      </a:dk1>
      <a:lt1>
        <a:srgbClr val="FFFFFF"/>
      </a:lt1>
      <a:dk2>
        <a:srgbClr val="3844F9"/>
      </a:dk2>
      <a:lt2>
        <a:srgbClr val="80C3EB"/>
      </a:lt2>
      <a:accent1>
        <a:srgbClr val="F7F077"/>
      </a:accent1>
      <a:accent2>
        <a:srgbClr val="E59CAB"/>
      </a:accent2>
      <a:accent3>
        <a:srgbClr val="F6E2DA"/>
      </a:accent3>
      <a:accent4>
        <a:srgbClr val="FFFFFF"/>
      </a:accent4>
      <a:accent5>
        <a:srgbClr val="FFFFFF"/>
      </a:accent5>
      <a:accent6>
        <a:srgbClr val="FFFFFF"/>
      </a:accent6>
      <a:hlink>
        <a:srgbClr val="2629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560</Words>
  <Application>Microsoft Office PowerPoint</Application>
  <PresentationFormat>Presentazione su schermo (16:9)</PresentationFormat>
  <Paragraphs>63</Paragraphs>
  <Slides>14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3" baseType="lpstr">
      <vt:lpstr>Manrope Light</vt:lpstr>
      <vt:lpstr>Arial</vt:lpstr>
      <vt:lpstr>Montserrat</vt:lpstr>
      <vt:lpstr>Raleway</vt:lpstr>
      <vt:lpstr>Nunito Light</vt:lpstr>
      <vt:lpstr>Wingdings</vt:lpstr>
      <vt:lpstr>Manrope SemiBold</vt:lpstr>
      <vt:lpstr>Manrope Medium</vt:lpstr>
      <vt:lpstr>UX App Designer Portfolio by Slidesgo</vt:lpstr>
      <vt:lpstr>CommuniTEDx Applicazione Mobile</vt:lpstr>
      <vt:lpstr>Descrizione e obiettivo  di CommuniTEDx</vt:lpstr>
      <vt:lpstr>Funzioni principali</vt:lpstr>
      <vt:lpstr>Criticità</vt:lpstr>
      <vt:lpstr>A chi è rivolto CommuniTEDx?</vt:lpstr>
      <vt:lpstr>Note sull’app e sull’interfaccia grafica</vt:lpstr>
      <vt:lpstr>Approfondimento sul servizio di autenticazione alla piattaforma: Amazon Cognito</vt:lpstr>
      <vt:lpstr>Presentazione standard di PowerPoint</vt:lpstr>
      <vt:lpstr>Architettura</vt:lpstr>
      <vt:lpstr>Presentazione dell’interfaccia grafica</vt:lpstr>
      <vt:lpstr>Presentazione standard di PowerPoint</vt:lpstr>
      <vt:lpstr>Trello Board</vt:lpstr>
      <vt:lpstr>PARTE 2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CommunyTEDx Applicazione Mobile</dc:title>
  <dc:creator>Giorgio</dc:creator>
  <cp:lastModifiedBy>GIORGIO TENTORI</cp:lastModifiedBy>
  <cp:revision>127</cp:revision>
  <cp:lastPrinted>2024-04-22T07:31:54Z</cp:lastPrinted>
  <dcterms:modified xsi:type="dcterms:W3CDTF">2024-05-18T13:22:19Z</dcterms:modified>
</cp:coreProperties>
</file>