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</p:sldIdLst>
  <p:sldSz cx="9144000" cy="5143500" type="screen16x9"/>
  <p:notesSz cx="6858000" cy="9144000"/>
  <p:embeddedFontLst>
    <p:embeddedFont>
      <p:font typeface="Manrope Light" panose="020B0604020202020204" charset="0"/>
      <p:regular r:id="rId15"/>
      <p:bold r:id="rId16"/>
    </p:embeddedFont>
    <p:embeddedFont>
      <p:font typeface="Manrope Medium" panose="020B0604020202020204" charset="0"/>
      <p:regular r:id="rId17"/>
      <p:bold r:id="rId18"/>
    </p:embeddedFont>
    <p:embeddedFont>
      <p:font typeface="Manrope SemiBold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30297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</a:t>
            </a:r>
          </a:p>
          <a:p>
            <a:pPr marL="0" indent="0"/>
            <a:r>
              <a:rPr lang="en" dirty="0"/>
              <a:t>Giorgio Tentori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l’aspetto divertimento !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150018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152199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211266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212934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713250" y="270114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332310" y="272295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713250" y="328782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332310" y="325254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scienza e per la cultura generale,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537</Words>
  <Application>Microsoft Office PowerPoint</Application>
  <PresentationFormat>Presentazione su schermo (16:9)</PresentationFormat>
  <Paragraphs>59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Manrope Light</vt:lpstr>
      <vt:lpstr>Arial</vt:lpstr>
      <vt:lpstr>Nunito Light</vt:lpstr>
      <vt:lpstr>Montserrat</vt:lpstr>
      <vt:lpstr>Manrope Medium</vt:lpstr>
      <vt:lpstr>Wingdings</vt:lpstr>
      <vt:lpstr>Manrope SemiBold</vt:lpstr>
      <vt:lpstr>Raleway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GIORGIO TENTORI</cp:lastModifiedBy>
  <cp:revision>123</cp:revision>
  <cp:lastPrinted>2024-04-22T07:31:54Z</cp:lastPrinted>
  <dcterms:modified xsi:type="dcterms:W3CDTF">2024-04-22T07:32:04Z</dcterms:modified>
</cp:coreProperties>
</file>