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8BC-02D5-4D54-97A6-7D26BFFD1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1C1A0-8106-422D-B0A4-550D53D64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FBE1-C202-48E9-AA0B-24C041EA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7D3C-9487-4C6F-A188-0FB49168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CDB2-967A-4A65-BAFB-7B6F4E1A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95C3-2C27-40EA-9E07-03A18CE9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D2E6C-3FFF-4619-BA74-75E39538D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7CF20-7BEF-439F-BCDB-86E60F30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CF03-6569-4A99-806F-1016805D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4DCD-AE30-45CB-871C-6BD3A14A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EA6DA-B340-4DCB-A2D6-CA1201642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8A85B-E11F-422F-A1BB-8991F651C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E5B8-A73A-47EF-8B1C-1D39090D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8FDE-9F70-4105-9484-E9E0BDAB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0329-7F21-460D-9BFA-2F46EE2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5254-009A-4789-B654-9A9A9CA1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38BF-D640-45ED-825E-FFC567A3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D9EA4-04FA-4ECA-8C0C-1559AF37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CBE7-813B-4005-B9F4-3C851F5D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C947-EDA3-454A-B310-00BE94FD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3267-CDF4-4748-BEB7-1C983CD0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1BBFD-AB43-4EB2-9B42-4D3D6E529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4F15-7912-4A6A-922B-80275085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2A55-4305-4A1D-A64F-FED15ED5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9DA9-3512-4775-A2B7-E1F0A1F3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04CB-FD83-4710-A98F-EFB65ED9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1123-0796-4054-9E1B-317C32E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51455-B780-4ADC-A231-C3FDDA24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72385-121E-4322-8EC0-32DA1BDE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1B5FC-1C8E-4C72-8705-C64E6429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D133-F76A-448E-B480-A9440D9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8BEB-EC17-4510-91E3-F8E0EDBD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5E10-18E8-4103-BE96-69F5303B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D199E-D2E5-40FD-9696-60C0E5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F7863-9FA6-4BE5-B8EA-B97F818B0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FC595-E0C9-4C4F-9BC3-80A3E1808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36B8F-EA81-4323-8136-D2BF668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08823-E725-4F93-8852-5EE8FAEE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2023F-8F5C-4BD5-A0E9-E67BB20B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0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2172-0955-444B-B504-266B0D9D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3E8D2-0F3D-497D-AAAD-FA8FBB2F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4367-51EA-4098-B2D2-6F674BA4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C6A6A-E9C1-4B92-AF47-A4FAF6D5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9B403-EF73-4355-ABD3-EC9AACD1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6D4F4-3410-4C13-B784-18A76028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341D1-517F-424D-8F69-B6517E01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B498-43CD-475F-B60C-EA2F0299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720A-0B24-40E2-9008-F65E5299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CF1B7-C1E2-4467-A8BA-31C92A105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843FF-FA4A-4A4C-AF53-835D656F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9A2F3-83D5-4A1E-808C-9EF9B02B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7370-AF6F-444E-A775-B6F9E599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AED0-39EA-40A6-91B3-4D7E6801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3BE51-1372-4DEE-8E39-514513284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2EBFA-8A3D-422F-A72E-F9F6D2E7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797FA-0896-42EA-82CA-3C64C5CB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531BB-BDE4-4569-B46F-9E139342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A5D9B-1B25-4B8F-812E-14C1061B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6CA5E-25A0-4EBB-82B6-77C0A130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33136-4A08-4A0E-B491-267393CB4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07CD-6D42-4492-ADA5-DEC641051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2252-F915-4B16-ABEE-EB77D545469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8B01-ECB3-4C2A-9C2C-815FE3629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69D0-50BF-42A9-9F2B-0FF09391D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0ACC-DBDB-4CEF-9B9B-2A0BC393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B266B0-00B8-40EB-BDF4-8421120EE61A}"/>
              </a:ext>
            </a:extLst>
          </p:cNvPr>
          <p:cNvSpPr txBox="1"/>
          <p:nvPr/>
        </p:nvSpPr>
        <p:spPr>
          <a:xfrm>
            <a:off x="0" y="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chi2THR175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43FFB-3E12-4069-9B49-55D9174A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080"/>
            <a:ext cx="3911934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83214-55AD-4CB7-A461-3CF9D360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271" y="1676961"/>
            <a:ext cx="4065042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15F0C-4D32-4B8A-8550-41EE181A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650" y="1730021"/>
            <a:ext cx="4080350" cy="3291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BFD7F-4864-4D00-81F7-FD5A80552839}"/>
              </a:ext>
            </a:extLst>
          </p:cNvPr>
          <p:cNvSpPr txBox="1"/>
          <p:nvPr/>
        </p:nvSpPr>
        <p:spPr>
          <a:xfrm>
            <a:off x="0" y="6488668"/>
            <a:ext cx="1029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tilting method </a:t>
            </a:r>
            <a:r>
              <a:rPr lang="en-US" dirty="0"/>
              <a:t>reports a very small stall load for this motor of -0.0008 kcal mol</a:t>
            </a:r>
            <a:r>
              <a:rPr lang="en-US" baseline="30000" dirty="0"/>
              <a:t>-1</a:t>
            </a:r>
            <a:r>
              <a:rPr lang="en-US" dirty="0"/>
              <a:t> cycle</a:t>
            </a:r>
            <a:r>
              <a:rPr lang="en-US" baseline="30000" dirty="0"/>
              <a:t>-1</a:t>
            </a:r>
            <a:r>
              <a:rPr lang="en-US" dirty="0"/>
              <a:t>, despite high flux.</a:t>
            </a:r>
          </a:p>
        </p:txBody>
      </p:sp>
    </p:spTree>
    <p:extLst>
      <p:ext uri="{BB962C8B-B14F-4D97-AF65-F5344CB8AC3E}">
        <p14:creationId xmlns:p14="http://schemas.microsoft.com/office/powerpoint/2010/main" val="186280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E0A0A0-B665-4CF0-B38A-7E53D430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395412"/>
            <a:ext cx="8905875" cy="406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58F2E-5736-489B-B2C3-30D1A0FD7D11}"/>
              </a:ext>
            </a:extLst>
          </p:cNvPr>
          <p:cNvSpPr txBox="1"/>
          <p:nvPr/>
        </p:nvSpPr>
        <p:spPr>
          <a:xfrm>
            <a:off x="0" y="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chi2THR175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C6678-3D12-4A46-B6E5-D9C84CDC6009}"/>
              </a:ext>
            </a:extLst>
          </p:cNvPr>
          <p:cNvSpPr txBox="1"/>
          <p:nvPr/>
        </p:nvSpPr>
        <p:spPr>
          <a:xfrm>
            <a:off x="0" y="6488668"/>
            <a:ext cx="1030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barrier of ~9 kcal mol</a:t>
            </a:r>
            <a:r>
              <a:rPr lang="en-US" baseline="30000" dirty="0"/>
              <a:t>-1</a:t>
            </a:r>
            <a:r>
              <a:rPr lang="en-US" dirty="0"/>
              <a:t> at bin 20 is required to block all the flux, yet the force on the barrier is quite small.</a:t>
            </a:r>
          </a:p>
        </p:txBody>
      </p:sp>
    </p:spTree>
    <p:extLst>
      <p:ext uri="{BB962C8B-B14F-4D97-AF65-F5344CB8AC3E}">
        <p14:creationId xmlns:p14="http://schemas.microsoft.com/office/powerpoint/2010/main" val="220701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432DA-36EF-4423-B05D-9A5299E8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409700"/>
            <a:ext cx="5019675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96DEF4-DB2D-42D2-9779-D24AC001B46D}"/>
              </a:ext>
            </a:extLst>
          </p:cNvPr>
          <p:cNvSpPr txBox="1"/>
          <p:nvPr/>
        </p:nvSpPr>
        <p:spPr>
          <a:xfrm>
            <a:off x="0" y="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chi2THR175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94C1A-6E35-42CB-B873-66C3259F00C6}"/>
              </a:ext>
            </a:extLst>
          </p:cNvPr>
          <p:cNvSpPr txBox="1"/>
          <p:nvPr/>
        </p:nvSpPr>
        <p:spPr>
          <a:xfrm>
            <a:off x="0" y="6488668"/>
            <a:ext cx="1082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force</a:t>
            </a:r>
            <a:r>
              <a:rPr lang="en-US" dirty="0"/>
              <a:t> on the barrier does not change significantly as the barrier height increases, even though the flux does!</a:t>
            </a:r>
          </a:p>
        </p:txBody>
      </p:sp>
    </p:spTree>
    <p:extLst>
      <p:ext uri="{BB962C8B-B14F-4D97-AF65-F5344CB8AC3E}">
        <p14:creationId xmlns:p14="http://schemas.microsoft.com/office/powerpoint/2010/main" val="2464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8D4D12-95FE-4EEB-B123-82B14C65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383"/>
            <a:ext cx="4034417" cy="3291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D8AC15-7A51-40AA-9B45-860A7827E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558" y="1569383"/>
            <a:ext cx="4065040" cy="3291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D7A6B4-FA90-4252-8F62-3C50AE510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738" y="1569383"/>
            <a:ext cx="4080350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99313C-B91C-43C6-A744-5A05D2F2E354}"/>
              </a:ext>
            </a:extLst>
          </p:cNvPr>
          <p:cNvSpPr txBox="1"/>
          <p:nvPr/>
        </p:nvSpPr>
        <p:spPr>
          <a:xfrm>
            <a:off x="0" y="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psiSER41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CAD32-19A4-4880-A6FB-BB1242372A8E}"/>
              </a:ext>
            </a:extLst>
          </p:cNvPr>
          <p:cNvSpPr txBox="1"/>
          <p:nvPr/>
        </p:nvSpPr>
        <p:spPr>
          <a:xfrm>
            <a:off x="0" y="6488668"/>
            <a:ext cx="786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tilting method </a:t>
            </a:r>
            <a:r>
              <a:rPr lang="en-US" dirty="0"/>
              <a:t>reports a large stall load for this motor of 2.4 kcal mol</a:t>
            </a:r>
            <a:r>
              <a:rPr lang="en-US" baseline="30000" dirty="0"/>
              <a:t>-1</a:t>
            </a:r>
            <a:r>
              <a:rPr lang="en-US" dirty="0"/>
              <a:t> cycle</a:t>
            </a:r>
            <a:r>
              <a:rPr lang="en-US" baseline="30000" dirty="0"/>
              <a:t>-1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19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61EBA-50DB-41F9-927B-8AD61E3352BA}"/>
              </a:ext>
            </a:extLst>
          </p:cNvPr>
          <p:cNvSpPr txBox="1"/>
          <p:nvPr/>
        </p:nvSpPr>
        <p:spPr>
          <a:xfrm>
            <a:off x="0" y="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psiSER41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49755-89CE-46F7-96C4-65FC5E52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395412"/>
            <a:ext cx="8753475" cy="4067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3023-EA43-4394-927A-B20B556A34AD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barrier of ~15 kcal mol</a:t>
            </a:r>
            <a:r>
              <a:rPr lang="en-US" baseline="30000" dirty="0"/>
              <a:t>-1</a:t>
            </a:r>
            <a:r>
              <a:rPr lang="en-US" dirty="0"/>
              <a:t> at bin 20 is required to block all the flux and small barriers increase the flux. The net force also changes sign!</a:t>
            </a:r>
          </a:p>
        </p:txBody>
      </p:sp>
    </p:spTree>
    <p:extLst>
      <p:ext uri="{BB962C8B-B14F-4D97-AF65-F5344CB8AC3E}">
        <p14:creationId xmlns:p14="http://schemas.microsoft.com/office/powerpoint/2010/main" val="52521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67FB96-C718-4407-BD0A-3C2E8C4AD11B}"/>
              </a:ext>
            </a:extLst>
          </p:cNvPr>
          <p:cNvSpPr txBox="1"/>
          <p:nvPr/>
        </p:nvSpPr>
        <p:spPr>
          <a:xfrm>
            <a:off x="0" y="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psiSER41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373DF-AA8F-4258-B590-A9169369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409700"/>
            <a:ext cx="5019675" cy="403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A6C8E4-39EF-4CD3-BF07-1FC679B6CA08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change in sign and position-dependent force on the barrier can be seen clearly.</a:t>
            </a:r>
          </a:p>
        </p:txBody>
      </p:sp>
    </p:spTree>
    <p:extLst>
      <p:ext uri="{BB962C8B-B14F-4D97-AF65-F5344CB8AC3E}">
        <p14:creationId xmlns:p14="http://schemas.microsoft.com/office/powerpoint/2010/main" val="77191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Slochower</dc:creator>
  <cp:lastModifiedBy>David Slochower</cp:lastModifiedBy>
  <cp:revision>3</cp:revision>
  <dcterms:created xsi:type="dcterms:W3CDTF">2017-11-22T21:39:57Z</dcterms:created>
  <dcterms:modified xsi:type="dcterms:W3CDTF">2017-11-22T21:50:07Z</dcterms:modified>
</cp:coreProperties>
</file>