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4FF-4218-8545-9FC7-907D15EE9D7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93B5-1269-BE43-AD71-77A4805D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2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4FF-4218-8545-9FC7-907D15EE9D7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93B5-1269-BE43-AD71-77A4805D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4FF-4218-8545-9FC7-907D15EE9D7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93B5-1269-BE43-AD71-77A4805D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2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4FF-4218-8545-9FC7-907D15EE9D7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93B5-1269-BE43-AD71-77A4805D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3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4FF-4218-8545-9FC7-907D15EE9D7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93B5-1269-BE43-AD71-77A4805D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2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4FF-4218-8545-9FC7-907D15EE9D7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93B5-1269-BE43-AD71-77A4805D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4FF-4218-8545-9FC7-907D15EE9D7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93B5-1269-BE43-AD71-77A4805D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4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4FF-4218-8545-9FC7-907D15EE9D7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93B5-1269-BE43-AD71-77A4805D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7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4FF-4218-8545-9FC7-907D15EE9D7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93B5-1269-BE43-AD71-77A4805D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4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4FF-4218-8545-9FC7-907D15EE9D7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93B5-1269-BE43-AD71-77A4805D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7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84FF-4218-8545-9FC7-907D15EE9D7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93B5-1269-BE43-AD71-77A4805D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84FF-4218-8545-9FC7-907D15EE9D7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93B5-1269-BE43-AD71-77A4805DB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5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1.	Kay, E. R., Leigh, D. A. &amp;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Zerbetto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, F. Synthetic Molecular Motors and Mechanical Machines. </a:t>
            </a:r>
            <a:r>
              <a:rPr lang="en-US" i="1" dirty="0" err="1">
                <a:solidFill>
                  <a:prstClr val="black"/>
                </a:solidFill>
                <a:latin typeface="Helvetica" charset="0"/>
              </a:rPr>
              <a:t>Angewandte</a:t>
            </a:r>
            <a:r>
              <a:rPr lang="en-US" i="1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i="1" dirty="0" err="1">
                <a:solidFill>
                  <a:prstClr val="black"/>
                </a:solidFill>
                <a:latin typeface="Helvetica" charset="0"/>
              </a:rPr>
              <a:t>Chemie</a:t>
            </a:r>
            <a:r>
              <a:rPr lang="en-US" i="1" dirty="0">
                <a:solidFill>
                  <a:prstClr val="black"/>
                </a:solidFill>
                <a:latin typeface="Helvetica" charset="0"/>
              </a:rPr>
              <a:t> International Edition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Helvetica" charset="0"/>
              </a:rPr>
              <a:t>46,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72–191 (2006).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31102" cy="6211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782" y="0"/>
            <a:ext cx="4419600" cy="901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658" y="901700"/>
            <a:ext cx="4306724" cy="53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1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Slochower, David</dc:creator>
  <cp:lastModifiedBy>Slochower, David</cp:lastModifiedBy>
  <cp:revision>2</cp:revision>
  <dcterms:created xsi:type="dcterms:W3CDTF">2016-08-19T18:01:17Z</dcterms:created>
  <dcterms:modified xsi:type="dcterms:W3CDTF">2016-08-19T20:41:15Z</dcterms:modified>
</cp:coreProperties>
</file>