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3" r:id="rId7"/>
    <p:sldId id="262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34F-0280-45A1-B4FB-E624CDBA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3FB7-8FF7-4AD6-B478-95732199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AA2A-65D1-419B-B751-9DEB462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B8C0-5ADF-4A71-B583-B91C377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50D-3434-4FEE-958A-3F3A829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2DF6-65E7-418A-B19D-D5C3F87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3F47E-803E-4BD1-A554-A1B6BA3B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9BDC-F86D-4004-999E-C3EB5B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7EF6-8308-4D64-8E1E-79447AE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0F7A-5011-4761-AE7E-7BE8BE32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10A3-F402-4291-A53F-A18BCEE78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82E5-B7DA-41F6-96C6-D022B4E1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058-C821-44F0-B82F-5553D313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13AD-1F5D-404A-9FC8-E38F727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3DEB-87DE-4A4B-9F70-ACDE7491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3C6-4B1B-4CD7-A0E1-E929F3F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5E67-3207-4DCF-8CC2-A87664FC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D1B-0388-4191-85C7-866B855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9C14-2C79-46DC-B403-7AA6D425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4E4E-E336-4CC4-88E1-A8466D2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23F-C13D-472A-8599-FB34A1E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AA2B-8225-40C1-AD9A-A4846F47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4F27-9BEE-4A73-8120-C7DEA46F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C38-1576-4B7A-86F8-CA558B2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8F30-AA50-4A1E-928A-338368E9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8B61-D98F-49E4-B310-44F05751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3312-D035-40EE-A976-301440B65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19F03-7BE3-4D73-A9C7-0BAEC56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EEA6-2C2A-4CB8-9824-79FB703B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A3EB-94C7-447D-A515-E9A05967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C0A0-B059-4551-8D58-87D29DA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D1B7-6FA0-44F8-81D2-DE034558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15D0-7961-4F2D-8863-9D05F310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7ED3-5371-49D5-8485-ED29FD58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19F7-E871-4D7A-B0C9-91BDB142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DF5C7-C112-4F5E-90B0-978290E60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14714-7AB9-456A-AD76-C2724730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0392C-CBA8-461E-827A-A3A99F0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B229-C570-45B0-A0EE-D36DA369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EB80-08D3-41D6-BACD-F81D0B01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3D252-09EB-49DF-A55C-44C1010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87DFD-DF7C-4895-971F-3492ED90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2F592-EC0B-4311-ABBC-FF564DE8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44AF-B6D9-4895-90D5-F068F594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3E90-B4AE-469D-BC7F-C24F3CF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A289-7DBD-4D8E-9FD1-C57892D0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C4E-B644-4479-B1C0-DB732DCC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7EF7-C970-473A-A913-8DAD691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DDAA-0168-4D5D-B745-770819B8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313D-9B1B-4743-A8AD-AE6B1C9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E18-454D-442B-92D7-654C6FA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F0DE-5363-47E1-B10A-D441EFC7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740-30FE-4489-BBA1-8DDB275C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556AB-FDAF-4C20-8C38-6C09934F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AD63-D440-4334-AD45-F6F6709C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0C4D-D472-48CE-8DD0-92598F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8FDA-F116-4602-B3F9-4FE86878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9BA5-9D61-475F-B5D4-632FE1B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7B193-47BB-470D-8A15-1856A33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0165-699B-461E-93B2-704687FA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B82-C8CF-4328-8DEB-8C984B3CD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ABC-5867-476F-ADD1-12BA1440BCE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5981-A779-45B3-9ACA-A3CE4618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24B5-4D64-49B4-A983-45E8986C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56571-2BC6-41F5-A314-DCED84213282}"/>
              </a:ext>
            </a:extLst>
          </p:cNvPr>
          <p:cNvSpPr/>
          <p:nvPr/>
        </p:nvSpPr>
        <p:spPr>
          <a:xfrm>
            <a:off x="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memory 8000 mb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molecule  {</a:t>
            </a:r>
          </a:p>
          <a:p>
            <a:r>
              <a:rPr lang="pt-BR" dirty="0">
                <a:latin typeface="Consolas" panose="020B0609020204030204" pitchFamily="49" charset="0"/>
              </a:rPr>
              <a:t>  0 1 </a:t>
            </a:r>
          </a:p>
          <a:p>
            <a:r>
              <a:rPr lang="pt-BR" dirty="0">
                <a:latin typeface="Consolas" panose="020B0609020204030204" pitchFamily="49" charset="0"/>
              </a:rPr>
              <a:t>  C      1.718   2.544   6.070</a:t>
            </a:r>
          </a:p>
          <a:p>
            <a:r>
              <a:rPr lang="pt-BR" dirty="0">
                <a:latin typeface="Consolas" panose="020B0609020204030204" pitchFamily="49" charset="0"/>
              </a:rPr>
              <a:t>  O      0.737   5.835   12.405</a:t>
            </a:r>
          </a:p>
          <a:p>
            <a:r>
              <a:rPr lang="pt-BR" dirty="0">
                <a:latin typeface="Consolas" panose="020B0609020204030204" pitchFamily="49" charset="0"/>
              </a:rPr>
              <a:t>...</a:t>
            </a:r>
          </a:p>
          <a:p>
            <a:r>
              <a:rPr lang="pt-BR" dirty="0">
                <a:latin typeface="Consolas" panose="020B0609020204030204" pitchFamily="49" charset="0"/>
              </a:rPr>
              <a:t>units Angstrom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dih_string = "17 4 2 5 0.001"</a:t>
            </a:r>
          </a:p>
          <a:p>
            <a:r>
              <a:rPr lang="pt-BR" dirty="0">
                <a:latin typeface="Consolas" panose="020B0609020204030204" pitchFamily="49" charset="0"/>
              </a:rPr>
              <a:t>set optking fixed_dihedral = $dih_string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optimize('B3LYP/3-21G')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E8435-563E-40D8-B528-F0C1B5C7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6"/>
            <a:ext cx="734377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BC7D2-9A1A-4E9D-B254-412C7024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73623"/>
            <a:ext cx="7343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1E1C4-B4EC-4AA3-8036-B80DF4B4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75"/>
            <a:ext cx="8842917" cy="6841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385AA-91A6-4D67-8FDD-AA6B49741761}"/>
              </a:ext>
            </a:extLst>
          </p:cNvPr>
          <p:cNvSpPr txBox="1"/>
          <p:nvPr/>
        </p:nvSpPr>
        <p:spPr>
          <a:xfrm>
            <a:off x="0" y="0"/>
            <a:ext cx="553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complete B3LYP/cc-PVDZ or B3LYP/6-31G*.</a:t>
            </a:r>
          </a:p>
          <a:p>
            <a:r>
              <a:rPr lang="en-US" dirty="0"/>
              <a:t>Even running B3LYP/3-21G, convergence is difficult.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5DA6B7-62DB-48F8-A282-68F75B69D8AE}"/>
              </a:ext>
            </a:extLst>
          </p:cNvPr>
          <p:cNvCxnSpPr/>
          <p:nvPr/>
        </p:nvCxnSpPr>
        <p:spPr>
          <a:xfrm>
            <a:off x="1527717" y="5452946"/>
            <a:ext cx="49176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8B8A07-F503-4D97-A0B0-9CFE026D6813}"/>
              </a:ext>
            </a:extLst>
          </p:cNvPr>
          <p:cNvSpPr txBox="1"/>
          <p:nvPr/>
        </p:nvSpPr>
        <p:spPr>
          <a:xfrm>
            <a:off x="2606243" y="5083614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~8 hours on 4 cores with 8 GB </a:t>
            </a:r>
          </a:p>
        </p:txBody>
      </p:sp>
    </p:spTree>
    <p:extLst>
      <p:ext uri="{BB962C8B-B14F-4D97-AF65-F5344CB8AC3E}">
        <p14:creationId xmlns:p14="http://schemas.microsoft.com/office/powerpoint/2010/main" val="311440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9971ED-68E6-4FDC-BD7B-6F54C972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0"/>
            <a:ext cx="83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26BC-510C-49E4-B6C5-743D5EB0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0"/>
            <a:ext cx="83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3724B-790C-4ECC-A4C4-0C317662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F80FF-41A6-4787-A57A-E9A7D49C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03" y="1543994"/>
            <a:ext cx="3922369" cy="3770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CFFE1-C8E5-4F3C-8540-C216398B40E0}"/>
              </a:ext>
            </a:extLst>
          </p:cNvPr>
          <p:cNvSpPr/>
          <p:nvPr/>
        </p:nvSpPr>
        <p:spPr>
          <a:xfrm>
            <a:off x="60960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Štacko</a:t>
            </a:r>
            <a:r>
              <a:rPr lang="en-US" dirty="0"/>
              <a:t>, P. et al. Locked synchronous rotor motion in a molecular motor. Science 356, 964–968 (2017).</a:t>
            </a:r>
          </a:p>
        </p:txBody>
      </p:sp>
    </p:spTree>
    <p:extLst>
      <p:ext uri="{BB962C8B-B14F-4D97-AF65-F5344CB8AC3E}">
        <p14:creationId xmlns:p14="http://schemas.microsoft.com/office/powerpoint/2010/main" val="26751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BE03BC-7511-44FD-9405-0B0CABEC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CFFE1-C8E5-4F3C-8540-C216398B40E0}"/>
              </a:ext>
            </a:extLst>
          </p:cNvPr>
          <p:cNvSpPr/>
          <p:nvPr/>
        </p:nvSpPr>
        <p:spPr>
          <a:xfrm>
            <a:off x="5181600" y="2500281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62.4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 helicity, </a:t>
            </a:r>
            <a:r>
              <a:rPr lang="en-US" i="1" dirty="0" err="1"/>
              <a:t>syn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2A483-5648-44C4-948F-190F3A81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53" y="5344283"/>
            <a:ext cx="6245326" cy="151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B7DFF-7522-464E-96CF-87BE6DB54B71}"/>
              </a:ext>
            </a:extLst>
          </p:cNvPr>
          <p:cNvSpPr txBox="1"/>
          <p:nvPr/>
        </p:nvSpPr>
        <p:spPr>
          <a:xfrm>
            <a:off x="2904565" y="3092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 err="1"/>
              <a:t>S,M,R</a:t>
            </a:r>
            <a:r>
              <a:rPr lang="en-US" i="1" baseline="-25000" dirty="0" err="1"/>
              <a:t>a</a:t>
            </a:r>
            <a:r>
              <a:rPr lang="en-US" i="1" dirty="0"/>
              <a:t>)</a:t>
            </a:r>
            <a:r>
              <a:rPr lang="en-US" dirty="0"/>
              <a:t>-</a:t>
            </a:r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0D7B7-8F95-4C33-A25E-6FFF7D71CC40}"/>
              </a:ext>
            </a:extLst>
          </p:cNvPr>
          <p:cNvSpPr txBox="1"/>
          <p:nvPr/>
        </p:nvSpPr>
        <p:spPr>
          <a:xfrm>
            <a:off x="2735288" y="22708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FF1BC-5F35-46E4-B0AF-BFDF67478315}"/>
              </a:ext>
            </a:extLst>
          </p:cNvPr>
          <p:cNvSpPr txBox="1"/>
          <p:nvPr/>
        </p:nvSpPr>
        <p:spPr>
          <a:xfrm>
            <a:off x="5184328" y="20861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2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9FB56-473E-4717-81DF-E14EFB40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29003-DB24-4277-B763-7B92272409AE}"/>
              </a:ext>
            </a:extLst>
          </p:cNvPr>
          <p:cNvSpPr txBox="1"/>
          <p:nvPr/>
        </p:nvSpPr>
        <p:spPr>
          <a:xfrm>
            <a:off x="2904565" y="30928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6-31G**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12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Torsion scan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2DCDC-AD2E-4012-B7CA-731A090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D6223-7FEC-49B3-8B8E-346326738C77}"/>
              </a:ext>
            </a:extLst>
          </p:cNvPr>
          <p:cNvSpPr txBox="1"/>
          <p:nvPr/>
        </p:nvSpPr>
        <p:spPr>
          <a:xfrm>
            <a:off x="4881283" y="27297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(C25)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75CD3-92EC-49B9-ACF3-1D750ED1C291}"/>
              </a:ext>
            </a:extLst>
          </p:cNvPr>
          <p:cNvSpPr txBox="1"/>
          <p:nvPr/>
        </p:nvSpPr>
        <p:spPr>
          <a:xfrm>
            <a:off x="4887134" y="23604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(C23)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B5B7F-FB2D-4BDA-B0C5-C4F4E0D64532}"/>
              </a:ext>
            </a:extLst>
          </p:cNvPr>
          <p:cNvSpPr txBox="1"/>
          <p:nvPr/>
        </p:nvSpPr>
        <p:spPr>
          <a:xfrm>
            <a:off x="2484592" y="313583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(C14)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7AA48-96F3-4C02-8649-DC05348F1F4D}"/>
              </a:ext>
            </a:extLst>
          </p:cNvPr>
          <p:cNvSpPr txBox="1"/>
          <p:nvPr/>
        </p:nvSpPr>
        <p:spPr>
          <a:xfrm>
            <a:off x="2484591" y="37633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(C13)</a:t>
            </a:r>
          </a:p>
        </p:txBody>
      </p:sp>
    </p:spTree>
    <p:extLst>
      <p:ext uri="{BB962C8B-B14F-4D97-AF65-F5344CB8AC3E}">
        <p14:creationId xmlns:p14="http://schemas.microsoft.com/office/powerpoint/2010/main" val="320890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88592-3C52-41D3-823F-76D081AE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3813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D6223-7FEC-49B3-8B8E-346326738C77}"/>
              </a:ext>
            </a:extLst>
          </p:cNvPr>
          <p:cNvSpPr txBox="1"/>
          <p:nvPr/>
        </p:nvSpPr>
        <p:spPr>
          <a:xfrm>
            <a:off x="0" y="0"/>
            <a:ext cx="967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“locked” motion, I think both the double bond and single bond need to rotate together.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93003-601D-4971-92A2-9CCE0EF7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419" y="-3517"/>
            <a:ext cx="2588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161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Office Theme</vt:lpstr>
      <vt:lpstr>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Torsion scan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Slochower</dc:creator>
  <cp:lastModifiedBy>David Slochower</cp:lastModifiedBy>
  <cp:revision>15</cp:revision>
  <dcterms:created xsi:type="dcterms:W3CDTF">2017-11-16T22:14:43Z</dcterms:created>
  <dcterms:modified xsi:type="dcterms:W3CDTF">2017-11-21T00:30:23Z</dcterms:modified>
</cp:coreProperties>
</file>