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5D585-A591-484D-BD24-08CB7D27CEA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16470-7C0D-4B6F-8AA4-24E62D7B428A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F2DC49C4-BF76-4864-9D57-0E1AB8312998}" type="parTrans" cxnId="{6695B7E7-2784-46E3-9DA8-2B9B7A2ACE29}">
      <dgm:prSet/>
      <dgm:spPr/>
      <dgm:t>
        <a:bodyPr/>
        <a:lstStyle/>
        <a:p>
          <a:endParaRPr lang="en-US"/>
        </a:p>
      </dgm:t>
    </dgm:pt>
    <dgm:pt modelId="{A2A0159A-13A6-473D-AE1E-1AD9C108E010}" type="sibTrans" cxnId="{6695B7E7-2784-46E3-9DA8-2B9B7A2ACE29}">
      <dgm:prSet/>
      <dgm:spPr/>
      <dgm:t>
        <a:bodyPr/>
        <a:lstStyle/>
        <a:p>
          <a:endParaRPr lang="en-US"/>
        </a:p>
      </dgm:t>
    </dgm:pt>
    <dgm:pt modelId="{00E570D5-17E7-4749-B3D9-1CDDC2CCF9D6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79EF320A-88DC-443B-BF41-30A292B9946D}" type="parTrans" cxnId="{A109E3AC-4BCA-4810-9977-2FF3EBE51F07}">
      <dgm:prSet/>
      <dgm:spPr/>
      <dgm:t>
        <a:bodyPr/>
        <a:lstStyle/>
        <a:p>
          <a:endParaRPr lang="en-US"/>
        </a:p>
      </dgm:t>
    </dgm:pt>
    <dgm:pt modelId="{F2BD8039-EBFA-4B97-886B-82D09FB9EE6A}" type="sibTrans" cxnId="{A109E3AC-4BCA-4810-9977-2FF3EBE51F07}">
      <dgm:prSet/>
      <dgm:spPr/>
      <dgm:t>
        <a:bodyPr/>
        <a:lstStyle/>
        <a:p>
          <a:endParaRPr lang="en-US"/>
        </a:p>
      </dgm:t>
    </dgm:pt>
    <dgm:pt modelId="{4E75FB6F-23D5-45EA-83A4-1F38E1BF2687}">
      <dgm:prSet phldrT="[Text]"/>
      <dgm:spPr/>
      <dgm:t>
        <a:bodyPr/>
        <a:lstStyle/>
        <a:p>
          <a:r>
            <a:rPr lang="en-US" dirty="0" smtClean="0"/>
            <a:t>Adapting to Client</a:t>
          </a:r>
          <a:endParaRPr lang="en-US" dirty="0"/>
        </a:p>
      </dgm:t>
    </dgm:pt>
    <dgm:pt modelId="{410B7C6E-645E-4BF7-AB25-4E6208929ABA}" type="parTrans" cxnId="{C9D83B8E-1B74-4F88-9553-838913DA3FEF}">
      <dgm:prSet/>
      <dgm:spPr/>
      <dgm:t>
        <a:bodyPr/>
        <a:lstStyle/>
        <a:p>
          <a:endParaRPr lang="en-US"/>
        </a:p>
      </dgm:t>
    </dgm:pt>
    <dgm:pt modelId="{33031A46-FAC9-4A52-A00A-0EEF07B3B2B3}" type="sibTrans" cxnId="{C9D83B8E-1B74-4F88-9553-838913DA3FEF}">
      <dgm:prSet/>
      <dgm:spPr/>
      <dgm:t>
        <a:bodyPr/>
        <a:lstStyle/>
        <a:p>
          <a:endParaRPr lang="en-US"/>
        </a:p>
      </dgm:t>
    </dgm:pt>
    <dgm:pt modelId="{2EDFDCCC-F4CE-4055-B5A9-29384ABCE9BF}">
      <dgm:prSet phldrT="[Text]"/>
      <dgm:spPr/>
      <dgm:t>
        <a:bodyPr/>
        <a:lstStyle/>
        <a:p>
          <a:r>
            <a:rPr lang="en-US" dirty="0" smtClean="0"/>
            <a:t>Client Connection</a:t>
          </a:r>
          <a:endParaRPr lang="en-US" dirty="0"/>
        </a:p>
      </dgm:t>
    </dgm:pt>
    <dgm:pt modelId="{B4791627-9105-4299-A90E-AD8BB81BAC91}" type="parTrans" cxnId="{6444FA08-230E-4134-9248-28E10EF1C282}">
      <dgm:prSet/>
      <dgm:spPr/>
      <dgm:t>
        <a:bodyPr/>
        <a:lstStyle/>
        <a:p>
          <a:endParaRPr lang="en-US"/>
        </a:p>
      </dgm:t>
    </dgm:pt>
    <dgm:pt modelId="{70A24035-0C57-4188-844D-47C021FAAA1D}" type="sibTrans" cxnId="{6444FA08-230E-4134-9248-28E10EF1C282}">
      <dgm:prSet/>
      <dgm:spPr/>
      <dgm:t>
        <a:bodyPr/>
        <a:lstStyle/>
        <a:p>
          <a:endParaRPr lang="en-US"/>
        </a:p>
      </dgm:t>
    </dgm:pt>
    <dgm:pt modelId="{11A91067-8756-4779-BEB5-ADC36EBDEB77}">
      <dgm:prSet phldrT="[Text]"/>
      <dgm:spPr/>
      <dgm:t>
        <a:bodyPr/>
        <a:lstStyle/>
        <a:p>
          <a:r>
            <a:rPr lang="en-US" dirty="0" smtClean="0"/>
            <a:t>Formats</a:t>
          </a:r>
          <a:endParaRPr lang="en-US" dirty="0"/>
        </a:p>
      </dgm:t>
    </dgm:pt>
    <dgm:pt modelId="{62854D9D-CAAA-45E9-A96F-3E1FE2B717C3}" type="parTrans" cxnId="{1A3FC7AC-91EB-4E15-B625-14673B24AAA4}">
      <dgm:prSet/>
      <dgm:spPr/>
      <dgm:t>
        <a:bodyPr/>
        <a:lstStyle/>
        <a:p>
          <a:endParaRPr lang="en-US"/>
        </a:p>
      </dgm:t>
    </dgm:pt>
    <dgm:pt modelId="{A852F4F7-CF58-4E82-BB76-7A31CAAD20E3}" type="sibTrans" cxnId="{1A3FC7AC-91EB-4E15-B625-14673B24AAA4}">
      <dgm:prSet/>
      <dgm:spPr/>
      <dgm:t>
        <a:bodyPr/>
        <a:lstStyle/>
        <a:p>
          <a:endParaRPr lang="en-US"/>
        </a:p>
      </dgm:t>
    </dgm:pt>
    <dgm:pt modelId="{BAA1831D-4AD4-429E-84DB-C227E4CE1CC9}">
      <dgm:prSet phldrT="[Text]"/>
      <dgm:spPr/>
      <dgm:t>
        <a:bodyPr/>
        <a:lstStyle/>
        <a:p>
          <a:r>
            <a:rPr lang="en-US" dirty="0" smtClean="0"/>
            <a:t>Following Rules</a:t>
          </a:r>
          <a:endParaRPr lang="en-US" dirty="0"/>
        </a:p>
      </dgm:t>
    </dgm:pt>
    <dgm:pt modelId="{C4C3912E-9B63-4499-AEE3-253CD89650E3}" type="parTrans" cxnId="{06B16AD9-B0E5-4733-8F4E-06455D10CEAE}">
      <dgm:prSet/>
      <dgm:spPr/>
      <dgm:t>
        <a:bodyPr/>
        <a:lstStyle/>
        <a:p>
          <a:endParaRPr lang="en-US"/>
        </a:p>
      </dgm:t>
    </dgm:pt>
    <dgm:pt modelId="{84425BA3-1C29-4427-AF8B-58884C524E43}" type="sibTrans" cxnId="{06B16AD9-B0E5-4733-8F4E-06455D10CEAE}">
      <dgm:prSet/>
      <dgm:spPr/>
      <dgm:t>
        <a:bodyPr/>
        <a:lstStyle/>
        <a:p>
          <a:endParaRPr lang="en-US"/>
        </a:p>
      </dgm:t>
    </dgm:pt>
    <dgm:pt modelId="{74902A8E-B90D-4EF4-BFF4-455C560F3B18}">
      <dgm:prSet phldrT="[Text]"/>
      <dgm:spPr/>
      <dgm:t>
        <a:bodyPr/>
        <a:lstStyle/>
        <a:p>
          <a:r>
            <a:rPr lang="en-US" dirty="0" smtClean="0"/>
            <a:t>Do/Die decisions</a:t>
          </a:r>
          <a:endParaRPr lang="en-US" dirty="0"/>
        </a:p>
      </dgm:t>
    </dgm:pt>
    <dgm:pt modelId="{A4AA625D-7569-4CBD-B245-061040708654}" type="parTrans" cxnId="{95FC156F-84B8-4120-8BA0-93324EC9C56E}">
      <dgm:prSet/>
      <dgm:spPr/>
      <dgm:t>
        <a:bodyPr/>
        <a:lstStyle/>
        <a:p>
          <a:endParaRPr lang="en-US"/>
        </a:p>
      </dgm:t>
    </dgm:pt>
    <dgm:pt modelId="{F0E4A7EE-0D0C-4345-85B1-99F7C43815A7}" type="sibTrans" cxnId="{95FC156F-84B8-4120-8BA0-93324EC9C56E}">
      <dgm:prSet/>
      <dgm:spPr/>
      <dgm:t>
        <a:bodyPr/>
        <a:lstStyle/>
        <a:p>
          <a:endParaRPr lang="en-US"/>
        </a:p>
      </dgm:t>
    </dgm:pt>
    <dgm:pt modelId="{5311AF40-A05F-448B-AAE7-178B0EA3B401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0F9934CB-3A71-47D5-88E1-06E549364C41}" type="parTrans" cxnId="{B2C3ABEE-0F68-4060-BC46-0BAEBB341A24}">
      <dgm:prSet/>
      <dgm:spPr/>
      <dgm:t>
        <a:bodyPr/>
        <a:lstStyle/>
        <a:p>
          <a:endParaRPr lang="en-US"/>
        </a:p>
      </dgm:t>
    </dgm:pt>
    <dgm:pt modelId="{F1EA2795-9CEC-4AEC-B68B-D8FA336DAC36}" type="sibTrans" cxnId="{B2C3ABEE-0F68-4060-BC46-0BAEBB341A24}">
      <dgm:prSet/>
      <dgm:spPr/>
      <dgm:t>
        <a:bodyPr/>
        <a:lstStyle/>
        <a:p>
          <a:endParaRPr lang="en-US"/>
        </a:p>
      </dgm:t>
    </dgm:pt>
    <dgm:pt modelId="{5746E46D-E3D3-4A81-9FF2-DAB58B932613}">
      <dgm:prSet phldrT="[Text]"/>
      <dgm:spPr/>
      <dgm:t>
        <a:bodyPr/>
        <a:lstStyle/>
        <a:p>
          <a:r>
            <a:rPr lang="en-US" dirty="0" smtClean="0"/>
            <a:t>Protocols</a:t>
          </a:r>
          <a:endParaRPr lang="en-US" dirty="0"/>
        </a:p>
      </dgm:t>
    </dgm:pt>
    <dgm:pt modelId="{E4ED8C54-A917-4C16-AFC0-1E8120D04FA4}" type="parTrans" cxnId="{24F79FBC-759D-4060-806C-DAD736930F29}">
      <dgm:prSet/>
      <dgm:spPr/>
      <dgm:t>
        <a:bodyPr/>
        <a:lstStyle/>
        <a:p>
          <a:endParaRPr lang="en-US"/>
        </a:p>
      </dgm:t>
    </dgm:pt>
    <dgm:pt modelId="{607FD451-35CD-421B-9F7B-C993B08E1655}" type="sibTrans" cxnId="{24F79FBC-759D-4060-806C-DAD736930F29}">
      <dgm:prSet/>
      <dgm:spPr/>
      <dgm:t>
        <a:bodyPr/>
        <a:lstStyle/>
        <a:p>
          <a:endParaRPr lang="en-US"/>
        </a:p>
      </dgm:t>
    </dgm:pt>
    <dgm:pt modelId="{AF5DE3BB-8BBA-42E3-A112-0B1FC56A6257}">
      <dgm:prSet phldrT="[Text]"/>
      <dgm:spPr/>
      <dgm:t>
        <a:bodyPr/>
        <a:lstStyle/>
        <a:p>
          <a:r>
            <a:rPr lang="en-US" dirty="0" smtClean="0"/>
            <a:t>Encodings</a:t>
          </a:r>
          <a:endParaRPr lang="en-US" dirty="0"/>
        </a:p>
      </dgm:t>
    </dgm:pt>
    <dgm:pt modelId="{1EE3DD7B-DD61-4E8E-9983-27A049F5F2E2}" type="parTrans" cxnId="{FAFEF167-895E-4799-AC7D-DD5A583E3ABD}">
      <dgm:prSet/>
      <dgm:spPr/>
      <dgm:t>
        <a:bodyPr/>
        <a:lstStyle/>
        <a:p>
          <a:endParaRPr lang="en-US"/>
        </a:p>
      </dgm:t>
    </dgm:pt>
    <dgm:pt modelId="{F335EA98-46B2-43D3-A5EF-734FCBC21642}" type="sibTrans" cxnId="{FAFEF167-895E-4799-AC7D-DD5A583E3ABD}">
      <dgm:prSet/>
      <dgm:spPr/>
      <dgm:t>
        <a:bodyPr/>
        <a:lstStyle/>
        <a:p>
          <a:endParaRPr lang="en-US"/>
        </a:p>
      </dgm:t>
    </dgm:pt>
    <dgm:pt modelId="{298F7D59-9EAB-4508-A76E-7BAD8265626A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91C96194-1BEA-41D6-AAAF-B835D978330B}" type="parTrans" cxnId="{2FA15D3F-1362-49B7-88BB-5C139999EE6F}">
      <dgm:prSet/>
      <dgm:spPr/>
      <dgm:t>
        <a:bodyPr/>
        <a:lstStyle/>
        <a:p>
          <a:endParaRPr lang="en-US"/>
        </a:p>
      </dgm:t>
    </dgm:pt>
    <dgm:pt modelId="{D35B3A62-F98E-40EC-BFD5-CCC4AB2B23F0}" type="sibTrans" cxnId="{2FA15D3F-1362-49B7-88BB-5C139999EE6F}">
      <dgm:prSet/>
      <dgm:spPr/>
      <dgm:t>
        <a:bodyPr/>
        <a:lstStyle/>
        <a:p>
          <a:endParaRPr lang="en-US"/>
        </a:p>
      </dgm:t>
    </dgm:pt>
    <dgm:pt modelId="{15B33C6F-6CCB-44D4-86CD-BFE974583AEF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D9F4B18B-5F9C-4D0E-9F3A-4D46C272B931}" type="parTrans" cxnId="{96FFE251-4105-45A8-A6B1-ECC05127838D}">
      <dgm:prSet/>
      <dgm:spPr/>
      <dgm:t>
        <a:bodyPr/>
        <a:lstStyle/>
        <a:p>
          <a:endParaRPr lang="en-US"/>
        </a:p>
      </dgm:t>
    </dgm:pt>
    <dgm:pt modelId="{BB7904C6-4175-448A-AE9A-E103AA8F241A}" type="sibTrans" cxnId="{96FFE251-4105-45A8-A6B1-ECC05127838D}">
      <dgm:prSet/>
      <dgm:spPr/>
      <dgm:t>
        <a:bodyPr/>
        <a:lstStyle/>
        <a:p>
          <a:endParaRPr lang="en-US"/>
        </a:p>
      </dgm:t>
    </dgm:pt>
    <dgm:pt modelId="{BB725768-5A75-416E-A19A-428E8B2DDC18}">
      <dgm:prSet phldrT="[Text]"/>
      <dgm:spPr/>
      <dgm:t>
        <a:bodyPr/>
        <a:lstStyle/>
        <a:p>
          <a:r>
            <a:rPr lang="en-US" dirty="0" smtClean="0"/>
            <a:t>Authenticate</a:t>
          </a:r>
          <a:endParaRPr lang="en-US" dirty="0"/>
        </a:p>
      </dgm:t>
    </dgm:pt>
    <dgm:pt modelId="{BDBF1D1B-766F-4A5D-A39C-ECB3FFA1C4DF}" type="parTrans" cxnId="{9877C4D2-1D33-4BB1-9EBB-C39439FEF954}">
      <dgm:prSet/>
      <dgm:spPr/>
      <dgm:t>
        <a:bodyPr/>
        <a:lstStyle/>
        <a:p>
          <a:endParaRPr lang="en-US"/>
        </a:p>
      </dgm:t>
    </dgm:pt>
    <dgm:pt modelId="{AF0B8321-A353-4784-84FF-64961ABBD518}" type="sibTrans" cxnId="{9877C4D2-1D33-4BB1-9EBB-C39439FEF954}">
      <dgm:prSet/>
      <dgm:spPr/>
      <dgm:t>
        <a:bodyPr/>
        <a:lstStyle/>
        <a:p>
          <a:endParaRPr lang="en-US"/>
        </a:p>
      </dgm:t>
    </dgm:pt>
    <dgm:pt modelId="{87C850DE-B354-4298-B310-4A6B1788B887}">
      <dgm:prSet phldrT="[Text]"/>
      <dgm:spPr/>
      <dgm:t>
        <a:bodyPr/>
        <a:lstStyle/>
        <a:p>
          <a:r>
            <a:rPr lang="en-US" dirty="0" smtClean="0"/>
            <a:t>Auditability</a:t>
          </a:r>
          <a:endParaRPr lang="en-US" dirty="0"/>
        </a:p>
      </dgm:t>
    </dgm:pt>
    <dgm:pt modelId="{89AFF0F2-54EF-4BE0-8684-B845E86D7E52}" type="parTrans" cxnId="{23782E7F-D59F-4C41-9F27-FC1E72439D00}">
      <dgm:prSet/>
      <dgm:spPr/>
      <dgm:t>
        <a:bodyPr/>
        <a:lstStyle/>
        <a:p>
          <a:endParaRPr lang="en-US"/>
        </a:p>
      </dgm:t>
    </dgm:pt>
    <dgm:pt modelId="{C3CE3B2C-9087-4BAD-B863-2AF775840527}" type="sibTrans" cxnId="{23782E7F-D59F-4C41-9F27-FC1E72439D00}">
      <dgm:prSet/>
      <dgm:spPr/>
      <dgm:t>
        <a:bodyPr/>
        <a:lstStyle/>
        <a:p>
          <a:endParaRPr lang="en-US"/>
        </a:p>
      </dgm:t>
    </dgm:pt>
    <dgm:pt modelId="{D355D169-38E2-4184-A294-D10AE4625F3E}">
      <dgm:prSet phldrT="[Text]"/>
      <dgm:spPr/>
      <dgm:t>
        <a:bodyPr/>
        <a:lstStyle/>
        <a:p>
          <a:r>
            <a:rPr lang="en-US" dirty="0" smtClean="0"/>
            <a:t>Logical Data Model</a:t>
          </a:r>
          <a:endParaRPr lang="en-US" dirty="0"/>
        </a:p>
      </dgm:t>
    </dgm:pt>
    <dgm:pt modelId="{5C99EB01-1495-4454-8406-5753FADA7CF7}" type="parTrans" cxnId="{CDC5DD15-3659-4EF1-A045-C6DAFE4B72AB}">
      <dgm:prSet/>
      <dgm:spPr/>
      <dgm:t>
        <a:bodyPr/>
        <a:lstStyle/>
        <a:p>
          <a:endParaRPr lang="en-US"/>
        </a:p>
      </dgm:t>
    </dgm:pt>
    <dgm:pt modelId="{1DB029A7-F983-4900-B59C-2D7D22122BDF}" type="sibTrans" cxnId="{CDC5DD15-3659-4EF1-A045-C6DAFE4B72AB}">
      <dgm:prSet/>
      <dgm:spPr/>
      <dgm:t>
        <a:bodyPr/>
        <a:lstStyle/>
        <a:p>
          <a:endParaRPr lang="en-US"/>
        </a:p>
      </dgm:t>
    </dgm:pt>
    <dgm:pt modelId="{3D71C8F9-86FF-4901-8A1C-98782DA4683C}">
      <dgm:prSet phldrT="[Text]"/>
      <dgm:spPr/>
      <dgm:t>
        <a:bodyPr/>
        <a:lstStyle/>
        <a:p>
          <a:r>
            <a:rPr lang="en-US" dirty="0" smtClean="0"/>
            <a:t>Query &amp; Operations</a:t>
          </a:r>
          <a:endParaRPr lang="en-US" dirty="0"/>
        </a:p>
      </dgm:t>
    </dgm:pt>
    <dgm:pt modelId="{5DA1AF18-C859-4896-9961-32C1D539247A}" type="parTrans" cxnId="{39F185EB-47EA-46DC-A86E-65B6B32DB21C}">
      <dgm:prSet/>
      <dgm:spPr/>
      <dgm:t>
        <a:bodyPr/>
        <a:lstStyle/>
        <a:p>
          <a:endParaRPr lang="en-US"/>
        </a:p>
      </dgm:t>
    </dgm:pt>
    <dgm:pt modelId="{0FC77BB9-6167-4559-ABAE-67BABB3EA5DF}" type="sibTrans" cxnId="{39F185EB-47EA-46DC-A86E-65B6B32DB21C}">
      <dgm:prSet/>
      <dgm:spPr/>
      <dgm:t>
        <a:bodyPr/>
        <a:lstStyle/>
        <a:p>
          <a:endParaRPr lang="en-US"/>
        </a:p>
      </dgm:t>
    </dgm:pt>
    <dgm:pt modelId="{086EEF5F-C526-4E94-B3F7-B765E308BB63}">
      <dgm:prSet phldrT="[Text]"/>
      <dgm:spPr/>
      <dgm:t>
        <a:bodyPr/>
        <a:lstStyle/>
        <a:p>
          <a:r>
            <a:rPr lang="en-US" dirty="0" smtClean="0"/>
            <a:t>Concrete Data Access</a:t>
          </a:r>
          <a:endParaRPr lang="en-US" dirty="0"/>
        </a:p>
      </dgm:t>
    </dgm:pt>
    <dgm:pt modelId="{B5DBC818-4DBE-418F-9145-0E7FAE65C404}" type="parTrans" cxnId="{BBB8E0C4-8FAF-4469-91B7-539105F3538D}">
      <dgm:prSet/>
      <dgm:spPr/>
      <dgm:t>
        <a:bodyPr/>
        <a:lstStyle/>
        <a:p>
          <a:endParaRPr lang="en-US"/>
        </a:p>
      </dgm:t>
    </dgm:pt>
    <dgm:pt modelId="{8FA376F3-9CFB-4215-A61D-72D396594750}" type="sibTrans" cxnId="{BBB8E0C4-8FAF-4469-91B7-539105F3538D}">
      <dgm:prSet/>
      <dgm:spPr/>
      <dgm:t>
        <a:bodyPr/>
        <a:lstStyle/>
        <a:p>
          <a:endParaRPr lang="en-US"/>
        </a:p>
      </dgm:t>
    </dgm:pt>
    <dgm:pt modelId="{BA0BF76E-4012-4ACD-A765-AEBF9AAD8EA2}">
      <dgm:prSet phldrT="[Text]"/>
      <dgm:spPr/>
      <dgm:t>
        <a:bodyPr/>
        <a:lstStyle/>
        <a:p>
          <a:r>
            <a:rPr lang="en-US" dirty="0" smtClean="0"/>
            <a:t>Logical Context</a:t>
          </a:r>
          <a:endParaRPr lang="en-US" dirty="0"/>
        </a:p>
      </dgm:t>
    </dgm:pt>
    <dgm:pt modelId="{89A7908C-B8CF-4EE5-BCDC-8F6215C5668D}" type="parTrans" cxnId="{F5C16549-13CE-4F19-802D-CBD59D45D33A}">
      <dgm:prSet/>
      <dgm:spPr/>
      <dgm:t>
        <a:bodyPr/>
        <a:lstStyle/>
        <a:p>
          <a:endParaRPr lang="en-US"/>
        </a:p>
      </dgm:t>
    </dgm:pt>
    <dgm:pt modelId="{643D2CB8-7C17-493C-A8F1-4767544A40AA}" type="sibTrans" cxnId="{F5C16549-13CE-4F19-802D-CBD59D45D33A}">
      <dgm:prSet/>
      <dgm:spPr/>
      <dgm:t>
        <a:bodyPr/>
        <a:lstStyle/>
        <a:p>
          <a:endParaRPr lang="en-US"/>
        </a:p>
      </dgm:t>
    </dgm:pt>
    <dgm:pt modelId="{C96ADF23-C3AC-48FB-B42B-26EFB0696A8B}">
      <dgm:prSet phldrT="[Text]"/>
      <dgm:spPr/>
      <dgm:t>
        <a:bodyPr/>
        <a:lstStyle/>
        <a:p>
          <a:r>
            <a:rPr lang="en-US" dirty="0" err="1" smtClean="0"/>
            <a:t>IUnitOfWork</a:t>
          </a:r>
          <a:endParaRPr lang="en-US" dirty="0"/>
        </a:p>
      </dgm:t>
    </dgm:pt>
    <dgm:pt modelId="{B61D95CD-FA0E-4A89-BAD6-A23691BAA69F}" type="parTrans" cxnId="{C71D254B-145A-4193-BD69-F20C7BAFF2CF}">
      <dgm:prSet/>
      <dgm:spPr/>
      <dgm:t>
        <a:bodyPr/>
        <a:lstStyle/>
        <a:p>
          <a:endParaRPr lang="en-US"/>
        </a:p>
      </dgm:t>
    </dgm:pt>
    <dgm:pt modelId="{B08427BE-2D74-4F15-9A92-BA53BB5F2FD7}" type="sibTrans" cxnId="{C71D254B-145A-4193-BD69-F20C7BAFF2CF}">
      <dgm:prSet/>
      <dgm:spPr/>
      <dgm:t>
        <a:bodyPr/>
        <a:lstStyle/>
        <a:p>
          <a:endParaRPr lang="en-US"/>
        </a:p>
      </dgm:t>
    </dgm:pt>
    <dgm:pt modelId="{58AAFEE2-31E0-4899-B41B-D789885FC2B3}">
      <dgm:prSet phldrT="[Text]"/>
      <dgm:spPr/>
      <dgm:t>
        <a:bodyPr/>
        <a:lstStyle/>
        <a:p>
          <a:r>
            <a:rPr lang="en-US" dirty="0" smtClean="0"/>
            <a:t>Abstract, Uniform Data Access</a:t>
          </a:r>
          <a:endParaRPr lang="en-US" dirty="0"/>
        </a:p>
      </dgm:t>
    </dgm:pt>
    <dgm:pt modelId="{93047003-CD94-410C-8811-B9112B2DD58A}" type="sibTrans" cxnId="{5D89FA1A-F648-4F7A-94AB-D740A0679D3A}">
      <dgm:prSet/>
      <dgm:spPr/>
      <dgm:t>
        <a:bodyPr/>
        <a:lstStyle/>
        <a:p>
          <a:endParaRPr lang="en-US"/>
        </a:p>
      </dgm:t>
    </dgm:pt>
    <dgm:pt modelId="{DF0DEE64-3528-43C3-8418-6E2AEFE64721}" type="parTrans" cxnId="{5D89FA1A-F648-4F7A-94AB-D740A0679D3A}">
      <dgm:prSet/>
      <dgm:spPr/>
      <dgm:t>
        <a:bodyPr/>
        <a:lstStyle/>
        <a:p>
          <a:endParaRPr lang="en-US"/>
        </a:p>
      </dgm:t>
    </dgm:pt>
    <dgm:pt modelId="{819542F4-CB7A-43E1-B903-793DA69DD8FA}">
      <dgm:prSet phldrT="[Text]"/>
      <dgm:spPr/>
      <dgm:t>
        <a:bodyPr/>
        <a:lstStyle/>
        <a:p>
          <a:r>
            <a:rPr lang="en-US" dirty="0" err="1" smtClean="0"/>
            <a:t>IRepository</a:t>
          </a:r>
          <a:endParaRPr lang="en-US" dirty="0"/>
        </a:p>
      </dgm:t>
    </dgm:pt>
    <dgm:pt modelId="{B70BADD1-340D-4BB2-8F30-C32BDA6B607C}" type="parTrans" cxnId="{FA00BA84-7144-4A39-B753-3CC2BE863BAE}">
      <dgm:prSet/>
      <dgm:spPr/>
      <dgm:t>
        <a:bodyPr/>
        <a:lstStyle/>
        <a:p>
          <a:endParaRPr lang="en-US"/>
        </a:p>
      </dgm:t>
    </dgm:pt>
    <dgm:pt modelId="{33E04E3C-0A23-4CAB-8790-A9D4FDDB2880}" type="sibTrans" cxnId="{FA00BA84-7144-4A39-B753-3CC2BE863BAE}">
      <dgm:prSet/>
      <dgm:spPr/>
      <dgm:t>
        <a:bodyPr/>
        <a:lstStyle/>
        <a:p>
          <a:endParaRPr lang="en-US"/>
        </a:p>
      </dgm:t>
    </dgm:pt>
    <dgm:pt modelId="{32926B90-411E-413C-99CD-460FD6C48901}">
      <dgm:prSet phldrT="[Text]"/>
      <dgm:spPr/>
      <dgm:t>
        <a:bodyPr/>
        <a:lstStyle/>
        <a:p>
          <a:r>
            <a:rPr lang="en-US" dirty="0" smtClean="0"/>
            <a:t>(Physical) Data Model</a:t>
          </a:r>
          <a:endParaRPr lang="en-US" dirty="0"/>
        </a:p>
      </dgm:t>
    </dgm:pt>
    <dgm:pt modelId="{63060912-432C-4F90-8F7E-73C0BFB30011}" type="parTrans" cxnId="{2C1526D2-0170-4AF7-91D0-51F772A3088C}">
      <dgm:prSet/>
      <dgm:spPr/>
      <dgm:t>
        <a:bodyPr/>
        <a:lstStyle/>
        <a:p>
          <a:endParaRPr lang="en-US"/>
        </a:p>
      </dgm:t>
    </dgm:pt>
    <dgm:pt modelId="{34DFCF22-A047-4349-B853-34725F1FBCCF}" type="sibTrans" cxnId="{2C1526D2-0170-4AF7-91D0-51F772A3088C}">
      <dgm:prSet/>
      <dgm:spPr/>
      <dgm:t>
        <a:bodyPr/>
        <a:lstStyle/>
        <a:p>
          <a:endParaRPr lang="en-US"/>
        </a:p>
      </dgm:t>
    </dgm:pt>
    <dgm:pt modelId="{2A8A2019-8FC1-45A4-BDCA-59E0C1034F7F}">
      <dgm:prSet phldrT="[Text]"/>
      <dgm:spPr/>
      <dgm:t>
        <a:bodyPr/>
        <a:lstStyle/>
        <a:p>
          <a:r>
            <a:rPr lang="en-US" dirty="0" smtClean="0"/>
            <a:t>ACID Properties?</a:t>
          </a:r>
          <a:endParaRPr lang="en-US" dirty="0"/>
        </a:p>
      </dgm:t>
    </dgm:pt>
    <dgm:pt modelId="{329E347D-B555-43E1-8A55-1EFAA8DEFB15}" type="parTrans" cxnId="{2B5DAADF-EB21-48A5-A57E-78AED0F4BCDD}">
      <dgm:prSet/>
      <dgm:spPr/>
      <dgm:t>
        <a:bodyPr/>
        <a:lstStyle/>
        <a:p>
          <a:endParaRPr lang="en-US"/>
        </a:p>
      </dgm:t>
    </dgm:pt>
    <dgm:pt modelId="{94740A9F-1CEC-43A0-AC85-844DDF623696}" type="sibTrans" cxnId="{2B5DAADF-EB21-48A5-A57E-78AED0F4BCDD}">
      <dgm:prSet/>
      <dgm:spPr/>
      <dgm:t>
        <a:bodyPr/>
        <a:lstStyle/>
        <a:p>
          <a:endParaRPr lang="en-US"/>
        </a:p>
      </dgm:t>
    </dgm:pt>
    <dgm:pt modelId="{4C05772E-2B48-4CA0-BB4B-2443DB444F4B}">
      <dgm:prSet phldrT="[Text]"/>
      <dgm:spPr/>
      <dgm:t>
        <a:bodyPr/>
        <a:lstStyle/>
        <a:p>
          <a:r>
            <a:rPr lang="en-US" smtClean="0"/>
            <a:t>CRUD</a:t>
          </a:r>
          <a:endParaRPr lang="en-US" dirty="0"/>
        </a:p>
      </dgm:t>
    </dgm:pt>
    <dgm:pt modelId="{86B7E340-E542-45E3-B220-7EDA159ECB90}" type="parTrans" cxnId="{DCA4A671-18CC-4730-BFA3-FB6F0776BCBC}">
      <dgm:prSet/>
      <dgm:spPr/>
      <dgm:t>
        <a:bodyPr/>
        <a:lstStyle/>
        <a:p>
          <a:endParaRPr lang="en-US"/>
        </a:p>
      </dgm:t>
    </dgm:pt>
    <dgm:pt modelId="{5ABE47E0-36A1-442D-80FA-53B7F3CC2D9D}" type="sibTrans" cxnId="{DCA4A671-18CC-4730-BFA3-FB6F0776BCBC}">
      <dgm:prSet/>
      <dgm:spPr/>
      <dgm:t>
        <a:bodyPr/>
        <a:lstStyle/>
        <a:p>
          <a:endParaRPr lang="en-US"/>
        </a:p>
      </dgm:t>
    </dgm:pt>
    <dgm:pt modelId="{B800709C-C733-4968-BC03-388551778EA7}" type="pres">
      <dgm:prSet presAssocID="{BF75D585-A591-484D-BD24-08CB7D27CEA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DFEC11-ED0A-46B8-AB00-66F192C2D7E9}" type="pres">
      <dgm:prSet presAssocID="{BF75D585-A591-484D-BD24-08CB7D27CEA3}" presName="hierFlow" presStyleCnt="0"/>
      <dgm:spPr/>
    </dgm:pt>
    <dgm:pt modelId="{608E94C8-ED52-4EE9-9690-42647D6CF1FB}" type="pres">
      <dgm:prSet presAssocID="{BF75D585-A591-484D-BD24-08CB7D27CEA3}" presName="firstBuf" presStyleCnt="0"/>
      <dgm:spPr/>
    </dgm:pt>
    <dgm:pt modelId="{47FC7C61-AD2A-4567-A0F7-71ACC8C55342}" type="pres">
      <dgm:prSet presAssocID="{BF75D585-A591-484D-BD24-08CB7D27CEA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D08073-26D9-4721-BA2B-CE3720435ACA}" type="pres">
      <dgm:prSet presAssocID="{DDC16470-7C0D-4B6F-8AA4-24E62D7B428A}" presName="Name14" presStyleCnt="0"/>
      <dgm:spPr/>
    </dgm:pt>
    <dgm:pt modelId="{4341C6C2-E86C-4BF1-8FEE-778DBFD5CE73}" type="pres">
      <dgm:prSet presAssocID="{DDC16470-7C0D-4B6F-8AA4-24E62D7B428A}" presName="level1Shape" presStyleLbl="node0" presStyleIdx="0" presStyleCnt="1">
        <dgm:presLayoutVars>
          <dgm:chPref val="3"/>
        </dgm:presLayoutVars>
      </dgm:prSet>
      <dgm:spPr/>
    </dgm:pt>
    <dgm:pt modelId="{F0846128-3B33-44E9-A8E5-821819739EA5}" type="pres">
      <dgm:prSet presAssocID="{DDC16470-7C0D-4B6F-8AA4-24E62D7B428A}" presName="hierChild2" presStyleCnt="0"/>
      <dgm:spPr/>
    </dgm:pt>
    <dgm:pt modelId="{384F8493-04A1-41BE-BC52-23224270A885}" type="pres">
      <dgm:prSet presAssocID="{79EF320A-88DC-443B-BF41-30A292B9946D}" presName="Name19" presStyleLbl="parChTrans1D2" presStyleIdx="0" presStyleCnt="1"/>
      <dgm:spPr/>
    </dgm:pt>
    <dgm:pt modelId="{99757D3E-DB0F-4816-84FB-B37FDC34AB9A}" type="pres">
      <dgm:prSet presAssocID="{00E570D5-17E7-4749-B3D9-1CDDC2CCF9D6}" presName="Name21" presStyleCnt="0"/>
      <dgm:spPr/>
    </dgm:pt>
    <dgm:pt modelId="{44CD5A43-EE42-4FA7-B344-F17A1227F375}" type="pres">
      <dgm:prSet presAssocID="{00E570D5-17E7-4749-B3D9-1CDDC2CCF9D6}" presName="level2Shape" presStyleLbl="node2" presStyleIdx="0" presStyleCnt="1"/>
      <dgm:spPr/>
      <dgm:t>
        <a:bodyPr/>
        <a:lstStyle/>
        <a:p>
          <a:endParaRPr lang="en-US"/>
        </a:p>
      </dgm:t>
    </dgm:pt>
    <dgm:pt modelId="{280CB331-A137-4654-B92F-699E91A8F752}" type="pres">
      <dgm:prSet presAssocID="{00E570D5-17E7-4749-B3D9-1CDDC2CCF9D6}" presName="hierChild3" presStyleCnt="0"/>
      <dgm:spPr/>
    </dgm:pt>
    <dgm:pt modelId="{3166EA43-A6C1-4D06-B16A-705BBECF81A0}" type="pres">
      <dgm:prSet presAssocID="{91C96194-1BEA-41D6-AAAF-B835D978330B}" presName="Name19" presStyleLbl="parChTrans1D3" presStyleIdx="0" presStyleCnt="1"/>
      <dgm:spPr/>
    </dgm:pt>
    <dgm:pt modelId="{251493A2-9973-4A16-AEBD-AC5E7A994433}" type="pres">
      <dgm:prSet presAssocID="{298F7D59-9EAB-4508-A76E-7BAD8265626A}" presName="Name21" presStyleCnt="0"/>
      <dgm:spPr/>
    </dgm:pt>
    <dgm:pt modelId="{42A370D6-AF4A-45D8-8825-FCECCDE00654}" type="pres">
      <dgm:prSet presAssocID="{298F7D59-9EAB-4508-A76E-7BAD8265626A}" presName="level2Shape" presStyleLbl="node3" presStyleIdx="0" presStyleCnt="1"/>
      <dgm:spPr/>
      <dgm:t>
        <a:bodyPr/>
        <a:lstStyle/>
        <a:p>
          <a:endParaRPr lang="en-US"/>
        </a:p>
      </dgm:t>
    </dgm:pt>
    <dgm:pt modelId="{6F8A3A26-9C06-4CAC-BAE7-321754B2E5A2}" type="pres">
      <dgm:prSet presAssocID="{298F7D59-9EAB-4508-A76E-7BAD8265626A}" presName="hierChild3" presStyleCnt="0"/>
      <dgm:spPr/>
    </dgm:pt>
    <dgm:pt modelId="{E26A1E06-B0CE-4C31-B856-EEB8EA1168FD}" type="pres">
      <dgm:prSet presAssocID="{D9F4B18B-5F9C-4D0E-9F3A-4D46C272B931}" presName="Name19" presStyleLbl="parChTrans1D4" presStyleIdx="0" presStyleCnt="1"/>
      <dgm:spPr/>
    </dgm:pt>
    <dgm:pt modelId="{D8CA61A7-3B2E-4A51-9AB1-F01D8B95F9A7}" type="pres">
      <dgm:prSet presAssocID="{15B33C6F-6CCB-44D4-86CD-BFE974583AEF}" presName="Name21" presStyleCnt="0"/>
      <dgm:spPr/>
    </dgm:pt>
    <dgm:pt modelId="{604DAA58-DD93-4138-B771-D48759437B22}" type="pres">
      <dgm:prSet presAssocID="{15B33C6F-6CCB-44D4-86CD-BFE974583AEF}" presName="level2Shape" presStyleLbl="node4" presStyleIdx="0" presStyleCnt="1"/>
      <dgm:spPr/>
      <dgm:t>
        <a:bodyPr/>
        <a:lstStyle/>
        <a:p>
          <a:endParaRPr lang="en-US"/>
        </a:p>
      </dgm:t>
    </dgm:pt>
    <dgm:pt modelId="{F45B33A6-B61F-49F1-8F82-FBF9F3333CB8}" type="pres">
      <dgm:prSet presAssocID="{15B33C6F-6CCB-44D4-86CD-BFE974583AEF}" presName="hierChild3" presStyleCnt="0"/>
      <dgm:spPr/>
    </dgm:pt>
    <dgm:pt modelId="{5E4DA209-89CF-4852-A685-88549CB60EA5}" type="pres">
      <dgm:prSet presAssocID="{BF75D585-A591-484D-BD24-08CB7D27CEA3}" presName="bgShapesFlow" presStyleCnt="0"/>
      <dgm:spPr/>
    </dgm:pt>
    <dgm:pt modelId="{33AB32FF-F117-4CB9-8D71-97D5765EBFD0}" type="pres">
      <dgm:prSet presAssocID="{4E75FB6F-23D5-45EA-83A4-1F38E1BF2687}" presName="rectComp" presStyleCnt="0"/>
      <dgm:spPr/>
    </dgm:pt>
    <dgm:pt modelId="{4576B450-E593-4DA9-9DF5-BE8ECA9452D7}" type="pres">
      <dgm:prSet presAssocID="{4E75FB6F-23D5-45EA-83A4-1F38E1BF2687}" presName="bgRect" presStyleLbl="bgShp" presStyleIdx="0" presStyleCnt="4" custLinFactNeighborX="23106" custLinFactNeighborY="-588"/>
      <dgm:spPr/>
      <dgm:t>
        <a:bodyPr/>
        <a:lstStyle/>
        <a:p>
          <a:endParaRPr lang="en-US"/>
        </a:p>
      </dgm:t>
    </dgm:pt>
    <dgm:pt modelId="{3C9BDD87-FD6E-408E-9123-B257D2B3721B}" type="pres">
      <dgm:prSet presAssocID="{4E75FB6F-23D5-45EA-83A4-1F38E1BF268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0B625-8985-43FB-BFF8-438B29B0C8A2}" type="pres">
      <dgm:prSet presAssocID="{4E75FB6F-23D5-45EA-83A4-1F38E1BF2687}" presName="spComp" presStyleCnt="0"/>
      <dgm:spPr/>
    </dgm:pt>
    <dgm:pt modelId="{B640C54B-A77B-4C8A-8CAA-5BEA0C6F17E4}" type="pres">
      <dgm:prSet presAssocID="{4E75FB6F-23D5-45EA-83A4-1F38E1BF2687}" presName="vSp" presStyleCnt="0"/>
      <dgm:spPr/>
    </dgm:pt>
    <dgm:pt modelId="{362D061A-70C1-4D73-9362-6ABCCFF15FFA}" type="pres">
      <dgm:prSet presAssocID="{BAA1831D-4AD4-429E-84DB-C227E4CE1CC9}" presName="rectComp" presStyleCnt="0"/>
      <dgm:spPr/>
    </dgm:pt>
    <dgm:pt modelId="{97AA4F26-6DAF-4577-9781-2E92516E351B}" type="pres">
      <dgm:prSet presAssocID="{BAA1831D-4AD4-429E-84DB-C227E4CE1CC9}" presName="bgRect" presStyleLbl="bgShp" presStyleIdx="1" presStyleCnt="4"/>
      <dgm:spPr/>
      <dgm:t>
        <a:bodyPr/>
        <a:lstStyle/>
        <a:p>
          <a:endParaRPr lang="en-US"/>
        </a:p>
      </dgm:t>
    </dgm:pt>
    <dgm:pt modelId="{F1BED008-A616-41FF-8577-7DAF95703BFF}" type="pres">
      <dgm:prSet presAssocID="{BAA1831D-4AD4-429E-84DB-C227E4CE1CC9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65094-5FCC-4B91-BA2D-FE33E0B49A9E}" type="pres">
      <dgm:prSet presAssocID="{BAA1831D-4AD4-429E-84DB-C227E4CE1CC9}" presName="spComp" presStyleCnt="0"/>
      <dgm:spPr/>
    </dgm:pt>
    <dgm:pt modelId="{9B9408C6-4BCE-4E5B-875F-4BA4F6BE88CD}" type="pres">
      <dgm:prSet presAssocID="{BAA1831D-4AD4-429E-84DB-C227E4CE1CC9}" presName="vSp" presStyleCnt="0"/>
      <dgm:spPr/>
    </dgm:pt>
    <dgm:pt modelId="{BE2F7E97-72BD-4AD0-82E5-87E4A4B580B1}" type="pres">
      <dgm:prSet presAssocID="{58AAFEE2-31E0-4899-B41B-D789885FC2B3}" presName="rectComp" presStyleCnt="0"/>
      <dgm:spPr/>
    </dgm:pt>
    <dgm:pt modelId="{9E9C527D-D84F-4500-87AE-E19ACE4AB084}" type="pres">
      <dgm:prSet presAssocID="{58AAFEE2-31E0-4899-B41B-D789885FC2B3}" presName="bgRect" presStyleLbl="bgShp" presStyleIdx="2" presStyleCnt="4"/>
      <dgm:spPr/>
      <dgm:t>
        <a:bodyPr/>
        <a:lstStyle/>
        <a:p>
          <a:endParaRPr lang="en-US"/>
        </a:p>
      </dgm:t>
    </dgm:pt>
    <dgm:pt modelId="{E6343F3E-FDF9-4292-B972-4EE1E6D4CE39}" type="pres">
      <dgm:prSet presAssocID="{58AAFEE2-31E0-4899-B41B-D789885FC2B3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50CDF-0C19-4340-A8E2-0CC676F4BAA8}" type="pres">
      <dgm:prSet presAssocID="{58AAFEE2-31E0-4899-B41B-D789885FC2B3}" presName="spComp" presStyleCnt="0"/>
      <dgm:spPr/>
    </dgm:pt>
    <dgm:pt modelId="{D2BDD08D-DEA8-4930-BC62-B90EA46B2C9C}" type="pres">
      <dgm:prSet presAssocID="{58AAFEE2-31E0-4899-B41B-D789885FC2B3}" presName="vSp" presStyleCnt="0"/>
      <dgm:spPr/>
    </dgm:pt>
    <dgm:pt modelId="{B0AE9D4A-6435-456C-8EE2-57AC127FE3BB}" type="pres">
      <dgm:prSet presAssocID="{086EEF5F-C526-4E94-B3F7-B765E308BB63}" presName="rectComp" presStyleCnt="0"/>
      <dgm:spPr/>
    </dgm:pt>
    <dgm:pt modelId="{1072C8ED-3E0A-4C0B-976C-9936CE2F57F7}" type="pres">
      <dgm:prSet presAssocID="{086EEF5F-C526-4E94-B3F7-B765E308BB63}" presName="bgRect" presStyleLbl="bgShp" presStyleIdx="3" presStyleCnt="4"/>
      <dgm:spPr/>
      <dgm:t>
        <a:bodyPr/>
        <a:lstStyle/>
        <a:p>
          <a:endParaRPr lang="en-US"/>
        </a:p>
      </dgm:t>
    </dgm:pt>
    <dgm:pt modelId="{CCC5FE92-A95B-4416-BA23-9861E073AF63}" type="pres">
      <dgm:prSet presAssocID="{086EEF5F-C526-4E94-B3F7-B765E308BB63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17C909-B1D0-44A3-9F90-501C718ED5CB}" type="presOf" srcId="{BF75D585-A591-484D-BD24-08CB7D27CEA3}" destId="{B800709C-C733-4968-BC03-388551778EA7}" srcOrd="0" destOrd="0" presId="urn:microsoft.com/office/officeart/2005/8/layout/hierarchy6"/>
    <dgm:cxn modelId="{5B801711-6F70-4F45-839C-4A02DC731EEA}" type="presOf" srcId="{C96ADF23-C3AC-48FB-B42B-26EFB0696A8B}" destId="{97AA4F26-6DAF-4577-9781-2E92516E351B}" srcOrd="0" destOrd="3" presId="urn:microsoft.com/office/officeart/2005/8/layout/hierarchy6"/>
    <dgm:cxn modelId="{BD17A4F3-4B30-4318-B111-D445BA6DC250}" type="presOf" srcId="{5311AF40-A05F-448B-AAE7-178B0EA3B401}" destId="{97AA4F26-6DAF-4577-9781-2E92516E351B}" srcOrd="0" destOrd="4" presId="urn:microsoft.com/office/officeart/2005/8/layout/hierarchy6"/>
    <dgm:cxn modelId="{5AA47B51-B5BF-4B61-9B4F-4951BE99BD5C}" type="presOf" srcId="{15B33C6F-6CCB-44D4-86CD-BFE974583AEF}" destId="{604DAA58-DD93-4138-B771-D48759437B22}" srcOrd="0" destOrd="0" presId="urn:microsoft.com/office/officeart/2005/8/layout/hierarchy6"/>
    <dgm:cxn modelId="{A109E3AC-4BCA-4810-9977-2FF3EBE51F07}" srcId="{DDC16470-7C0D-4B6F-8AA4-24E62D7B428A}" destId="{00E570D5-17E7-4749-B3D9-1CDDC2CCF9D6}" srcOrd="0" destOrd="0" parTransId="{79EF320A-88DC-443B-BF41-30A292B9946D}" sibTransId="{F2BD8039-EBFA-4B97-886B-82D09FB9EE6A}"/>
    <dgm:cxn modelId="{B2C3ABEE-0F68-4060-BC46-0BAEBB341A24}" srcId="{BAA1831D-4AD4-429E-84DB-C227E4CE1CC9}" destId="{5311AF40-A05F-448B-AAE7-178B0EA3B401}" srcOrd="1" destOrd="0" parTransId="{0F9934CB-3A71-47D5-88E1-06E549364C41}" sibTransId="{F1EA2795-9CEC-4AEC-B68B-D8FA336DAC36}"/>
    <dgm:cxn modelId="{6444FA08-230E-4134-9248-28E10EF1C282}" srcId="{4E75FB6F-23D5-45EA-83A4-1F38E1BF2687}" destId="{2EDFDCCC-F4CE-4055-B5A9-29384ABCE9BF}" srcOrd="0" destOrd="0" parTransId="{B4791627-9105-4299-A90E-AD8BB81BAC91}" sibTransId="{70A24035-0C57-4188-844D-47C021FAAA1D}"/>
    <dgm:cxn modelId="{82BBDCF3-92DB-4362-872E-C53FB643F198}" type="presOf" srcId="{87C850DE-B354-4298-B310-4A6B1788B887}" destId="{F1BED008-A616-41FF-8577-7DAF95703BFF}" srcOrd="1" destOrd="5" presId="urn:microsoft.com/office/officeart/2005/8/layout/hierarchy6"/>
    <dgm:cxn modelId="{8F586CDA-E038-44F0-89FA-FA4A8E1E0233}" type="presOf" srcId="{D355D169-38E2-4184-A294-D10AE4625F3E}" destId="{E6343F3E-FDF9-4292-B972-4EE1E6D4CE39}" srcOrd="1" destOrd="1" presId="urn:microsoft.com/office/officeart/2005/8/layout/hierarchy6"/>
    <dgm:cxn modelId="{B45601B9-7190-4A4B-9083-00BFF999A00B}" type="presOf" srcId="{3D71C8F9-86FF-4901-8A1C-98782DA4683C}" destId="{9E9C527D-D84F-4500-87AE-E19ACE4AB084}" srcOrd="0" destOrd="2" presId="urn:microsoft.com/office/officeart/2005/8/layout/hierarchy6"/>
    <dgm:cxn modelId="{DB2A6097-743B-445A-A739-BDE2AD39F61F}" type="presOf" srcId="{74902A8E-B90D-4EF4-BFF4-455C560F3B18}" destId="{F1BED008-A616-41FF-8577-7DAF95703BFF}" srcOrd="1" destOrd="2" presId="urn:microsoft.com/office/officeart/2005/8/layout/hierarchy6"/>
    <dgm:cxn modelId="{24F79FBC-759D-4060-806C-DAD736930F29}" srcId="{4E75FB6F-23D5-45EA-83A4-1F38E1BF2687}" destId="{5746E46D-E3D3-4A81-9FF2-DAB58B932613}" srcOrd="1" destOrd="0" parTransId="{E4ED8C54-A917-4C16-AFC0-1E8120D04FA4}" sibTransId="{607FD451-35CD-421B-9F7B-C993B08E1655}"/>
    <dgm:cxn modelId="{B0877DCD-1F1F-442B-985F-6196E309B539}" type="presOf" srcId="{819542F4-CB7A-43E1-B903-793DA69DD8FA}" destId="{9E9C527D-D84F-4500-87AE-E19ACE4AB084}" srcOrd="0" destOrd="3" presId="urn:microsoft.com/office/officeart/2005/8/layout/hierarchy6"/>
    <dgm:cxn modelId="{2C1526D2-0170-4AF7-91D0-51F772A3088C}" srcId="{086EEF5F-C526-4E94-B3F7-B765E308BB63}" destId="{32926B90-411E-413C-99CD-460FD6C48901}" srcOrd="0" destOrd="0" parTransId="{63060912-432C-4F90-8F7E-73C0BFB30011}" sibTransId="{34DFCF22-A047-4349-B853-34725F1FBCCF}"/>
    <dgm:cxn modelId="{C55B5415-9E45-4D7E-AB37-A0624E137832}" type="presOf" srcId="{5746E46D-E3D3-4A81-9FF2-DAB58B932613}" destId="{3C9BDD87-FD6E-408E-9123-B257D2B3721B}" srcOrd="1" destOrd="2" presId="urn:microsoft.com/office/officeart/2005/8/layout/hierarchy6"/>
    <dgm:cxn modelId="{4C19E426-67C6-4B39-9748-79F634EDB6F7}" type="presOf" srcId="{4E75FB6F-23D5-45EA-83A4-1F38E1BF2687}" destId="{4576B450-E593-4DA9-9DF5-BE8ECA9452D7}" srcOrd="0" destOrd="0" presId="urn:microsoft.com/office/officeart/2005/8/layout/hierarchy6"/>
    <dgm:cxn modelId="{95FC156F-84B8-4120-8BA0-93324EC9C56E}" srcId="{BA0BF76E-4012-4ACD-A765-AEBF9AAD8EA2}" destId="{74902A8E-B90D-4EF4-BFF4-455C560F3B18}" srcOrd="0" destOrd="0" parTransId="{A4AA625D-7569-4CBD-B245-061040708654}" sibTransId="{F0E4A7EE-0D0C-4345-85B1-99F7C43815A7}"/>
    <dgm:cxn modelId="{FA00BA84-7144-4A39-B753-3CC2BE863BAE}" srcId="{3D71C8F9-86FF-4901-8A1C-98782DA4683C}" destId="{819542F4-CB7A-43E1-B903-793DA69DD8FA}" srcOrd="0" destOrd="0" parTransId="{B70BADD1-340D-4BB2-8F30-C32BDA6B607C}" sibTransId="{33E04E3C-0A23-4CAB-8790-A9D4FDDB2880}"/>
    <dgm:cxn modelId="{F5C16549-13CE-4F19-802D-CBD59D45D33A}" srcId="{BAA1831D-4AD4-429E-84DB-C227E4CE1CC9}" destId="{BA0BF76E-4012-4ACD-A765-AEBF9AAD8EA2}" srcOrd="0" destOrd="0" parTransId="{89A7908C-B8CF-4EE5-BCDC-8F6215C5668D}" sibTransId="{643D2CB8-7C17-493C-A8F1-4767544A40AA}"/>
    <dgm:cxn modelId="{0D4D4EF3-1D29-4306-9D9C-E0B983711907}" type="presOf" srcId="{5311AF40-A05F-448B-AAE7-178B0EA3B401}" destId="{F1BED008-A616-41FF-8577-7DAF95703BFF}" srcOrd="1" destOrd="4" presId="urn:microsoft.com/office/officeart/2005/8/layout/hierarchy6"/>
    <dgm:cxn modelId="{2FA15D3F-1362-49B7-88BB-5C139999EE6F}" srcId="{00E570D5-17E7-4749-B3D9-1CDDC2CCF9D6}" destId="{298F7D59-9EAB-4508-A76E-7BAD8265626A}" srcOrd="0" destOrd="0" parTransId="{91C96194-1BEA-41D6-AAAF-B835D978330B}" sibTransId="{D35B3A62-F98E-40EC-BFD5-CCC4AB2B23F0}"/>
    <dgm:cxn modelId="{1C329DD8-325D-4685-8194-43ECBE453317}" type="presOf" srcId="{086EEF5F-C526-4E94-B3F7-B765E308BB63}" destId="{1072C8ED-3E0A-4C0B-976C-9936CE2F57F7}" srcOrd="0" destOrd="0" presId="urn:microsoft.com/office/officeart/2005/8/layout/hierarchy6"/>
    <dgm:cxn modelId="{CDC5DD15-3659-4EF1-A045-C6DAFE4B72AB}" srcId="{58AAFEE2-31E0-4899-B41B-D789885FC2B3}" destId="{D355D169-38E2-4184-A294-D10AE4625F3E}" srcOrd="0" destOrd="0" parTransId="{5C99EB01-1495-4454-8406-5753FADA7CF7}" sibTransId="{1DB029A7-F983-4900-B59C-2D7D22122BDF}"/>
    <dgm:cxn modelId="{1A3FC7AC-91EB-4E15-B625-14673B24AAA4}" srcId="{4E75FB6F-23D5-45EA-83A4-1F38E1BF2687}" destId="{11A91067-8756-4779-BEB5-ADC36EBDEB77}" srcOrd="2" destOrd="0" parTransId="{62854D9D-CAAA-45E9-A96F-3E1FE2B717C3}" sibTransId="{A852F4F7-CF58-4E82-BB76-7A31CAAD20E3}"/>
    <dgm:cxn modelId="{1833DBA1-8DDE-4E8C-ACE6-25B6A623D24A}" type="presOf" srcId="{AF5DE3BB-8BBA-42E3-A112-0B1FC56A6257}" destId="{3C9BDD87-FD6E-408E-9123-B257D2B3721B}" srcOrd="1" destOrd="4" presId="urn:microsoft.com/office/officeart/2005/8/layout/hierarchy6"/>
    <dgm:cxn modelId="{C521E6E9-7A1E-491F-B2D2-5E5FB70837E2}" type="presOf" srcId="{2A8A2019-8FC1-45A4-BDCA-59E0C1034F7F}" destId="{1072C8ED-3E0A-4C0B-976C-9936CE2F57F7}" srcOrd="0" destOrd="2" presId="urn:microsoft.com/office/officeart/2005/8/layout/hierarchy6"/>
    <dgm:cxn modelId="{5D89FA1A-F648-4F7A-94AB-D740A0679D3A}" srcId="{BF75D585-A591-484D-BD24-08CB7D27CEA3}" destId="{58AAFEE2-31E0-4899-B41B-D789885FC2B3}" srcOrd="3" destOrd="0" parTransId="{DF0DEE64-3528-43C3-8418-6E2AEFE64721}" sibTransId="{93047003-CD94-410C-8811-B9112B2DD58A}"/>
    <dgm:cxn modelId="{7026125B-86CB-48DC-8123-02DDA89AB34F}" type="presOf" srcId="{32926B90-411E-413C-99CD-460FD6C48901}" destId="{1072C8ED-3E0A-4C0B-976C-9936CE2F57F7}" srcOrd="0" destOrd="1" presId="urn:microsoft.com/office/officeart/2005/8/layout/hierarchy6"/>
    <dgm:cxn modelId="{73D5F16E-F6C3-43D2-BB00-AF1D62F84157}" type="presOf" srcId="{4C05772E-2B48-4CA0-BB4B-2443DB444F4B}" destId="{CCC5FE92-A95B-4416-BA23-9861E073AF63}" srcOrd="1" destOrd="3" presId="urn:microsoft.com/office/officeart/2005/8/layout/hierarchy6"/>
    <dgm:cxn modelId="{053E55F7-5AD3-497D-9BCA-79FFDD952502}" type="presOf" srcId="{AF5DE3BB-8BBA-42E3-A112-0B1FC56A6257}" destId="{4576B450-E593-4DA9-9DF5-BE8ECA9452D7}" srcOrd="0" destOrd="4" presId="urn:microsoft.com/office/officeart/2005/8/layout/hierarchy6"/>
    <dgm:cxn modelId="{6586FC12-2D99-48B2-AEB4-9C361E66E29D}" type="presOf" srcId="{DDC16470-7C0D-4B6F-8AA4-24E62D7B428A}" destId="{4341C6C2-E86C-4BF1-8FEE-778DBFD5CE73}" srcOrd="0" destOrd="0" presId="urn:microsoft.com/office/officeart/2005/8/layout/hierarchy6"/>
    <dgm:cxn modelId="{FAFEF167-895E-4799-AC7D-DD5A583E3ABD}" srcId="{4E75FB6F-23D5-45EA-83A4-1F38E1BF2687}" destId="{AF5DE3BB-8BBA-42E3-A112-0B1FC56A6257}" srcOrd="3" destOrd="0" parTransId="{1EE3DD7B-DD61-4E8E-9983-27A049F5F2E2}" sibTransId="{F335EA98-46B2-43D3-A5EF-734FCBC21642}"/>
    <dgm:cxn modelId="{1484A420-F562-4B45-98A8-FEF888C69B18}" type="presOf" srcId="{2EDFDCCC-F4CE-4055-B5A9-29384ABCE9BF}" destId="{3C9BDD87-FD6E-408E-9123-B257D2B3721B}" srcOrd="1" destOrd="1" presId="urn:microsoft.com/office/officeart/2005/8/layout/hierarchy6"/>
    <dgm:cxn modelId="{9F154A0E-4B26-42E7-AF68-05AA3E62074C}" type="presOf" srcId="{91C96194-1BEA-41D6-AAAF-B835D978330B}" destId="{3166EA43-A6C1-4D06-B16A-705BBECF81A0}" srcOrd="0" destOrd="0" presId="urn:microsoft.com/office/officeart/2005/8/layout/hierarchy6"/>
    <dgm:cxn modelId="{3C00DAB6-ED3B-46FE-89D9-F61BD5E629CE}" type="presOf" srcId="{11A91067-8756-4779-BEB5-ADC36EBDEB77}" destId="{3C9BDD87-FD6E-408E-9123-B257D2B3721B}" srcOrd="1" destOrd="3" presId="urn:microsoft.com/office/officeart/2005/8/layout/hierarchy6"/>
    <dgm:cxn modelId="{8E8E105D-1498-47AD-91D2-3FD5F21BDE1C}" type="presOf" srcId="{2EDFDCCC-F4CE-4055-B5A9-29384ABCE9BF}" destId="{4576B450-E593-4DA9-9DF5-BE8ECA9452D7}" srcOrd="0" destOrd="1" presId="urn:microsoft.com/office/officeart/2005/8/layout/hierarchy6"/>
    <dgm:cxn modelId="{96FFE251-4105-45A8-A6B1-ECC05127838D}" srcId="{298F7D59-9EAB-4508-A76E-7BAD8265626A}" destId="{15B33C6F-6CCB-44D4-86CD-BFE974583AEF}" srcOrd="0" destOrd="0" parTransId="{D9F4B18B-5F9C-4D0E-9F3A-4D46C272B931}" sibTransId="{BB7904C6-4175-448A-AE9A-E103AA8F241A}"/>
    <dgm:cxn modelId="{C3496EBF-76EA-4C02-91F2-EB4A55270384}" type="presOf" srcId="{5746E46D-E3D3-4A81-9FF2-DAB58B932613}" destId="{4576B450-E593-4DA9-9DF5-BE8ECA9452D7}" srcOrd="0" destOrd="2" presId="urn:microsoft.com/office/officeart/2005/8/layout/hierarchy6"/>
    <dgm:cxn modelId="{4B5AFD5F-D6D7-4016-9F69-CD3270F6B37F}" type="presOf" srcId="{BA0BF76E-4012-4ACD-A765-AEBF9AAD8EA2}" destId="{97AA4F26-6DAF-4577-9781-2E92516E351B}" srcOrd="0" destOrd="1" presId="urn:microsoft.com/office/officeart/2005/8/layout/hierarchy6"/>
    <dgm:cxn modelId="{99054ADE-388F-4B43-9499-A190C4CE5953}" type="presOf" srcId="{298F7D59-9EAB-4508-A76E-7BAD8265626A}" destId="{42A370D6-AF4A-45D8-8825-FCECCDE00654}" srcOrd="0" destOrd="0" presId="urn:microsoft.com/office/officeart/2005/8/layout/hierarchy6"/>
    <dgm:cxn modelId="{DCA4A671-18CC-4730-BFA3-FB6F0776BCBC}" srcId="{086EEF5F-C526-4E94-B3F7-B765E308BB63}" destId="{4C05772E-2B48-4CA0-BB4B-2443DB444F4B}" srcOrd="2" destOrd="0" parTransId="{86B7E340-E542-45E3-B220-7EDA159ECB90}" sibTransId="{5ABE47E0-36A1-442D-80FA-53B7F3CC2D9D}"/>
    <dgm:cxn modelId="{7A6F5344-4F98-4857-B36B-CCA4CD31A244}" type="presOf" srcId="{C96ADF23-C3AC-48FB-B42B-26EFB0696A8B}" destId="{F1BED008-A616-41FF-8577-7DAF95703BFF}" srcOrd="1" destOrd="3" presId="urn:microsoft.com/office/officeart/2005/8/layout/hierarchy6"/>
    <dgm:cxn modelId="{D054B380-BEF2-43A7-9EE5-44F94AFC07A5}" type="presOf" srcId="{086EEF5F-C526-4E94-B3F7-B765E308BB63}" destId="{CCC5FE92-A95B-4416-BA23-9861E073AF63}" srcOrd="1" destOrd="0" presId="urn:microsoft.com/office/officeart/2005/8/layout/hierarchy6"/>
    <dgm:cxn modelId="{FA9CD9D7-249E-4307-86B3-AE2AE8F3BFB8}" type="presOf" srcId="{74902A8E-B90D-4EF4-BFF4-455C560F3B18}" destId="{97AA4F26-6DAF-4577-9781-2E92516E351B}" srcOrd="0" destOrd="2" presId="urn:microsoft.com/office/officeart/2005/8/layout/hierarchy6"/>
    <dgm:cxn modelId="{9877C4D2-1D33-4BB1-9EBB-C39439FEF954}" srcId="{4E75FB6F-23D5-45EA-83A4-1F38E1BF2687}" destId="{BB725768-5A75-416E-A19A-428E8B2DDC18}" srcOrd="4" destOrd="0" parTransId="{BDBF1D1B-766F-4A5D-A39C-ECB3FFA1C4DF}" sibTransId="{AF0B8321-A353-4784-84FF-64961ABBD518}"/>
    <dgm:cxn modelId="{C9D83B8E-1B74-4F88-9553-838913DA3FEF}" srcId="{BF75D585-A591-484D-BD24-08CB7D27CEA3}" destId="{4E75FB6F-23D5-45EA-83A4-1F38E1BF2687}" srcOrd="1" destOrd="0" parTransId="{410B7C6E-645E-4BF7-AB25-4E6208929ABA}" sibTransId="{33031A46-FAC9-4A52-A00A-0EEF07B3B2B3}"/>
    <dgm:cxn modelId="{BBB8E0C4-8FAF-4469-91B7-539105F3538D}" srcId="{BF75D585-A591-484D-BD24-08CB7D27CEA3}" destId="{086EEF5F-C526-4E94-B3F7-B765E308BB63}" srcOrd="4" destOrd="0" parTransId="{B5DBC818-4DBE-418F-9145-0E7FAE65C404}" sibTransId="{8FA376F3-9CFB-4215-A61D-72D396594750}"/>
    <dgm:cxn modelId="{0B9AC3BB-F918-4F85-B3F1-6739B7994245}" type="presOf" srcId="{58AAFEE2-31E0-4899-B41B-D789885FC2B3}" destId="{E6343F3E-FDF9-4292-B972-4EE1E6D4CE39}" srcOrd="1" destOrd="0" presId="urn:microsoft.com/office/officeart/2005/8/layout/hierarchy6"/>
    <dgm:cxn modelId="{378B6CC9-61B6-47C9-B49A-7AD9DE8FC45B}" type="presOf" srcId="{BB725768-5A75-416E-A19A-428E8B2DDC18}" destId="{3C9BDD87-FD6E-408E-9123-B257D2B3721B}" srcOrd="1" destOrd="5" presId="urn:microsoft.com/office/officeart/2005/8/layout/hierarchy6"/>
    <dgm:cxn modelId="{2DAC70B0-F78F-4FCF-AE42-73D1DFAB9CFA}" type="presOf" srcId="{BAA1831D-4AD4-429E-84DB-C227E4CE1CC9}" destId="{F1BED008-A616-41FF-8577-7DAF95703BFF}" srcOrd="1" destOrd="0" presId="urn:microsoft.com/office/officeart/2005/8/layout/hierarchy6"/>
    <dgm:cxn modelId="{8EBB8709-1D4F-486E-9E86-ED575700A617}" type="presOf" srcId="{00E570D5-17E7-4749-B3D9-1CDDC2CCF9D6}" destId="{44CD5A43-EE42-4FA7-B344-F17A1227F375}" srcOrd="0" destOrd="0" presId="urn:microsoft.com/office/officeart/2005/8/layout/hierarchy6"/>
    <dgm:cxn modelId="{7D5C8708-6730-4743-A671-8C1B5ECFB184}" type="presOf" srcId="{32926B90-411E-413C-99CD-460FD6C48901}" destId="{CCC5FE92-A95B-4416-BA23-9861E073AF63}" srcOrd="1" destOrd="1" presId="urn:microsoft.com/office/officeart/2005/8/layout/hierarchy6"/>
    <dgm:cxn modelId="{39F185EB-47EA-46DC-A86E-65B6B32DB21C}" srcId="{58AAFEE2-31E0-4899-B41B-D789885FC2B3}" destId="{3D71C8F9-86FF-4901-8A1C-98782DA4683C}" srcOrd="1" destOrd="0" parTransId="{5DA1AF18-C859-4896-9961-32C1D539247A}" sibTransId="{0FC77BB9-6167-4559-ABAE-67BABB3EA5DF}"/>
    <dgm:cxn modelId="{23782E7F-D59F-4C41-9F27-FC1E72439D00}" srcId="{BAA1831D-4AD4-429E-84DB-C227E4CE1CC9}" destId="{87C850DE-B354-4298-B310-4A6B1788B887}" srcOrd="2" destOrd="0" parTransId="{89AFF0F2-54EF-4BE0-8684-B845E86D7E52}" sibTransId="{C3CE3B2C-9087-4BAD-B863-2AF775840527}"/>
    <dgm:cxn modelId="{2B5DAADF-EB21-48A5-A57E-78AED0F4BCDD}" srcId="{086EEF5F-C526-4E94-B3F7-B765E308BB63}" destId="{2A8A2019-8FC1-45A4-BDCA-59E0C1034F7F}" srcOrd="1" destOrd="0" parTransId="{329E347D-B555-43E1-8A55-1EFAA8DEFB15}" sibTransId="{94740A9F-1CEC-43A0-AC85-844DDF623696}"/>
    <dgm:cxn modelId="{7A3E1B9C-E5D3-4AC2-9F13-602A3CB56FBC}" type="presOf" srcId="{3D71C8F9-86FF-4901-8A1C-98782DA4683C}" destId="{E6343F3E-FDF9-4292-B972-4EE1E6D4CE39}" srcOrd="1" destOrd="2" presId="urn:microsoft.com/office/officeart/2005/8/layout/hierarchy6"/>
    <dgm:cxn modelId="{A9009BB9-20BA-48CE-A4B2-BEC05BEBA798}" type="presOf" srcId="{2A8A2019-8FC1-45A4-BDCA-59E0C1034F7F}" destId="{CCC5FE92-A95B-4416-BA23-9861E073AF63}" srcOrd="1" destOrd="2" presId="urn:microsoft.com/office/officeart/2005/8/layout/hierarchy6"/>
    <dgm:cxn modelId="{A4283B29-F989-44EA-A8B7-827016E33ACB}" type="presOf" srcId="{819542F4-CB7A-43E1-B903-793DA69DD8FA}" destId="{E6343F3E-FDF9-4292-B972-4EE1E6D4CE39}" srcOrd="1" destOrd="3" presId="urn:microsoft.com/office/officeart/2005/8/layout/hierarchy6"/>
    <dgm:cxn modelId="{6215763C-0064-4C3F-862F-E5AE492560E8}" type="presOf" srcId="{BA0BF76E-4012-4ACD-A765-AEBF9AAD8EA2}" destId="{F1BED008-A616-41FF-8577-7DAF95703BFF}" srcOrd="1" destOrd="1" presId="urn:microsoft.com/office/officeart/2005/8/layout/hierarchy6"/>
    <dgm:cxn modelId="{06B16AD9-B0E5-4733-8F4E-06455D10CEAE}" srcId="{BF75D585-A591-484D-BD24-08CB7D27CEA3}" destId="{BAA1831D-4AD4-429E-84DB-C227E4CE1CC9}" srcOrd="2" destOrd="0" parTransId="{C4C3912E-9B63-4499-AEE3-253CD89650E3}" sibTransId="{84425BA3-1C29-4427-AF8B-58884C524E43}"/>
    <dgm:cxn modelId="{36623C60-33C6-41C1-B733-CA5328AFE03F}" type="presOf" srcId="{D9F4B18B-5F9C-4D0E-9F3A-4D46C272B931}" destId="{E26A1E06-B0CE-4C31-B856-EEB8EA1168FD}" srcOrd="0" destOrd="0" presId="urn:microsoft.com/office/officeart/2005/8/layout/hierarchy6"/>
    <dgm:cxn modelId="{713B6025-14A6-4709-B055-9888809CB7DF}" type="presOf" srcId="{4E75FB6F-23D5-45EA-83A4-1F38E1BF2687}" destId="{3C9BDD87-FD6E-408E-9123-B257D2B3721B}" srcOrd="1" destOrd="0" presId="urn:microsoft.com/office/officeart/2005/8/layout/hierarchy6"/>
    <dgm:cxn modelId="{117BB53C-2169-47D1-9E62-F8CC0E5F4CF4}" type="presOf" srcId="{87C850DE-B354-4298-B310-4A6B1788B887}" destId="{97AA4F26-6DAF-4577-9781-2E92516E351B}" srcOrd="0" destOrd="5" presId="urn:microsoft.com/office/officeart/2005/8/layout/hierarchy6"/>
    <dgm:cxn modelId="{DB9DE41E-A19D-4A58-8E4F-FD41F20296FF}" type="presOf" srcId="{79EF320A-88DC-443B-BF41-30A292B9946D}" destId="{384F8493-04A1-41BE-BC52-23224270A885}" srcOrd="0" destOrd="0" presId="urn:microsoft.com/office/officeart/2005/8/layout/hierarchy6"/>
    <dgm:cxn modelId="{4D7E61CB-205A-4EE8-A2A2-E7E8C805B1CE}" type="presOf" srcId="{BAA1831D-4AD4-429E-84DB-C227E4CE1CC9}" destId="{97AA4F26-6DAF-4577-9781-2E92516E351B}" srcOrd="0" destOrd="0" presId="urn:microsoft.com/office/officeart/2005/8/layout/hierarchy6"/>
    <dgm:cxn modelId="{5F4CA136-E703-4318-BB5A-1BECB2143F12}" type="presOf" srcId="{11A91067-8756-4779-BEB5-ADC36EBDEB77}" destId="{4576B450-E593-4DA9-9DF5-BE8ECA9452D7}" srcOrd="0" destOrd="3" presId="urn:microsoft.com/office/officeart/2005/8/layout/hierarchy6"/>
    <dgm:cxn modelId="{FA499C10-9A69-4098-9B0A-B0C58E4B8587}" type="presOf" srcId="{58AAFEE2-31E0-4899-B41B-D789885FC2B3}" destId="{9E9C527D-D84F-4500-87AE-E19ACE4AB084}" srcOrd="0" destOrd="0" presId="urn:microsoft.com/office/officeart/2005/8/layout/hierarchy6"/>
    <dgm:cxn modelId="{6695B7E7-2784-46E3-9DA8-2B9B7A2ACE29}" srcId="{BF75D585-A591-484D-BD24-08CB7D27CEA3}" destId="{DDC16470-7C0D-4B6F-8AA4-24E62D7B428A}" srcOrd="0" destOrd="0" parTransId="{F2DC49C4-BF76-4864-9D57-0E1AB8312998}" sibTransId="{A2A0159A-13A6-473D-AE1E-1AD9C108E010}"/>
    <dgm:cxn modelId="{BEF2D3D1-3025-4DDB-B496-1CA07C76E6F6}" type="presOf" srcId="{4C05772E-2B48-4CA0-BB4B-2443DB444F4B}" destId="{1072C8ED-3E0A-4C0B-976C-9936CE2F57F7}" srcOrd="0" destOrd="3" presId="urn:microsoft.com/office/officeart/2005/8/layout/hierarchy6"/>
    <dgm:cxn modelId="{C71D254B-145A-4193-BD69-F20C7BAFF2CF}" srcId="{BA0BF76E-4012-4ACD-A765-AEBF9AAD8EA2}" destId="{C96ADF23-C3AC-48FB-B42B-26EFB0696A8B}" srcOrd="1" destOrd="0" parTransId="{B61D95CD-FA0E-4A89-BAD6-A23691BAA69F}" sibTransId="{B08427BE-2D74-4F15-9A92-BA53BB5F2FD7}"/>
    <dgm:cxn modelId="{78DDA63F-C931-4E2B-9FAE-2E69BDD8D27E}" type="presOf" srcId="{BB725768-5A75-416E-A19A-428E8B2DDC18}" destId="{4576B450-E593-4DA9-9DF5-BE8ECA9452D7}" srcOrd="0" destOrd="5" presId="urn:microsoft.com/office/officeart/2005/8/layout/hierarchy6"/>
    <dgm:cxn modelId="{65607D79-E7F6-4D95-9B29-FA8588D59C30}" type="presOf" srcId="{D355D169-38E2-4184-A294-D10AE4625F3E}" destId="{9E9C527D-D84F-4500-87AE-E19ACE4AB084}" srcOrd="0" destOrd="1" presId="urn:microsoft.com/office/officeart/2005/8/layout/hierarchy6"/>
    <dgm:cxn modelId="{8C471CC1-6ABA-4EAE-A55C-3A779C9D6EFD}" type="presParOf" srcId="{B800709C-C733-4968-BC03-388551778EA7}" destId="{63DFEC11-ED0A-46B8-AB00-66F192C2D7E9}" srcOrd="0" destOrd="0" presId="urn:microsoft.com/office/officeart/2005/8/layout/hierarchy6"/>
    <dgm:cxn modelId="{3D9C65E7-062B-471B-BFF1-C60545AF5576}" type="presParOf" srcId="{63DFEC11-ED0A-46B8-AB00-66F192C2D7E9}" destId="{608E94C8-ED52-4EE9-9690-42647D6CF1FB}" srcOrd="0" destOrd="0" presId="urn:microsoft.com/office/officeart/2005/8/layout/hierarchy6"/>
    <dgm:cxn modelId="{166A2DDA-25A4-4244-A9BA-CA8EEC9D77B8}" type="presParOf" srcId="{63DFEC11-ED0A-46B8-AB00-66F192C2D7E9}" destId="{47FC7C61-AD2A-4567-A0F7-71ACC8C55342}" srcOrd="1" destOrd="0" presId="urn:microsoft.com/office/officeart/2005/8/layout/hierarchy6"/>
    <dgm:cxn modelId="{796FABA4-E3E8-40D4-97E7-DD9049D6680F}" type="presParOf" srcId="{47FC7C61-AD2A-4567-A0F7-71ACC8C55342}" destId="{10D08073-26D9-4721-BA2B-CE3720435ACA}" srcOrd="0" destOrd="0" presId="urn:microsoft.com/office/officeart/2005/8/layout/hierarchy6"/>
    <dgm:cxn modelId="{8517C7E5-C607-48DF-8D28-A2FFC1389F37}" type="presParOf" srcId="{10D08073-26D9-4721-BA2B-CE3720435ACA}" destId="{4341C6C2-E86C-4BF1-8FEE-778DBFD5CE73}" srcOrd="0" destOrd="0" presId="urn:microsoft.com/office/officeart/2005/8/layout/hierarchy6"/>
    <dgm:cxn modelId="{B2D495B8-2050-4640-9703-136678226EE3}" type="presParOf" srcId="{10D08073-26D9-4721-BA2B-CE3720435ACA}" destId="{F0846128-3B33-44E9-A8E5-821819739EA5}" srcOrd="1" destOrd="0" presId="urn:microsoft.com/office/officeart/2005/8/layout/hierarchy6"/>
    <dgm:cxn modelId="{1D760743-AA7A-444A-BD11-475CC6EA5EB1}" type="presParOf" srcId="{F0846128-3B33-44E9-A8E5-821819739EA5}" destId="{384F8493-04A1-41BE-BC52-23224270A885}" srcOrd="0" destOrd="0" presId="urn:microsoft.com/office/officeart/2005/8/layout/hierarchy6"/>
    <dgm:cxn modelId="{46FE06D4-12FB-41D0-B3B2-35A9CF6B38F4}" type="presParOf" srcId="{F0846128-3B33-44E9-A8E5-821819739EA5}" destId="{99757D3E-DB0F-4816-84FB-B37FDC34AB9A}" srcOrd="1" destOrd="0" presId="urn:microsoft.com/office/officeart/2005/8/layout/hierarchy6"/>
    <dgm:cxn modelId="{D720E2CF-C6DF-4149-BF3C-C12204F57FA9}" type="presParOf" srcId="{99757D3E-DB0F-4816-84FB-B37FDC34AB9A}" destId="{44CD5A43-EE42-4FA7-B344-F17A1227F375}" srcOrd="0" destOrd="0" presId="urn:microsoft.com/office/officeart/2005/8/layout/hierarchy6"/>
    <dgm:cxn modelId="{2AC8D85D-0D9F-4D52-BFB8-A67A3F043611}" type="presParOf" srcId="{99757D3E-DB0F-4816-84FB-B37FDC34AB9A}" destId="{280CB331-A137-4654-B92F-699E91A8F752}" srcOrd="1" destOrd="0" presId="urn:microsoft.com/office/officeart/2005/8/layout/hierarchy6"/>
    <dgm:cxn modelId="{349AD081-B80B-466C-889E-606FCF0DF08A}" type="presParOf" srcId="{280CB331-A137-4654-B92F-699E91A8F752}" destId="{3166EA43-A6C1-4D06-B16A-705BBECF81A0}" srcOrd="0" destOrd="0" presId="urn:microsoft.com/office/officeart/2005/8/layout/hierarchy6"/>
    <dgm:cxn modelId="{32C9FA65-B795-4859-B6C9-2AFBB0C3ACC9}" type="presParOf" srcId="{280CB331-A137-4654-B92F-699E91A8F752}" destId="{251493A2-9973-4A16-AEBD-AC5E7A994433}" srcOrd="1" destOrd="0" presId="urn:microsoft.com/office/officeart/2005/8/layout/hierarchy6"/>
    <dgm:cxn modelId="{AEFEF060-99EC-460B-BEE9-522CAA6074D4}" type="presParOf" srcId="{251493A2-9973-4A16-AEBD-AC5E7A994433}" destId="{42A370D6-AF4A-45D8-8825-FCECCDE00654}" srcOrd="0" destOrd="0" presId="urn:microsoft.com/office/officeart/2005/8/layout/hierarchy6"/>
    <dgm:cxn modelId="{46FCF4A6-6A20-4702-92F4-24DD24EF60F3}" type="presParOf" srcId="{251493A2-9973-4A16-AEBD-AC5E7A994433}" destId="{6F8A3A26-9C06-4CAC-BAE7-321754B2E5A2}" srcOrd="1" destOrd="0" presId="urn:microsoft.com/office/officeart/2005/8/layout/hierarchy6"/>
    <dgm:cxn modelId="{25ACBA64-C102-4298-B22F-0D7743262C25}" type="presParOf" srcId="{6F8A3A26-9C06-4CAC-BAE7-321754B2E5A2}" destId="{E26A1E06-B0CE-4C31-B856-EEB8EA1168FD}" srcOrd="0" destOrd="0" presId="urn:microsoft.com/office/officeart/2005/8/layout/hierarchy6"/>
    <dgm:cxn modelId="{F8BE1B17-8CEE-4FC8-8346-D58DDB71B2AE}" type="presParOf" srcId="{6F8A3A26-9C06-4CAC-BAE7-321754B2E5A2}" destId="{D8CA61A7-3B2E-4A51-9AB1-F01D8B95F9A7}" srcOrd="1" destOrd="0" presId="urn:microsoft.com/office/officeart/2005/8/layout/hierarchy6"/>
    <dgm:cxn modelId="{4CB26895-84C2-4939-9180-AA61C8361B8E}" type="presParOf" srcId="{D8CA61A7-3B2E-4A51-9AB1-F01D8B95F9A7}" destId="{604DAA58-DD93-4138-B771-D48759437B22}" srcOrd="0" destOrd="0" presId="urn:microsoft.com/office/officeart/2005/8/layout/hierarchy6"/>
    <dgm:cxn modelId="{4CC046D2-C84F-406E-BAAD-6B4D0DCB2C89}" type="presParOf" srcId="{D8CA61A7-3B2E-4A51-9AB1-F01D8B95F9A7}" destId="{F45B33A6-B61F-49F1-8F82-FBF9F3333CB8}" srcOrd="1" destOrd="0" presId="urn:microsoft.com/office/officeart/2005/8/layout/hierarchy6"/>
    <dgm:cxn modelId="{7A60DC30-74FE-4B70-9A2E-866D2755DFE0}" type="presParOf" srcId="{B800709C-C733-4968-BC03-388551778EA7}" destId="{5E4DA209-89CF-4852-A685-88549CB60EA5}" srcOrd="1" destOrd="0" presId="urn:microsoft.com/office/officeart/2005/8/layout/hierarchy6"/>
    <dgm:cxn modelId="{9B6E6F79-AEE1-4E03-84A5-9A1C14FAA317}" type="presParOf" srcId="{5E4DA209-89CF-4852-A685-88549CB60EA5}" destId="{33AB32FF-F117-4CB9-8D71-97D5765EBFD0}" srcOrd="0" destOrd="0" presId="urn:microsoft.com/office/officeart/2005/8/layout/hierarchy6"/>
    <dgm:cxn modelId="{5FF3300E-82A4-4242-96CD-3FF6526B3D1A}" type="presParOf" srcId="{33AB32FF-F117-4CB9-8D71-97D5765EBFD0}" destId="{4576B450-E593-4DA9-9DF5-BE8ECA9452D7}" srcOrd="0" destOrd="0" presId="urn:microsoft.com/office/officeart/2005/8/layout/hierarchy6"/>
    <dgm:cxn modelId="{6187929A-F145-4859-8A22-1A13177AC298}" type="presParOf" srcId="{33AB32FF-F117-4CB9-8D71-97D5765EBFD0}" destId="{3C9BDD87-FD6E-408E-9123-B257D2B3721B}" srcOrd="1" destOrd="0" presId="urn:microsoft.com/office/officeart/2005/8/layout/hierarchy6"/>
    <dgm:cxn modelId="{C7695538-9428-422E-8D0C-46C59A86C08E}" type="presParOf" srcId="{5E4DA209-89CF-4852-A685-88549CB60EA5}" destId="{9FB0B625-8985-43FB-BFF8-438B29B0C8A2}" srcOrd="1" destOrd="0" presId="urn:microsoft.com/office/officeart/2005/8/layout/hierarchy6"/>
    <dgm:cxn modelId="{D4F658C0-A8D0-4A6B-BBE0-8A891E1795A4}" type="presParOf" srcId="{9FB0B625-8985-43FB-BFF8-438B29B0C8A2}" destId="{B640C54B-A77B-4C8A-8CAA-5BEA0C6F17E4}" srcOrd="0" destOrd="0" presId="urn:microsoft.com/office/officeart/2005/8/layout/hierarchy6"/>
    <dgm:cxn modelId="{D6443174-62AC-4580-8E41-3ECC63EB6AEC}" type="presParOf" srcId="{5E4DA209-89CF-4852-A685-88549CB60EA5}" destId="{362D061A-70C1-4D73-9362-6ABCCFF15FFA}" srcOrd="2" destOrd="0" presId="urn:microsoft.com/office/officeart/2005/8/layout/hierarchy6"/>
    <dgm:cxn modelId="{B7F1CCED-6160-4135-9ED9-E22AAAC43F98}" type="presParOf" srcId="{362D061A-70C1-4D73-9362-6ABCCFF15FFA}" destId="{97AA4F26-6DAF-4577-9781-2E92516E351B}" srcOrd="0" destOrd="0" presId="urn:microsoft.com/office/officeart/2005/8/layout/hierarchy6"/>
    <dgm:cxn modelId="{B2B80A8B-5A6F-4733-9533-640B9F25B88E}" type="presParOf" srcId="{362D061A-70C1-4D73-9362-6ABCCFF15FFA}" destId="{F1BED008-A616-41FF-8577-7DAF95703BFF}" srcOrd="1" destOrd="0" presId="urn:microsoft.com/office/officeart/2005/8/layout/hierarchy6"/>
    <dgm:cxn modelId="{3E127570-0E69-4ADB-9C14-C53E26A884EE}" type="presParOf" srcId="{5E4DA209-89CF-4852-A685-88549CB60EA5}" destId="{E7465094-5FCC-4B91-BA2D-FE33E0B49A9E}" srcOrd="3" destOrd="0" presId="urn:microsoft.com/office/officeart/2005/8/layout/hierarchy6"/>
    <dgm:cxn modelId="{91AD8F17-F884-43E8-9E5A-9E4416CE39E6}" type="presParOf" srcId="{E7465094-5FCC-4B91-BA2D-FE33E0B49A9E}" destId="{9B9408C6-4BCE-4E5B-875F-4BA4F6BE88CD}" srcOrd="0" destOrd="0" presId="urn:microsoft.com/office/officeart/2005/8/layout/hierarchy6"/>
    <dgm:cxn modelId="{83ABD986-9CE3-4905-A352-54144E810D43}" type="presParOf" srcId="{5E4DA209-89CF-4852-A685-88549CB60EA5}" destId="{BE2F7E97-72BD-4AD0-82E5-87E4A4B580B1}" srcOrd="4" destOrd="0" presId="urn:microsoft.com/office/officeart/2005/8/layout/hierarchy6"/>
    <dgm:cxn modelId="{0BC321FD-CFE6-4C50-A835-35D5B633A5DF}" type="presParOf" srcId="{BE2F7E97-72BD-4AD0-82E5-87E4A4B580B1}" destId="{9E9C527D-D84F-4500-87AE-E19ACE4AB084}" srcOrd="0" destOrd="0" presId="urn:microsoft.com/office/officeart/2005/8/layout/hierarchy6"/>
    <dgm:cxn modelId="{3F6CD6BD-0C45-498B-917A-1B92A97F8844}" type="presParOf" srcId="{BE2F7E97-72BD-4AD0-82E5-87E4A4B580B1}" destId="{E6343F3E-FDF9-4292-B972-4EE1E6D4CE39}" srcOrd="1" destOrd="0" presId="urn:microsoft.com/office/officeart/2005/8/layout/hierarchy6"/>
    <dgm:cxn modelId="{6CFD2EA8-08DC-4155-8BE1-D590F470BA74}" type="presParOf" srcId="{5E4DA209-89CF-4852-A685-88549CB60EA5}" destId="{34D50CDF-0C19-4340-A8E2-0CC676F4BAA8}" srcOrd="5" destOrd="0" presId="urn:microsoft.com/office/officeart/2005/8/layout/hierarchy6"/>
    <dgm:cxn modelId="{1BC8208D-842F-49E9-90F8-2CE06BE1BB87}" type="presParOf" srcId="{34D50CDF-0C19-4340-A8E2-0CC676F4BAA8}" destId="{D2BDD08D-DEA8-4930-BC62-B90EA46B2C9C}" srcOrd="0" destOrd="0" presId="urn:microsoft.com/office/officeart/2005/8/layout/hierarchy6"/>
    <dgm:cxn modelId="{566F3092-A8A9-4C70-9D1E-2EB15543A6E9}" type="presParOf" srcId="{5E4DA209-89CF-4852-A685-88549CB60EA5}" destId="{B0AE9D4A-6435-456C-8EE2-57AC127FE3BB}" srcOrd="6" destOrd="0" presId="urn:microsoft.com/office/officeart/2005/8/layout/hierarchy6"/>
    <dgm:cxn modelId="{BA13C521-4C06-4CBE-94B6-4458FEA32A38}" type="presParOf" srcId="{B0AE9D4A-6435-456C-8EE2-57AC127FE3BB}" destId="{1072C8ED-3E0A-4C0B-976C-9936CE2F57F7}" srcOrd="0" destOrd="0" presId="urn:microsoft.com/office/officeart/2005/8/layout/hierarchy6"/>
    <dgm:cxn modelId="{4E243109-DCCA-4C12-A5D7-1C1B3DF52A21}" type="presParOf" srcId="{B0AE9D4A-6435-456C-8EE2-57AC127FE3BB}" destId="{CCC5FE92-A95B-4416-BA23-9861E073AF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5D585-A591-484D-BD24-08CB7D27CEA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16470-7C0D-4B6F-8AA4-24E62D7B428A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F2DC49C4-BF76-4864-9D57-0E1AB8312998}" type="parTrans" cxnId="{6695B7E7-2784-46E3-9DA8-2B9B7A2ACE29}">
      <dgm:prSet/>
      <dgm:spPr/>
      <dgm:t>
        <a:bodyPr/>
        <a:lstStyle/>
        <a:p>
          <a:endParaRPr lang="en-US"/>
        </a:p>
      </dgm:t>
    </dgm:pt>
    <dgm:pt modelId="{A2A0159A-13A6-473D-AE1E-1AD9C108E010}" type="sibTrans" cxnId="{6695B7E7-2784-46E3-9DA8-2B9B7A2ACE29}">
      <dgm:prSet/>
      <dgm:spPr/>
      <dgm:t>
        <a:bodyPr/>
        <a:lstStyle/>
        <a:p>
          <a:endParaRPr lang="en-US"/>
        </a:p>
      </dgm:t>
    </dgm:pt>
    <dgm:pt modelId="{D355D169-38E2-4184-A294-D10AE4625F3E}">
      <dgm:prSet phldrT="[Text]"/>
      <dgm:spPr/>
      <dgm:t>
        <a:bodyPr/>
        <a:lstStyle/>
        <a:p>
          <a:r>
            <a:rPr lang="en-US" dirty="0" smtClean="0"/>
            <a:t>Historic: </a:t>
          </a:r>
          <a:r>
            <a:rPr lang="en-US" dirty="0" err="1" smtClean="0"/>
            <a:t>IRepository</a:t>
          </a:r>
          <a:r>
            <a:rPr lang="en-US" dirty="0" smtClean="0"/>
            <a:t>&lt;</a:t>
          </a:r>
          <a:r>
            <a:rPr lang="en-US" dirty="0" err="1" smtClean="0"/>
            <a:t>TEntity</a:t>
          </a:r>
          <a:r>
            <a:rPr lang="en-US" dirty="0" smtClean="0"/>
            <a:t>&gt;</a:t>
          </a:r>
          <a:endParaRPr lang="en-US" dirty="0"/>
        </a:p>
      </dgm:t>
    </dgm:pt>
    <dgm:pt modelId="{5C99EB01-1495-4454-8406-5753FADA7CF7}" type="parTrans" cxnId="{CDC5DD15-3659-4EF1-A045-C6DAFE4B72AB}">
      <dgm:prSet/>
      <dgm:spPr/>
      <dgm:t>
        <a:bodyPr/>
        <a:lstStyle/>
        <a:p>
          <a:endParaRPr lang="en-US"/>
        </a:p>
      </dgm:t>
    </dgm:pt>
    <dgm:pt modelId="{1DB029A7-F983-4900-B59C-2D7D22122BDF}" type="sibTrans" cxnId="{CDC5DD15-3659-4EF1-A045-C6DAFE4B72AB}">
      <dgm:prSet/>
      <dgm:spPr/>
      <dgm:t>
        <a:bodyPr/>
        <a:lstStyle/>
        <a:p>
          <a:endParaRPr lang="en-US"/>
        </a:p>
      </dgm:t>
    </dgm:pt>
    <dgm:pt modelId="{BA0BF76E-4012-4ACD-A765-AEBF9AAD8EA2}">
      <dgm:prSet phldrT="[Text]"/>
      <dgm:spPr/>
      <dgm:t>
        <a:bodyPr/>
        <a:lstStyle/>
        <a:p>
          <a:r>
            <a:rPr lang="en-US" dirty="0" err="1" smtClean="0"/>
            <a:t>UnitOfWork</a:t>
          </a:r>
          <a:endParaRPr lang="en-US" dirty="0"/>
        </a:p>
      </dgm:t>
    </dgm:pt>
    <dgm:pt modelId="{89A7908C-B8CF-4EE5-BCDC-8F6215C5668D}" type="parTrans" cxnId="{F5C16549-13CE-4F19-802D-CBD59D45D33A}">
      <dgm:prSet/>
      <dgm:spPr/>
      <dgm:t>
        <a:bodyPr/>
        <a:lstStyle/>
        <a:p>
          <a:endParaRPr lang="en-US"/>
        </a:p>
      </dgm:t>
    </dgm:pt>
    <dgm:pt modelId="{643D2CB8-7C17-493C-A8F1-4767544A40AA}" type="sibTrans" cxnId="{F5C16549-13CE-4F19-802D-CBD59D45D33A}">
      <dgm:prSet/>
      <dgm:spPr/>
      <dgm:t>
        <a:bodyPr/>
        <a:lstStyle/>
        <a:p>
          <a:endParaRPr lang="en-US"/>
        </a:p>
      </dgm:t>
    </dgm:pt>
    <dgm:pt modelId="{819542F4-CB7A-43E1-B903-793DA69DD8FA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B70BADD1-340D-4BB2-8F30-C32BDA6B607C}" type="parTrans" cxnId="{FA00BA84-7144-4A39-B753-3CC2BE863BAE}">
      <dgm:prSet/>
      <dgm:spPr/>
      <dgm:t>
        <a:bodyPr/>
        <a:lstStyle/>
        <a:p>
          <a:endParaRPr lang="en-US"/>
        </a:p>
      </dgm:t>
    </dgm:pt>
    <dgm:pt modelId="{33E04E3C-0A23-4CAB-8790-A9D4FDDB2880}" type="sibTrans" cxnId="{FA00BA84-7144-4A39-B753-3CC2BE863BAE}">
      <dgm:prSet/>
      <dgm:spPr/>
      <dgm:t>
        <a:bodyPr/>
        <a:lstStyle/>
        <a:p>
          <a:endParaRPr lang="en-US"/>
        </a:p>
      </dgm:t>
    </dgm:pt>
    <dgm:pt modelId="{312C5AE4-E365-4E04-8021-27A70898C26E}">
      <dgm:prSet phldrT="[Text]"/>
      <dgm:spPr/>
      <dgm:t>
        <a:bodyPr/>
        <a:lstStyle/>
        <a:p>
          <a:r>
            <a:rPr lang="en-US" dirty="0" smtClean="0"/>
            <a:t>MVC Controller</a:t>
          </a:r>
          <a:endParaRPr lang="en-US" dirty="0"/>
        </a:p>
      </dgm:t>
    </dgm:pt>
    <dgm:pt modelId="{8ACF840D-DDF6-4EB9-AD5F-F7B908B7D79A}" type="parTrans" cxnId="{9300A551-4E50-4E0C-A948-08868C0EF644}">
      <dgm:prSet/>
      <dgm:spPr/>
      <dgm:t>
        <a:bodyPr/>
        <a:lstStyle/>
        <a:p>
          <a:endParaRPr lang="en-US"/>
        </a:p>
      </dgm:t>
    </dgm:pt>
    <dgm:pt modelId="{6D4F03D7-BC1A-49D2-AA5F-7DC0095CC6F6}" type="sibTrans" cxnId="{9300A551-4E50-4E0C-A948-08868C0EF644}">
      <dgm:prSet/>
      <dgm:spPr/>
      <dgm:t>
        <a:bodyPr/>
        <a:lstStyle/>
        <a:p>
          <a:endParaRPr lang="en-US"/>
        </a:p>
      </dgm:t>
    </dgm:pt>
    <dgm:pt modelId="{5F36F6A2-D8C0-42CB-9A55-8B9B9054DDBD}">
      <dgm:prSet phldrT="[Text]"/>
      <dgm:spPr/>
      <dgm:t>
        <a:bodyPr/>
        <a:lstStyle/>
        <a:p>
          <a:r>
            <a:rPr lang="en-US" dirty="0" err="1" smtClean="0"/>
            <a:t>Odata</a:t>
          </a:r>
          <a:endParaRPr lang="en-US" dirty="0"/>
        </a:p>
      </dgm:t>
    </dgm:pt>
    <dgm:pt modelId="{4ABDB72A-10F4-4037-86FF-9140F3775A19}" type="parTrans" cxnId="{FAED4244-4840-414E-8D0B-C6CC7CEA9765}">
      <dgm:prSet/>
      <dgm:spPr/>
      <dgm:t>
        <a:bodyPr/>
        <a:lstStyle/>
        <a:p>
          <a:endParaRPr lang="en-US"/>
        </a:p>
      </dgm:t>
    </dgm:pt>
    <dgm:pt modelId="{3E3DE4E0-9700-429F-A6BA-C86A9E33F27A}" type="sibTrans" cxnId="{FAED4244-4840-414E-8D0B-C6CC7CEA9765}">
      <dgm:prSet/>
      <dgm:spPr/>
      <dgm:t>
        <a:bodyPr/>
        <a:lstStyle/>
        <a:p>
          <a:endParaRPr lang="en-US"/>
        </a:p>
      </dgm:t>
    </dgm:pt>
    <dgm:pt modelId="{E59C4D30-EC5E-4C5A-9C40-F8F90380710F}">
      <dgm:prSet phldrT="[Text]"/>
      <dgm:spPr/>
      <dgm:t>
        <a:bodyPr/>
        <a:lstStyle/>
        <a:p>
          <a:r>
            <a:rPr lang="en-US" dirty="0" err="1" smtClean="0"/>
            <a:t>SignalR</a:t>
          </a:r>
          <a:r>
            <a:rPr lang="en-US" dirty="0" smtClean="0"/>
            <a:t> Hub</a:t>
          </a:r>
          <a:endParaRPr lang="en-US" dirty="0"/>
        </a:p>
      </dgm:t>
    </dgm:pt>
    <dgm:pt modelId="{ECC4D72A-6226-4619-8883-0E746A916A7E}" type="parTrans" cxnId="{8C20659A-3FC8-47DB-9394-F9DE7F3B43F9}">
      <dgm:prSet/>
      <dgm:spPr/>
      <dgm:t>
        <a:bodyPr/>
        <a:lstStyle/>
        <a:p>
          <a:endParaRPr lang="en-US"/>
        </a:p>
      </dgm:t>
    </dgm:pt>
    <dgm:pt modelId="{BCCC5AC9-30AA-4049-9A1B-40F185A8BFF9}" type="sibTrans" cxnId="{8C20659A-3FC8-47DB-9394-F9DE7F3B43F9}">
      <dgm:prSet/>
      <dgm:spPr/>
      <dgm:t>
        <a:bodyPr/>
        <a:lstStyle/>
        <a:p>
          <a:endParaRPr lang="en-US"/>
        </a:p>
      </dgm:t>
    </dgm:pt>
    <dgm:pt modelId="{D5447CC7-04DE-486B-A6A1-1B29E33AAD4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EB1908A3-6412-48CD-92D4-542721D8B471}" type="parTrans" cxnId="{E5AA8075-A7BA-4F5E-97D8-48B68B0A7B5F}">
      <dgm:prSet/>
      <dgm:spPr/>
      <dgm:t>
        <a:bodyPr/>
        <a:lstStyle/>
        <a:p>
          <a:endParaRPr lang="en-US"/>
        </a:p>
      </dgm:t>
    </dgm:pt>
    <dgm:pt modelId="{38BD8C32-07C5-47E0-94D8-878DDC52EF64}" type="sibTrans" cxnId="{E5AA8075-A7BA-4F5E-97D8-48B68B0A7B5F}">
      <dgm:prSet/>
      <dgm:spPr/>
      <dgm:t>
        <a:bodyPr/>
        <a:lstStyle/>
        <a:p>
          <a:endParaRPr lang="en-US"/>
        </a:p>
      </dgm:t>
    </dgm:pt>
    <dgm:pt modelId="{58AAFEE2-31E0-4899-B41B-D789885FC2B3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93047003-CD94-410C-8811-B9112B2DD58A}" type="sibTrans" cxnId="{5D89FA1A-F648-4F7A-94AB-D740A0679D3A}">
      <dgm:prSet/>
      <dgm:spPr/>
      <dgm:t>
        <a:bodyPr/>
        <a:lstStyle/>
        <a:p>
          <a:endParaRPr lang="en-US"/>
        </a:p>
      </dgm:t>
    </dgm:pt>
    <dgm:pt modelId="{DF0DEE64-3528-43C3-8418-6E2AEFE64721}" type="parTrans" cxnId="{5D89FA1A-F648-4F7A-94AB-D740A0679D3A}">
      <dgm:prSet/>
      <dgm:spPr/>
      <dgm:t>
        <a:bodyPr/>
        <a:lstStyle/>
        <a:p>
          <a:endParaRPr lang="en-US"/>
        </a:p>
      </dgm:t>
    </dgm:pt>
    <dgm:pt modelId="{A03A4C9C-0A8E-46A6-A5FA-CBE01C1E125B}">
      <dgm:prSet phldrT="[Text]"/>
      <dgm:spPr/>
      <dgm:t>
        <a:bodyPr/>
        <a:lstStyle/>
        <a:p>
          <a:r>
            <a:rPr lang="en-US" dirty="0" smtClean="0"/>
            <a:t>Configure Data Access to restrict actions</a:t>
          </a:r>
          <a:endParaRPr lang="en-US" dirty="0"/>
        </a:p>
      </dgm:t>
    </dgm:pt>
    <dgm:pt modelId="{264338AF-75EE-4D21-9A7B-E6D418D711F8}" type="parTrans" cxnId="{8AB28AA2-7607-4EC2-847F-CDEFF1312647}">
      <dgm:prSet/>
      <dgm:spPr/>
      <dgm:t>
        <a:bodyPr/>
        <a:lstStyle/>
        <a:p>
          <a:endParaRPr lang="en-US"/>
        </a:p>
      </dgm:t>
    </dgm:pt>
    <dgm:pt modelId="{8467B88A-A9CB-4460-BAF6-349A40C79863}" type="sibTrans" cxnId="{8AB28AA2-7607-4EC2-847F-CDEFF1312647}">
      <dgm:prSet/>
      <dgm:spPr/>
      <dgm:t>
        <a:bodyPr/>
        <a:lstStyle/>
        <a:p>
          <a:endParaRPr lang="en-US"/>
        </a:p>
      </dgm:t>
    </dgm:pt>
    <dgm:pt modelId="{7D4FFE1C-5C4A-4515-AE58-D98FD8344AE6}">
      <dgm:prSet phldrT="[Text]"/>
      <dgm:spPr/>
      <dgm:t>
        <a:bodyPr/>
        <a:lstStyle/>
        <a:p>
          <a:r>
            <a:rPr lang="en-US" dirty="0" smtClean="0"/>
            <a:t>Expose entities individually</a:t>
          </a:r>
          <a:endParaRPr lang="en-US" dirty="0"/>
        </a:p>
      </dgm:t>
    </dgm:pt>
    <dgm:pt modelId="{ECD16886-C3A1-4C1C-A66A-7E444060E478}" type="parTrans" cxnId="{505A948C-6335-4598-AC02-D353CD648ABC}">
      <dgm:prSet/>
      <dgm:spPr/>
      <dgm:t>
        <a:bodyPr/>
        <a:lstStyle/>
        <a:p>
          <a:endParaRPr lang="en-US"/>
        </a:p>
      </dgm:t>
    </dgm:pt>
    <dgm:pt modelId="{67165C8E-ADE7-4157-8CD2-7D61A693CFB8}" type="sibTrans" cxnId="{505A948C-6335-4598-AC02-D353CD648ABC}">
      <dgm:prSet/>
      <dgm:spPr/>
      <dgm:t>
        <a:bodyPr/>
        <a:lstStyle/>
        <a:p>
          <a:endParaRPr lang="en-US"/>
        </a:p>
      </dgm:t>
    </dgm:pt>
    <dgm:pt modelId="{BB51489B-325A-4240-A742-74DBC5DB84E7}">
      <dgm:prSet phldrT="[Text]"/>
      <dgm:spPr/>
      <dgm:t>
        <a:bodyPr/>
        <a:lstStyle/>
        <a:p>
          <a:r>
            <a:rPr lang="en-US" dirty="0" smtClean="0"/>
            <a:t>Expose </a:t>
          </a:r>
          <a:r>
            <a:rPr lang="en-US" dirty="0" err="1" smtClean="0"/>
            <a:t>queryable</a:t>
          </a:r>
          <a:r>
            <a:rPr lang="en-US" dirty="0" smtClean="0"/>
            <a:t> entity model</a:t>
          </a:r>
          <a:endParaRPr lang="en-US" dirty="0"/>
        </a:p>
      </dgm:t>
    </dgm:pt>
    <dgm:pt modelId="{694C5644-A3B8-4476-B75F-30C01969178B}" type="parTrans" cxnId="{ECCA8600-4487-4B55-BE79-FBE0B2B1FB70}">
      <dgm:prSet/>
      <dgm:spPr/>
      <dgm:t>
        <a:bodyPr/>
        <a:lstStyle/>
        <a:p>
          <a:endParaRPr lang="en-US"/>
        </a:p>
      </dgm:t>
    </dgm:pt>
    <dgm:pt modelId="{4E36ABB8-B256-416D-A8E1-1A10BCBAE71F}" type="sibTrans" cxnId="{ECCA8600-4487-4B55-BE79-FBE0B2B1FB70}">
      <dgm:prSet/>
      <dgm:spPr/>
      <dgm:t>
        <a:bodyPr/>
        <a:lstStyle/>
        <a:p>
          <a:endParaRPr lang="en-US"/>
        </a:p>
      </dgm:t>
    </dgm:pt>
    <dgm:pt modelId="{10A504E6-C374-48B3-A895-4446BDEA89B8}">
      <dgm:prSet phldrT="[Text]"/>
      <dgm:spPr/>
      <dgm:t>
        <a:bodyPr/>
        <a:lstStyle/>
        <a:p>
          <a:r>
            <a:rPr lang="en-US" dirty="0" smtClean="0"/>
            <a:t>Expose live changes to entities</a:t>
          </a:r>
          <a:endParaRPr lang="en-US" dirty="0"/>
        </a:p>
      </dgm:t>
    </dgm:pt>
    <dgm:pt modelId="{B289CBB2-C6CE-4328-A4BE-5681846108F7}" type="parTrans" cxnId="{42E759FA-337D-4941-B7B0-9868B198C546}">
      <dgm:prSet/>
      <dgm:spPr/>
      <dgm:t>
        <a:bodyPr/>
        <a:lstStyle/>
        <a:p>
          <a:endParaRPr lang="en-US"/>
        </a:p>
      </dgm:t>
    </dgm:pt>
    <dgm:pt modelId="{2BBBB481-39B7-4A9E-A275-0EC6339776EF}" type="sibTrans" cxnId="{42E759FA-337D-4941-B7B0-9868B198C546}">
      <dgm:prSet/>
      <dgm:spPr/>
      <dgm:t>
        <a:bodyPr/>
        <a:lstStyle/>
        <a:p>
          <a:endParaRPr lang="en-US"/>
        </a:p>
      </dgm:t>
    </dgm:pt>
    <dgm:pt modelId="{5E939D6A-5B9B-44D2-B6F0-96A8DB77BAE7}">
      <dgm:prSet phldrT="[Text]"/>
      <dgm:spPr/>
      <dgm:t>
        <a:bodyPr/>
        <a:lstStyle/>
        <a:p>
          <a:r>
            <a:rPr lang="en-US" dirty="0" smtClean="0"/>
            <a:t>Individual/Collected?</a:t>
          </a:r>
          <a:endParaRPr lang="en-US" dirty="0"/>
        </a:p>
      </dgm:t>
    </dgm:pt>
    <dgm:pt modelId="{BDAB1512-7FE3-4C90-A43B-617556CA2132}" type="parTrans" cxnId="{365B9B48-F41D-452C-BE1E-ADA0DC7FBF29}">
      <dgm:prSet/>
      <dgm:spPr/>
      <dgm:t>
        <a:bodyPr/>
        <a:lstStyle/>
        <a:p>
          <a:endParaRPr lang="en-US"/>
        </a:p>
      </dgm:t>
    </dgm:pt>
    <dgm:pt modelId="{7BA8D379-2A07-4BDD-A453-FCD112773B53}" type="sibTrans" cxnId="{365B9B48-F41D-452C-BE1E-ADA0DC7FBF29}">
      <dgm:prSet/>
      <dgm:spPr/>
      <dgm:t>
        <a:bodyPr/>
        <a:lstStyle/>
        <a:p>
          <a:endParaRPr lang="en-US"/>
        </a:p>
      </dgm:t>
    </dgm:pt>
    <dgm:pt modelId="{8C436C29-C755-41B2-BE03-898E208A01ED}">
      <dgm:prSet phldrT="[Text]"/>
      <dgm:spPr/>
      <dgm:t>
        <a:bodyPr/>
        <a:lstStyle/>
        <a:p>
          <a:r>
            <a:rPr lang="en-US" dirty="0" smtClean="0"/>
            <a:t>Coordinate do/die across system</a:t>
          </a:r>
          <a:endParaRPr lang="en-US" dirty="0"/>
        </a:p>
      </dgm:t>
    </dgm:pt>
    <dgm:pt modelId="{31AD12B1-D7EC-4DAA-BAD9-4180D95ECF28}" type="parTrans" cxnId="{2708CBC8-9B19-425B-B8CA-68B2D47970E5}">
      <dgm:prSet/>
      <dgm:spPr/>
      <dgm:t>
        <a:bodyPr/>
        <a:lstStyle/>
        <a:p>
          <a:endParaRPr lang="en-US"/>
        </a:p>
      </dgm:t>
    </dgm:pt>
    <dgm:pt modelId="{6E35DBAF-2579-4E0F-9385-3906421BC048}" type="sibTrans" cxnId="{2708CBC8-9B19-425B-B8CA-68B2D47970E5}">
      <dgm:prSet/>
      <dgm:spPr/>
      <dgm:t>
        <a:bodyPr/>
        <a:lstStyle/>
        <a:p>
          <a:endParaRPr lang="en-US"/>
        </a:p>
      </dgm:t>
    </dgm:pt>
    <dgm:pt modelId="{0339785F-BCA0-4F06-97C7-FA4D0206594C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92F55C5A-0238-4054-8620-399EE3312677}" type="parTrans" cxnId="{227FB188-6699-46FB-B39D-5974A1451D88}">
      <dgm:prSet/>
      <dgm:spPr/>
      <dgm:t>
        <a:bodyPr/>
        <a:lstStyle/>
        <a:p>
          <a:endParaRPr lang="en-US"/>
        </a:p>
      </dgm:t>
    </dgm:pt>
    <dgm:pt modelId="{A3360955-2921-40B8-A3C5-4CF46F95CB9A}" type="sibTrans" cxnId="{227FB188-6699-46FB-B39D-5974A1451D88}">
      <dgm:prSet/>
      <dgm:spPr/>
      <dgm:t>
        <a:bodyPr/>
        <a:lstStyle/>
        <a:p>
          <a:endParaRPr lang="en-US"/>
        </a:p>
      </dgm:t>
    </dgm:pt>
    <dgm:pt modelId="{3CA6BB10-DAF2-4220-AD3B-9A666FDF5544}">
      <dgm:prSet phldrT="[Text]"/>
      <dgm:spPr/>
      <dgm:t>
        <a:bodyPr/>
        <a:lstStyle/>
        <a:p>
          <a:r>
            <a:rPr lang="en-US" dirty="0" smtClean="0"/>
            <a:t>Authorize &amp; audit changes</a:t>
          </a:r>
          <a:endParaRPr lang="en-US" dirty="0"/>
        </a:p>
      </dgm:t>
    </dgm:pt>
    <dgm:pt modelId="{BD308DD9-A4DE-4835-9D89-975FA300FB69}" type="parTrans" cxnId="{F5367027-D692-46E2-8F53-F38085AE8818}">
      <dgm:prSet/>
      <dgm:spPr/>
      <dgm:t>
        <a:bodyPr/>
        <a:lstStyle/>
        <a:p>
          <a:endParaRPr lang="en-US"/>
        </a:p>
      </dgm:t>
    </dgm:pt>
    <dgm:pt modelId="{5C6CF16D-7259-400C-A62D-0743F48EC6C3}" type="sibTrans" cxnId="{F5367027-D692-46E2-8F53-F38085AE8818}">
      <dgm:prSet/>
      <dgm:spPr/>
      <dgm:t>
        <a:bodyPr/>
        <a:lstStyle/>
        <a:p>
          <a:endParaRPr lang="en-US"/>
        </a:p>
      </dgm:t>
    </dgm:pt>
    <dgm:pt modelId="{2677B571-EA4A-4AB4-8BF5-F721F39C2B68}">
      <dgm:prSet phldrT="[Text]"/>
      <dgm:spPr/>
      <dgm:t>
        <a:bodyPr/>
        <a:lstStyle/>
        <a:p>
          <a:r>
            <a:rPr lang="en-US" dirty="0" smtClean="0"/>
            <a:t>Distribute changes</a:t>
          </a:r>
          <a:endParaRPr lang="en-US" dirty="0"/>
        </a:p>
      </dgm:t>
    </dgm:pt>
    <dgm:pt modelId="{06BB7F96-109D-4B3E-BB75-0A7607A749EB}" type="parTrans" cxnId="{8874BCEE-EB22-4043-8E99-7112B05E25C5}">
      <dgm:prSet/>
      <dgm:spPr/>
      <dgm:t>
        <a:bodyPr/>
        <a:lstStyle/>
        <a:p>
          <a:endParaRPr lang="en-US"/>
        </a:p>
      </dgm:t>
    </dgm:pt>
    <dgm:pt modelId="{9CB904C8-62B3-4BF3-83D9-DD5712DB2AEC}" type="sibTrans" cxnId="{8874BCEE-EB22-4043-8E99-7112B05E25C5}">
      <dgm:prSet/>
      <dgm:spPr/>
      <dgm:t>
        <a:bodyPr/>
        <a:lstStyle/>
        <a:p>
          <a:endParaRPr lang="en-US"/>
        </a:p>
      </dgm:t>
    </dgm:pt>
    <dgm:pt modelId="{30A7F0D3-CC3B-496D-8002-A0EE8949844D}">
      <dgm:prSet phldrT="[Text]"/>
      <dgm:spPr/>
      <dgm:t>
        <a:bodyPr/>
        <a:lstStyle/>
        <a:p>
          <a:r>
            <a:rPr lang="en-US" dirty="0" smtClean="0"/>
            <a:t>Coordinate between different sources that depend on changed</a:t>
          </a:r>
          <a:endParaRPr lang="en-US" dirty="0"/>
        </a:p>
      </dgm:t>
    </dgm:pt>
    <dgm:pt modelId="{925A36A2-A0F7-4FB1-BE60-424808E3BBF7}" type="parTrans" cxnId="{28578BE5-A028-4286-990E-99BAE539E7E0}">
      <dgm:prSet/>
      <dgm:spPr/>
      <dgm:t>
        <a:bodyPr/>
        <a:lstStyle/>
        <a:p>
          <a:endParaRPr lang="en-US"/>
        </a:p>
      </dgm:t>
    </dgm:pt>
    <dgm:pt modelId="{484597DF-08EF-47EE-8CF4-0C1B60BA25DE}" type="sibTrans" cxnId="{28578BE5-A028-4286-990E-99BAE539E7E0}">
      <dgm:prSet/>
      <dgm:spPr/>
      <dgm:t>
        <a:bodyPr/>
        <a:lstStyle/>
        <a:p>
          <a:endParaRPr lang="en-US"/>
        </a:p>
      </dgm:t>
    </dgm:pt>
    <dgm:pt modelId="{A662DDDC-E97F-41A6-9C55-ED8EC426F8EC}">
      <dgm:prSet phldrT="[Text]"/>
      <dgm:spPr/>
      <dgm:t>
        <a:bodyPr/>
        <a:lstStyle/>
        <a:p>
          <a:r>
            <a:rPr lang="en-US" dirty="0" smtClean="0"/>
            <a:t>May be different from Data Storage model</a:t>
          </a:r>
          <a:endParaRPr lang="en-US" dirty="0"/>
        </a:p>
      </dgm:t>
    </dgm:pt>
    <dgm:pt modelId="{9A4D184D-57E5-40AB-B208-43395BFDCCF5}" type="parTrans" cxnId="{DD01B4C7-F8D5-4BCB-8C20-211211A6E52F}">
      <dgm:prSet/>
      <dgm:spPr/>
      <dgm:t>
        <a:bodyPr/>
        <a:lstStyle/>
        <a:p>
          <a:endParaRPr lang="en-US"/>
        </a:p>
      </dgm:t>
    </dgm:pt>
    <dgm:pt modelId="{C917F83E-6D4B-44F9-9FF7-D4F581033825}" type="sibTrans" cxnId="{DD01B4C7-F8D5-4BCB-8C20-211211A6E52F}">
      <dgm:prSet/>
      <dgm:spPr/>
      <dgm:t>
        <a:bodyPr/>
        <a:lstStyle/>
        <a:p>
          <a:endParaRPr lang="en-US"/>
        </a:p>
      </dgm:t>
    </dgm:pt>
    <dgm:pt modelId="{62C22CBA-CDBF-43AD-BAF6-4C22A9F4A135}">
      <dgm:prSet phldrT="[Text]"/>
      <dgm:spPr/>
      <dgm:t>
        <a:bodyPr/>
        <a:lstStyle/>
        <a:p>
          <a:r>
            <a:rPr lang="en-US" dirty="0" smtClean="0"/>
            <a:t>JSON/XML/Parquet</a:t>
          </a:r>
          <a:endParaRPr lang="en-US" dirty="0"/>
        </a:p>
      </dgm:t>
    </dgm:pt>
    <dgm:pt modelId="{3C109542-DC83-41CC-9441-E0B406C14A11}" type="parTrans" cxnId="{931B0AD9-CF44-43E0-9AFF-C9D7F91E4865}">
      <dgm:prSet/>
      <dgm:spPr/>
    </dgm:pt>
    <dgm:pt modelId="{E4B4555A-3B71-4B31-83DA-A7FCF97E07D1}" type="sibTrans" cxnId="{931B0AD9-CF44-43E0-9AFF-C9D7F91E4865}">
      <dgm:prSet/>
      <dgm:spPr/>
    </dgm:pt>
    <dgm:pt modelId="{E4F57119-DC82-4637-A03F-79F55ED141E3}">
      <dgm:prSet phldrT="[Text]"/>
      <dgm:spPr/>
      <dgm:t>
        <a:bodyPr/>
        <a:lstStyle/>
        <a:p>
          <a:r>
            <a:rPr lang="en-US" dirty="0" smtClean="0"/>
            <a:t>JSON/</a:t>
          </a:r>
          <a:r>
            <a:rPr lang="en-US" dirty="0" err="1" smtClean="0"/>
            <a:t>Protobuf</a:t>
          </a:r>
          <a:r>
            <a:rPr lang="en-US" dirty="0" smtClean="0"/>
            <a:t>/…</a:t>
          </a:r>
          <a:endParaRPr lang="en-US" dirty="0"/>
        </a:p>
      </dgm:t>
    </dgm:pt>
    <dgm:pt modelId="{8966CD02-A6FB-4C27-9292-F8EAECDD4645}" type="parTrans" cxnId="{4CB3C315-91BA-48E9-A751-8701730297BF}">
      <dgm:prSet/>
      <dgm:spPr/>
    </dgm:pt>
    <dgm:pt modelId="{C2258F2B-4D86-487A-83AF-5C4F916DD44F}" type="sibTrans" cxnId="{4CB3C315-91BA-48E9-A751-8701730297BF}">
      <dgm:prSet/>
      <dgm:spPr/>
    </dgm:pt>
    <dgm:pt modelId="{59A33F30-59D9-40C2-818E-A516FC315630}">
      <dgm:prSet phldrT="[Text]"/>
      <dgm:spPr/>
      <dgm:t>
        <a:bodyPr/>
        <a:lstStyle/>
        <a:p>
          <a:r>
            <a:rPr lang="en-US" dirty="0" smtClean="0"/>
            <a:t>Preferably </a:t>
          </a:r>
          <a:r>
            <a:rPr lang="en-US" dirty="0" err="1" smtClean="0"/>
            <a:t>IQueryable</a:t>
          </a:r>
          <a:r>
            <a:rPr lang="en-US" dirty="0" smtClean="0"/>
            <a:t>&lt;T&gt; access</a:t>
          </a:r>
          <a:endParaRPr lang="en-US" dirty="0"/>
        </a:p>
      </dgm:t>
    </dgm:pt>
    <dgm:pt modelId="{5C59497F-54FF-4E56-9554-4594A46E8F3E}" type="parTrans" cxnId="{30CF3737-EA3C-44CE-B421-A0FB7EAAE85F}">
      <dgm:prSet/>
      <dgm:spPr/>
    </dgm:pt>
    <dgm:pt modelId="{42B68996-FD4E-4C58-BEF1-181F3AAE1604}" type="sibTrans" cxnId="{30CF3737-EA3C-44CE-B421-A0FB7EAAE85F}">
      <dgm:prSet/>
      <dgm:spPr/>
    </dgm:pt>
    <dgm:pt modelId="{BAC4D021-E457-449F-80FE-81D931DF4E40}">
      <dgm:prSet phldrT="[Text]"/>
      <dgm:spPr/>
      <dgm:t>
        <a:bodyPr/>
        <a:lstStyle/>
        <a:p>
          <a:r>
            <a:rPr lang="en-US" dirty="0" smtClean="0"/>
            <a:t>Live: </a:t>
          </a:r>
          <a:r>
            <a:rPr lang="en-US" dirty="0" err="1" smtClean="0"/>
            <a:t>IQbservable</a:t>
          </a:r>
          <a:r>
            <a:rPr lang="en-US" dirty="0" smtClean="0"/>
            <a:t>&lt;</a:t>
          </a:r>
          <a:r>
            <a:rPr lang="en-US" dirty="0" err="1" smtClean="0"/>
            <a:t>TEntity</a:t>
          </a:r>
          <a:r>
            <a:rPr lang="en-US" dirty="0" smtClean="0"/>
            <a:t>&gt;</a:t>
          </a:r>
          <a:endParaRPr lang="en-US" dirty="0"/>
        </a:p>
      </dgm:t>
    </dgm:pt>
    <dgm:pt modelId="{108C8EC9-DB03-4D23-B1A2-FD346FC7CFA4}" type="parTrans" cxnId="{6AA8C255-3374-4016-8EC5-EFAA7300EB6F}">
      <dgm:prSet/>
      <dgm:spPr/>
    </dgm:pt>
    <dgm:pt modelId="{95240057-DC48-4D27-B76E-7B5A31DAA566}" type="sibTrans" cxnId="{6AA8C255-3374-4016-8EC5-EFAA7300EB6F}">
      <dgm:prSet/>
      <dgm:spPr/>
    </dgm:pt>
    <dgm:pt modelId="{E56E0F79-ADD3-4700-9E0F-F584986F2CC0}">
      <dgm:prSet phldrT="[Text]"/>
      <dgm:spPr/>
      <dgm:t>
        <a:bodyPr/>
        <a:lstStyle/>
        <a:p>
          <a:r>
            <a:rPr lang="en-US" dirty="0" smtClean="0"/>
            <a:t>EFC2: DbContext</a:t>
          </a:r>
          <a:endParaRPr lang="en-US" dirty="0"/>
        </a:p>
      </dgm:t>
    </dgm:pt>
    <dgm:pt modelId="{7FD24823-567F-4B3D-99D7-587EE8C13828}" type="parTrans" cxnId="{39B74642-C818-4235-9793-8EADED1B1E05}">
      <dgm:prSet/>
      <dgm:spPr/>
    </dgm:pt>
    <dgm:pt modelId="{5060CD14-32EB-430F-A74A-D8EA7EB7B166}" type="sibTrans" cxnId="{39B74642-C818-4235-9793-8EADED1B1E05}">
      <dgm:prSet/>
      <dgm:spPr/>
    </dgm:pt>
    <dgm:pt modelId="{59D5CFF3-C2B8-4E93-9AAD-A1EB0CC58262}">
      <dgm:prSet phldrT="[Text]"/>
      <dgm:spPr/>
      <dgm:t>
        <a:bodyPr/>
        <a:lstStyle/>
        <a:p>
          <a:r>
            <a:rPr lang="en-US" dirty="0" smtClean="0"/>
            <a:t>Files: Custom</a:t>
          </a:r>
          <a:endParaRPr lang="en-US" dirty="0"/>
        </a:p>
      </dgm:t>
    </dgm:pt>
    <dgm:pt modelId="{29420871-55B1-4D65-A2C3-A26C26CB157F}" type="parTrans" cxnId="{78621ED0-8599-4C91-A56C-753216B3F94D}">
      <dgm:prSet/>
      <dgm:spPr/>
    </dgm:pt>
    <dgm:pt modelId="{2D5A1B3C-5CC5-4F8E-90EC-28317C265825}" type="sibTrans" cxnId="{78621ED0-8599-4C91-A56C-753216B3F94D}">
      <dgm:prSet/>
      <dgm:spPr/>
    </dgm:pt>
    <dgm:pt modelId="{2FFC9C30-B43C-4B75-8884-F63770A70A71}">
      <dgm:prSet phldrT="[Text]"/>
      <dgm:spPr/>
      <dgm:t>
        <a:bodyPr/>
        <a:lstStyle/>
        <a:p>
          <a:r>
            <a:rPr lang="en-US" dirty="0" err="1" smtClean="0"/>
            <a:t>ServiceBus</a:t>
          </a:r>
          <a:r>
            <a:rPr lang="en-US" dirty="0" smtClean="0"/>
            <a:t>/MQ: </a:t>
          </a:r>
          <a:r>
            <a:rPr lang="en-US" dirty="0" err="1" smtClean="0"/>
            <a:t>IQbservable</a:t>
          </a:r>
          <a:endParaRPr lang="en-US" dirty="0"/>
        </a:p>
      </dgm:t>
    </dgm:pt>
    <dgm:pt modelId="{45DEDDE1-AD26-4075-8B48-BA6C7E9A2133}" type="parTrans" cxnId="{9EC75689-85F6-4014-98C2-BBD7094C416E}">
      <dgm:prSet/>
      <dgm:spPr/>
    </dgm:pt>
    <dgm:pt modelId="{9191A6C8-E985-4843-BC69-D5A5459E8886}" type="sibTrans" cxnId="{9EC75689-85F6-4014-98C2-BBD7094C416E}">
      <dgm:prSet/>
      <dgm:spPr/>
    </dgm:pt>
    <dgm:pt modelId="{26B34276-87FA-4A21-901F-AFDA7BBBD272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67E6357E-52AE-416D-8B6A-0B7D24D62D7E}" type="parTrans" cxnId="{AF851AAB-6720-4142-82FA-0A3D99DD10C0}">
      <dgm:prSet/>
      <dgm:spPr/>
    </dgm:pt>
    <dgm:pt modelId="{54F877DE-B4F7-419B-9E39-A8824B61B564}" type="sibTrans" cxnId="{AF851AAB-6720-4142-82FA-0A3D99DD10C0}">
      <dgm:prSet/>
      <dgm:spPr/>
    </dgm:pt>
    <dgm:pt modelId="{01E68430-52CD-4699-911D-82114798F6F8}" type="pres">
      <dgm:prSet presAssocID="{BF75D585-A591-484D-BD24-08CB7D27CEA3}" presName="Name0" presStyleCnt="0">
        <dgm:presLayoutVars>
          <dgm:dir/>
          <dgm:animLvl val="lvl"/>
          <dgm:resizeHandles val="exact"/>
        </dgm:presLayoutVars>
      </dgm:prSet>
      <dgm:spPr/>
    </dgm:pt>
    <dgm:pt modelId="{DAA776DD-D99D-46BB-A09D-11194B15386A}" type="pres">
      <dgm:prSet presAssocID="{819542F4-CB7A-43E1-B903-793DA69DD8FA}" presName="boxAndChildren" presStyleCnt="0"/>
      <dgm:spPr/>
    </dgm:pt>
    <dgm:pt modelId="{D41AD3A9-D224-47B9-B1D2-834B2C42C018}" type="pres">
      <dgm:prSet presAssocID="{819542F4-CB7A-43E1-B903-793DA69DD8FA}" presName="parentTextBox" presStyleLbl="node1" presStyleIdx="0" presStyleCnt="4"/>
      <dgm:spPr/>
    </dgm:pt>
    <dgm:pt modelId="{5A8B3B75-A6A6-445A-9F2E-AAB01566CAD8}" type="pres">
      <dgm:prSet presAssocID="{819542F4-CB7A-43E1-B903-793DA69DD8FA}" presName="entireBox" presStyleLbl="node1" presStyleIdx="0" presStyleCnt="4"/>
      <dgm:spPr/>
    </dgm:pt>
    <dgm:pt modelId="{F89DDB0A-B155-4AE9-BF8B-572C55C7DF12}" type="pres">
      <dgm:prSet presAssocID="{819542F4-CB7A-43E1-B903-793DA69DD8FA}" presName="descendantBox" presStyleCnt="0"/>
      <dgm:spPr/>
    </dgm:pt>
    <dgm:pt modelId="{120F39C9-A0EA-41CC-A14D-CD3D01F9CCDB}" type="pres">
      <dgm:prSet presAssocID="{E56E0F79-ADD3-4700-9E0F-F584986F2CC0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3C6D0-95DD-4A66-A616-DF37F870CDE9}" type="pres">
      <dgm:prSet presAssocID="{2FFC9C30-B43C-4B75-8884-F63770A70A71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DE1ED-3FEE-4394-934C-109F921E50B7}" type="pres">
      <dgm:prSet presAssocID="{59D5CFF3-C2B8-4E93-9AAD-A1EB0CC58262}" presName="childTextBox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8A06E-21F4-4B92-9662-CA10BA029AB4}" type="pres">
      <dgm:prSet presAssocID="{26B34276-87FA-4A21-901F-AFDA7BBBD272}" presName="childTextBox" presStyleLbl="fgAccFollowNode1" presStyleIdx="3" presStyleCnt="12">
        <dgm:presLayoutVars>
          <dgm:bulletEnabled val="1"/>
        </dgm:presLayoutVars>
      </dgm:prSet>
      <dgm:spPr/>
    </dgm:pt>
    <dgm:pt modelId="{4B6DFB6C-FEF2-45D3-9207-D52468D3EA7F}" type="pres">
      <dgm:prSet presAssocID="{93047003-CD94-410C-8811-B9112B2DD58A}" presName="sp" presStyleCnt="0"/>
      <dgm:spPr/>
    </dgm:pt>
    <dgm:pt modelId="{FD3EEC0F-317E-44BC-86C4-EB1050C66E8E}" type="pres">
      <dgm:prSet presAssocID="{58AAFEE2-31E0-4899-B41B-D789885FC2B3}" presName="arrowAndChildren" presStyleCnt="0"/>
      <dgm:spPr/>
    </dgm:pt>
    <dgm:pt modelId="{AA323B01-B731-418F-88A9-C70C82659B85}" type="pres">
      <dgm:prSet presAssocID="{58AAFEE2-31E0-4899-B41B-D789885FC2B3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FCDBFB67-4CCB-4982-A4E1-E5051CC4DF2B}" type="pres">
      <dgm:prSet presAssocID="{58AAFEE2-31E0-4899-B41B-D789885FC2B3}" presName="arrow" presStyleLbl="node1" presStyleIdx="1" presStyleCnt="4"/>
      <dgm:spPr/>
      <dgm:t>
        <a:bodyPr/>
        <a:lstStyle/>
        <a:p>
          <a:endParaRPr lang="en-US"/>
        </a:p>
      </dgm:t>
    </dgm:pt>
    <dgm:pt modelId="{534C5544-17E2-4F63-B6F6-6EF7BB7D105C}" type="pres">
      <dgm:prSet presAssocID="{58AAFEE2-31E0-4899-B41B-D789885FC2B3}" presName="descendantArrow" presStyleCnt="0"/>
      <dgm:spPr/>
    </dgm:pt>
    <dgm:pt modelId="{D2B7F8AC-AB8A-431E-BE78-1B16AAEF5316}" type="pres">
      <dgm:prSet presAssocID="{D355D169-38E2-4184-A294-D10AE4625F3E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A5EEF-6135-4251-9364-F5D6F52CBC0E}" type="pres">
      <dgm:prSet presAssocID="{BAC4D021-E457-449F-80FE-81D931DF4E40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25CA9-6ED1-4F83-972C-FE8B038FA176}" type="pres">
      <dgm:prSet presAssocID="{38BD8C32-07C5-47E0-94D8-878DDC52EF64}" presName="sp" presStyleCnt="0"/>
      <dgm:spPr/>
    </dgm:pt>
    <dgm:pt modelId="{094D064D-D622-41F1-AD00-D067290F7AB5}" type="pres">
      <dgm:prSet presAssocID="{D5447CC7-04DE-486B-A6A1-1B29E33AAD42}" presName="arrowAndChildren" presStyleCnt="0"/>
      <dgm:spPr/>
    </dgm:pt>
    <dgm:pt modelId="{E506358D-B2AA-4CF8-BD63-7FA97B871F7D}" type="pres">
      <dgm:prSet presAssocID="{D5447CC7-04DE-486B-A6A1-1B29E33AAD42}" presName="parentTextArrow" presStyleLbl="node1" presStyleIdx="1" presStyleCnt="4"/>
      <dgm:spPr/>
    </dgm:pt>
    <dgm:pt modelId="{03F42ADE-5382-47F9-BF18-1E414506BE84}" type="pres">
      <dgm:prSet presAssocID="{D5447CC7-04DE-486B-A6A1-1B29E33AAD42}" presName="arrow" presStyleLbl="node1" presStyleIdx="2" presStyleCnt="4"/>
      <dgm:spPr/>
    </dgm:pt>
    <dgm:pt modelId="{FA47E591-183A-4F69-A471-C8C8A9B3186E}" type="pres">
      <dgm:prSet presAssocID="{D5447CC7-04DE-486B-A6A1-1B29E33AAD42}" presName="descendantArrow" presStyleCnt="0"/>
      <dgm:spPr/>
    </dgm:pt>
    <dgm:pt modelId="{01FDFC59-1EC8-4B95-BC39-AB8C572D30EE}" type="pres">
      <dgm:prSet presAssocID="{BA0BF76E-4012-4ACD-A765-AEBF9AAD8EA2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ADAAF-C1B7-4A63-A76F-A4BB5659630B}" type="pres">
      <dgm:prSet presAssocID="{2677B571-EA4A-4AB4-8BF5-F721F39C2B68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5D612-DD68-4B91-89A5-A9FBAEAE6C20}" type="pres">
      <dgm:prSet presAssocID="{0339785F-BCA0-4F06-97C7-FA4D0206594C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C07F8-21C7-4722-8182-6502BFE364B6}" type="pres">
      <dgm:prSet presAssocID="{A2A0159A-13A6-473D-AE1E-1AD9C108E010}" presName="sp" presStyleCnt="0"/>
      <dgm:spPr/>
    </dgm:pt>
    <dgm:pt modelId="{210CD412-1729-4A3F-AC27-3542EFE371E2}" type="pres">
      <dgm:prSet presAssocID="{DDC16470-7C0D-4B6F-8AA4-24E62D7B428A}" presName="arrowAndChildren" presStyleCnt="0"/>
      <dgm:spPr/>
    </dgm:pt>
    <dgm:pt modelId="{9E3D4D7C-CDE5-421E-8D57-A5FFB78865F5}" type="pres">
      <dgm:prSet presAssocID="{DDC16470-7C0D-4B6F-8AA4-24E62D7B428A}" presName="parentTextArrow" presStyleLbl="node1" presStyleIdx="2" presStyleCnt="4"/>
      <dgm:spPr/>
    </dgm:pt>
    <dgm:pt modelId="{BFA3169C-FBC6-4A49-9C25-B93BCD02D617}" type="pres">
      <dgm:prSet presAssocID="{DDC16470-7C0D-4B6F-8AA4-24E62D7B428A}" presName="arrow" presStyleLbl="node1" presStyleIdx="3" presStyleCnt="4"/>
      <dgm:spPr/>
    </dgm:pt>
    <dgm:pt modelId="{A89317EF-0467-450A-9336-7E58BEAFD159}" type="pres">
      <dgm:prSet presAssocID="{DDC16470-7C0D-4B6F-8AA4-24E62D7B428A}" presName="descendantArrow" presStyleCnt="0"/>
      <dgm:spPr/>
    </dgm:pt>
    <dgm:pt modelId="{A6A9BA09-6BB7-4BFA-BCD2-3B47D7E5F50C}" type="pres">
      <dgm:prSet presAssocID="{312C5AE4-E365-4E04-8021-27A70898C26E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EAA93-E061-4EAA-8C99-96730C3EE76B}" type="pres">
      <dgm:prSet presAssocID="{5F36F6A2-D8C0-42CB-9A55-8B9B9054DDBD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2A1F0-CC97-4B47-9FD3-55C1776BBF2E}" type="pres">
      <dgm:prSet presAssocID="{E59C4D30-EC5E-4C5A-9C40-F8F90380710F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21ED0-8599-4C91-A56C-753216B3F94D}" srcId="{819542F4-CB7A-43E1-B903-793DA69DD8FA}" destId="{59D5CFF3-C2B8-4E93-9AAD-A1EB0CC58262}" srcOrd="2" destOrd="0" parTransId="{29420871-55B1-4D65-A2C3-A26C26CB157F}" sibTransId="{2D5A1B3C-5CC5-4F8E-90EC-28317C265825}"/>
    <dgm:cxn modelId="{CDB86BE4-9784-45C3-B6C7-0E7A89BBFC16}" type="presOf" srcId="{A662DDDC-E97F-41A6-9C55-ED8EC426F8EC}" destId="{D2B7F8AC-AB8A-431E-BE78-1B16AAEF5316}" srcOrd="0" destOrd="1" presId="urn:microsoft.com/office/officeart/2005/8/layout/process4"/>
    <dgm:cxn modelId="{1434FBC7-3E0C-4BA4-A332-827C128EEDB6}" type="presOf" srcId="{30A7F0D3-CC3B-496D-8002-A0EE8949844D}" destId="{246ADAAF-C1B7-4A63-A76F-A4BB5659630B}" srcOrd="0" destOrd="1" presId="urn:microsoft.com/office/officeart/2005/8/layout/process4"/>
    <dgm:cxn modelId="{84D487DD-0B7A-456E-BAA9-EAF95E976DE7}" type="presOf" srcId="{A03A4C9C-0A8E-46A6-A5FA-CBE01C1E125B}" destId="{DA65D612-DD68-4B91-89A5-A9FBAEAE6C20}" srcOrd="0" destOrd="1" presId="urn:microsoft.com/office/officeart/2005/8/layout/process4"/>
    <dgm:cxn modelId="{6AA8C255-3374-4016-8EC5-EFAA7300EB6F}" srcId="{58AAFEE2-31E0-4899-B41B-D789885FC2B3}" destId="{BAC4D021-E457-449F-80FE-81D931DF4E40}" srcOrd="1" destOrd="0" parTransId="{108C8EC9-DB03-4D23-B1A2-FD346FC7CFA4}" sibTransId="{95240057-DC48-4D27-B76E-7B5A31DAA566}"/>
    <dgm:cxn modelId="{68346553-3D24-4501-ADEA-B9BBE565A10B}" type="presOf" srcId="{8C436C29-C755-41B2-BE03-898E208A01ED}" destId="{01FDFC59-1EC8-4B95-BC39-AB8C572D30EE}" srcOrd="0" destOrd="1" presId="urn:microsoft.com/office/officeart/2005/8/layout/process4"/>
    <dgm:cxn modelId="{8E6B2DFA-71FF-4269-80AB-0682809CA361}" type="presOf" srcId="{59D5CFF3-C2B8-4E93-9AAD-A1EB0CC58262}" destId="{22ADE1ED-3FEE-4394-934C-109F921E50B7}" srcOrd="0" destOrd="0" presId="urn:microsoft.com/office/officeart/2005/8/layout/process4"/>
    <dgm:cxn modelId="{CC654430-C71F-4370-9E8A-FA25EB02D48F}" type="presOf" srcId="{BA0BF76E-4012-4ACD-A765-AEBF9AAD8EA2}" destId="{01FDFC59-1EC8-4B95-BC39-AB8C572D30EE}" srcOrd="0" destOrd="0" presId="urn:microsoft.com/office/officeart/2005/8/layout/process4"/>
    <dgm:cxn modelId="{9DB54437-21E5-4158-80A8-37EDCDA5C835}" type="presOf" srcId="{819542F4-CB7A-43E1-B903-793DA69DD8FA}" destId="{D41AD3A9-D224-47B9-B1D2-834B2C42C018}" srcOrd="0" destOrd="0" presId="urn:microsoft.com/office/officeart/2005/8/layout/process4"/>
    <dgm:cxn modelId="{FA00BA84-7144-4A39-B753-3CC2BE863BAE}" srcId="{BF75D585-A591-484D-BD24-08CB7D27CEA3}" destId="{819542F4-CB7A-43E1-B903-793DA69DD8FA}" srcOrd="3" destOrd="0" parTransId="{B70BADD1-340D-4BB2-8F30-C32BDA6B607C}" sibTransId="{33E04E3C-0A23-4CAB-8790-A9D4FDDB2880}"/>
    <dgm:cxn modelId="{63830BA5-3889-4A8C-BC05-3266C7E892DF}" type="presOf" srcId="{59A33F30-59D9-40C2-818E-A516FC315630}" destId="{D2B7F8AC-AB8A-431E-BE78-1B16AAEF5316}" srcOrd="0" destOrd="2" presId="urn:microsoft.com/office/officeart/2005/8/layout/process4"/>
    <dgm:cxn modelId="{F5C16549-13CE-4F19-802D-CBD59D45D33A}" srcId="{D5447CC7-04DE-486B-A6A1-1B29E33AAD42}" destId="{BA0BF76E-4012-4ACD-A765-AEBF9AAD8EA2}" srcOrd="0" destOrd="0" parTransId="{89A7908C-B8CF-4EE5-BCDC-8F6215C5668D}" sibTransId="{643D2CB8-7C17-493C-A8F1-4767544A40AA}"/>
    <dgm:cxn modelId="{855ADF35-9907-4ECF-A43A-081003A1BDE4}" type="presOf" srcId="{E59C4D30-EC5E-4C5A-9C40-F8F90380710F}" destId="{D0B2A1F0-CC97-4B47-9FD3-55C1776BBF2E}" srcOrd="0" destOrd="0" presId="urn:microsoft.com/office/officeart/2005/8/layout/process4"/>
    <dgm:cxn modelId="{9300A551-4E50-4E0C-A948-08868C0EF644}" srcId="{DDC16470-7C0D-4B6F-8AA4-24E62D7B428A}" destId="{312C5AE4-E365-4E04-8021-27A70898C26E}" srcOrd="0" destOrd="0" parTransId="{8ACF840D-DDF6-4EB9-AD5F-F7B908B7D79A}" sibTransId="{6D4F03D7-BC1A-49D2-AA5F-7DC0095CC6F6}"/>
    <dgm:cxn modelId="{E97BB09B-4FA1-4AEA-B93F-718D69D2A375}" type="presOf" srcId="{DDC16470-7C0D-4B6F-8AA4-24E62D7B428A}" destId="{BFA3169C-FBC6-4A49-9C25-B93BCD02D617}" srcOrd="1" destOrd="0" presId="urn:microsoft.com/office/officeart/2005/8/layout/process4"/>
    <dgm:cxn modelId="{62B85EA9-DA2D-4752-B59C-6D82FFC631D6}" type="presOf" srcId="{62C22CBA-CDBF-43AD-BAF6-4C22A9F4A135}" destId="{A6A9BA09-6BB7-4BFA-BCD2-3B47D7E5F50C}" srcOrd="0" destOrd="2" presId="urn:microsoft.com/office/officeart/2005/8/layout/process4"/>
    <dgm:cxn modelId="{1EF448ED-3CDC-4A21-B11F-137F54398E0E}" type="presOf" srcId="{58AAFEE2-31E0-4899-B41B-D789885FC2B3}" destId="{AA323B01-B731-418F-88A9-C70C82659B85}" srcOrd="0" destOrd="0" presId="urn:microsoft.com/office/officeart/2005/8/layout/process4"/>
    <dgm:cxn modelId="{CDC5DD15-3659-4EF1-A045-C6DAFE4B72AB}" srcId="{58AAFEE2-31E0-4899-B41B-D789885FC2B3}" destId="{D355D169-38E2-4184-A294-D10AE4625F3E}" srcOrd="0" destOrd="0" parTransId="{5C99EB01-1495-4454-8406-5753FADA7CF7}" sibTransId="{1DB029A7-F983-4900-B59C-2D7D22122BDF}"/>
    <dgm:cxn modelId="{1E8B0C1F-97AE-4770-A6F5-5694CC125F0E}" type="presOf" srcId="{E56E0F79-ADD3-4700-9E0F-F584986F2CC0}" destId="{120F39C9-A0EA-41CC-A14D-CD3D01F9CCDB}" srcOrd="0" destOrd="0" presId="urn:microsoft.com/office/officeart/2005/8/layout/process4"/>
    <dgm:cxn modelId="{DD01B4C7-F8D5-4BCB-8C20-211211A6E52F}" srcId="{D355D169-38E2-4184-A294-D10AE4625F3E}" destId="{A662DDDC-E97F-41A6-9C55-ED8EC426F8EC}" srcOrd="0" destOrd="0" parTransId="{9A4D184D-57E5-40AB-B208-43395BFDCCF5}" sibTransId="{C917F83E-6D4B-44F9-9FF7-D4F581033825}"/>
    <dgm:cxn modelId="{50539AFC-9932-4C9A-975A-5660E4FFBC06}" type="presOf" srcId="{2FFC9C30-B43C-4B75-8884-F63770A70A71}" destId="{D1C3C6D0-95DD-4A66-A616-DF37F870CDE9}" srcOrd="0" destOrd="0" presId="urn:microsoft.com/office/officeart/2005/8/layout/process4"/>
    <dgm:cxn modelId="{D7D67D96-4197-4486-A54C-53484DAD0A7C}" type="presOf" srcId="{D5447CC7-04DE-486B-A6A1-1B29E33AAD42}" destId="{03F42ADE-5382-47F9-BF18-1E414506BE84}" srcOrd="1" destOrd="0" presId="urn:microsoft.com/office/officeart/2005/8/layout/process4"/>
    <dgm:cxn modelId="{9EC75689-85F6-4014-98C2-BBD7094C416E}" srcId="{819542F4-CB7A-43E1-B903-793DA69DD8FA}" destId="{2FFC9C30-B43C-4B75-8884-F63770A70A71}" srcOrd="1" destOrd="0" parTransId="{45DEDDE1-AD26-4075-8B48-BA6C7E9A2133}" sibTransId="{9191A6C8-E985-4843-BC69-D5A5459E8886}"/>
    <dgm:cxn modelId="{28578BE5-A028-4286-990E-99BAE539E7E0}" srcId="{2677B571-EA4A-4AB4-8BF5-F721F39C2B68}" destId="{30A7F0D3-CC3B-496D-8002-A0EE8949844D}" srcOrd="0" destOrd="0" parTransId="{925A36A2-A0F7-4FB1-BE60-424808E3BBF7}" sibTransId="{484597DF-08EF-47EE-8CF4-0C1B60BA25DE}"/>
    <dgm:cxn modelId="{5D89FA1A-F648-4F7A-94AB-D740A0679D3A}" srcId="{BF75D585-A591-484D-BD24-08CB7D27CEA3}" destId="{58AAFEE2-31E0-4899-B41B-D789885FC2B3}" srcOrd="2" destOrd="0" parTransId="{DF0DEE64-3528-43C3-8418-6E2AEFE64721}" sibTransId="{93047003-CD94-410C-8811-B9112B2DD58A}"/>
    <dgm:cxn modelId="{30CF3737-EA3C-44CE-B421-A0FB7EAAE85F}" srcId="{D355D169-38E2-4184-A294-D10AE4625F3E}" destId="{59A33F30-59D9-40C2-818E-A516FC315630}" srcOrd="1" destOrd="0" parTransId="{5C59497F-54FF-4E56-9554-4594A46E8F3E}" sibTransId="{42B68996-FD4E-4C58-BEF1-181F3AAE1604}"/>
    <dgm:cxn modelId="{931B0AD9-CF44-43E0-9AFF-C9D7F91E4865}" srcId="{312C5AE4-E365-4E04-8021-27A70898C26E}" destId="{62C22CBA-CDBF-43AD-BAF6-4C22A9F4A135}" srcOrd="1" destOrd="0" parTransId="{3C109542-DC83-41CC-9441-E0B406C14A11}" sibTransId="{E4B4555A-3B71-4B31-83DA-A7FCF97E07D1}"/>
    <dgm:cxn modelId="{8AB28AA2-7607-4EC2-847F-CDEFF1312647}" srcId="{0339785F-BCA0-4F06-97C7-FA4D0206594C}" destId="{A03A4C9C-0A8E-46A6-A5FA-CBE01C1E125B}" srcOrd="0" destOrd="0" parTransId="{264338AF-75EE-4D21-9A7B-E6D418D711F8}" sibTransId="{8467B88A-A9CB-4460-BAF6-349A40C79863}"/>
    <dgm:cxn modelId="{6C7F8FBE-3454-411E-89BF-9431BEB320F0}" type="presOf" srcId="{58AAFEE2-31E0-4899-B41B-D789885FC2B3}" destId="{FCDBFB67-4CCB-4982-A4E1-E5051CC4DF2B}" srcOrd="1" destOrd="0" presId="urn:microsoft.com/office/officeart/2005/8/layout/process4"/>
    <dgm:cxn modelId="{1D4DD12D-A634-41A3-897E-79ACBAFF4C3E}" type="presOf" srcId="{26B34276-87FA-4A21-901F-AFDA7BBBD272}" destId="{F7C8A06E-21F4-4B92-9662-CA10BA029AB4}" srcOrd="0" destOrd="0" presId="urn:microsoft.com/office/officeart/2005/8/layout/process4"/>
    <dgm:cxn modelId="{E3472EFE-53FC-433C-8F25-2692BCFAEC3C}" type="presOf" srcId="{5E939D6A-5B9B-44D2-B6F0-96A8DB77BAE7}" destId="{D0B2A1F0-CC97-4B47-9FD3-55C1776BBF2E}" srcOrd="0" destOrd="2" presId="urn:microsoft.com/office/officeart/2005/8/layout/process4"/>
    <dgm:cxn modelId="{2708CBC8-9B19-425B-B8CA-68B2D47970E5}" srcId="{BA0BF76E-4012-4ACD-A765-AEBF9AAD8EA2}" destId="{8C436C29-C755-41B2-BE03-898E208A01ED}" srcOrd="0" destOrd="0" parTransId="{31AD12B1-D7EC-4DAA-BAD9-4180D95ECF28}" sibTransId="{6E35DBAF-2579-4E0F-9385-3906421BC048}"/>
    <dgm:cxn modelId="{C6B0E1D8-ACB9-4EA3-B915-E7AD5A3D392F}" type="presOf" srcId="{BF75D585-A591-484D-BD24-08CB7D27CEA3}" destId="{01E68430-52CD-4699-911D-82114798F6F8}" srcOrd="0" destOrd="0" presId="urn:microsoft.com/office/officeart/2005/8/layout/process4"/>
    <dgm:cxn modelId="{C8B148AC-F572-444A-9079-3EDBE59D23F2}" type="presOf" srcId="{10A504E6-C374-48B3-A895-4446BDEA89B8}" destId="{D0B2A1F0-CC97-4B47-9FD3-55C1776BBF2E}" srcOrd="0" destOrd="1" presId="urn:microsoft.com/office/officeart/2005/8/layout/process4"/>
    <dgm:cxn modelId="{3A0C84D8-ECFE-4526-A9D8-150F37932213}" type="presOf" srcId="{D355D169-38E2-4184-A294-D10AE4625F3E}" destId="{D2B7F8AC-AB8A-431E-BE78-1B16AAEF5316}" srcOrd="0" destOrd="0" presId="urn:microsoft.com/office/officeart/2005/8/layout/process4"/>
    <dgm:cxn modelId="{4CB3C315-91BA-48E9-A751-8701730297BF}" srcId="{E59C4D30-EC5E-4C5A-9C40-F8F90380710F}" destId="{E4F57119-DC82-4637-A03F-79F55ED141E3}" srcOrd="1" destOrd="0" parTransId="{8966CD02-A6FB-4C27-9292-F8EAECDD4645}" sibTransId="{C2258F2B-4D86-487A-83AF-5C4F916DD44F}"/>
    <dgm:cxn modelId="{39B74642-C818-4235-9793-8EADED1B1E05}" srcId="{819542F4-CB7A-43E1-B903-793DA69DD8FA}" destId="{E56E0F79-ADD3-4700-9E0F-F584986F2CC0}" srcOrd="0" destOrd="0" parTransId="{7FD24823-567F-4B3D-99D7-587EE8C13828}" sibTransId="{5060CD14-32EB-430F-A74A-D8EA7EB7B166}"/>
    <dgm:cxn modelId="{0195E134-B088-4A56-BBA0-95785D38E348}" type="presOf" srcId="{BB51489B-325A-4240-A742-74DBC5DB84E7}" destId="{400EAA93-E061-4EAA-8C99-96730C3EE76B}" srcOrd="0" destOrd="1" presId="urn:microsoft.com/office/officeart/2005/8/layout/process4"/>
    <dgm:cxn modelId="{365B9B48-F41D-452C-BE1E-ADA0DC7FBF29}" srcId="{10A504E6-C374-48B3-A895-4446BDEA89B8}" destId="{5E939D6A-5B9B-44D2-B6F0-96A8DB77BAE7}" srcOrd="0" destOrd="0" parTransId="{BDAB1512-7FE3-4C90-A43B-617556CA2132}" sibTransId="{7BA8D379-2A07-4BDD-A453-FCD112773B53}"/>
    <dgm:cxn modelId="{E5628E7C-D8E4-477B-80FE-7015BE1DFB42}" type="presOf" srcId="{7D4FFE1C-5C4A-4515-AE58-D98FD8344AE6}" destId="{A6A9BA09-6BB7-4BFA-BCD2-3B47D7E5F50C}" srcOrd="0" destOrd="1" presId="urn:microsoft.com/office/officeart/2005/8/layout/process4"/>
    <dgm:cxn modelId="{6026EEEA-EFC1-4634-ADBC-C25A675DED44}" type="presOf" srcId="{2677B571-EA4A-4AB4-8BF5-F721F39C2B68}" destId="{246ADAAF-C1B7-4A63-A76F-A4BB5659630B}" srcOrd="0" destOrd="0" presId="urn:microsoft.com/office/officeart/2005/8/layout/process4"/>
    <dgm:cxn modelId="{61612173-76DC-4ADB-99F6-29962F1161E9}" type="presOf" srcId="{D5447CC7-04DE-486B-A6A1-1B29E33AAD42}" destId="{E506358D-B2AA-4CF8-BD63-7FA97B871F7D}" srcOrd="0" destOrd="0" presId="urn:microsoft.com/office/officeart/2005/8/layout/process4"/>
    <dgm:cxn modelId="{D8CA0DE1-0F73-4451-88D9-F09D002CA430}" type="presOf" srcId="{312C5AE4-E365-4E04-8021-27A70898C26E}" destId="{A6A9BA09-6BB7-4BFA-BCD2-3B47D7E5F50C}" srcOrd="0" destOrd="0" presId="urn:microsoft.com/office/officeart/2005/8/layout/process4"/>
    <dgm:cxn modelId="{E5AA8075-A7BA-4F5E-97D8-48B68B0A7B5F}" srcId="{BF75D585-A591-484D-BD24-08CB7D27CEA3}" destId="{D5447CC7-04DE-486B-A6A1-1B29E33AAD42}" srcOrd="1" destOrd="0" parTransId="{EB1908A3-6412-48CD-92D4-542721D8B471}" sibTransId="{38BD8C32-07C5-47E0-94D8-878DDC52EF64}"/>
    <dgm:cxn modelId="{227FB188-6699-46FB-B39D-5974A1451D88}" srcId="{D5447CC7-04DE-486B-A6A1-1B29E33AAD42}" destId="{0339785F-BCA0-4F06-97C7-FA4D0206594C}" srcOrd="2" destOrd="0" parTransId="{92F55C5A-0238-4054-8620-399EE3312677}" sibTransId="{A3360955-2921-40B8-A3C5-4CF46F95CB9A}"/>
    <dgm:cxn modelId="{AF851AAB-6720-4142-82FA-0A3D99DD10C0}" srcId="{819542F4-CB7A-43E1-B903-793DA69DD8FA}" destId="{26B34276-87FA-4A21-901F-AFDA7BBBD272}" srcOrd="3" destOrd="0" parTransId="{67E6357E-52AE-416D-8B6A-0B7D24D62D7E}" sibTransId="{54F877DE-B4F7-419B-9E39-A8824B61B564}"/>
    <dgm:cxn modelId="{ECCA8600-4487-4B55-BE79-FBE0B2B1FB70}" srcId="{5F36F6A2-D8C0-42CB-9A55-8B9B9054DDBD}" destId="{BB51489B-325A-4240-A742-74DBC5DB84E7}" srcOrd="0" destOrd="0" parTransId="{694C5644-A3B8-4476-B75F-30C01969178B}" sibTransId="{4E36ABB8-B256-416D-A8E1-1A10BCBAE71F}"/>
    <dgm:cxn modelId="{F5367027-D692-46E2-8F53-F38085AE8818}" srcId="{0339785F-BCA0-4F06-97C7-FA4D0206594C}" destId="{3CA6BB10-DAF2-4220-AD3B-9A666FDF5544}" srcOrd="1" destOrd="0" parTransId="{BD308DD9-A4DE-4835-9D89-975FA300FB69}" sibTransId="{5C6CF16D-7259-400C-A62D-0743F48EC6C3}"/>
    <dgm:cxn modelId="{784492CF-DA7D-455B-9D00-2379652D1814}" type="presOf" srcId="{819542F4-CB7A-43E1-B903-793DA69DD8FA}" destId="{5A8B3B75-A6A6-445A-9F2E-AAB01566CAD8}" srcOrd="1" destOrd="0" presId="urn:microsoft.com/office/officeart/2005/8/layout/process4"/>
    <dgm:cxn modelId="{8C20659A-3FC8-47DB-9394-F9DE7F3B43F9}" srcId="{DDC16470-7C0D-4B6F-8AA4-24E62D7B428A}" destId="{E59C4D30-EC5E-4C5A-9C40-F8F90380710F}" srcOrd="2" destOrd="0" parTransId="{ECC4D72A-6226-4619-8883-0E746A916A7E}" sibTransId="{BCCC5AC9-30AA-4049-9A1B-40F185A8BFF9}"/>
    <dgm:cxn modelId="{E42F3FF5-5875-4263-B9F8-77C6EE731CE9}" type="presOf" srcId="{E4F57119-DC82-4637-A03F-79F55ED141E3}" destId="{D0B2A1F0-CC97-4B47-9FD3-55C1776BBF2E}" srcOrd="0" destOrd="3" presId="urn:microsoft.com/office/officeart/2005/8/layout/process4"/>
    <dgm:cxn modelId="{42E759FA-337D-4941-B7B0-9868B198C546}" srcId="{E59C4D30-EC5E-4C5A-9C40-F8F90380710F}" destId="{10A504E6-C374-48B3-A895-4446BDEA89B8}" srcOrd="0" destOrd="0" parTransId="{B289CBB2-C6CE-4328-A4BE-5681846108F7}" sibTransId="{2BBBB481-39B7-4A9E-A275-0EC6339776EF}"/>
    <dgm:cxn modelId="{505A948C-6335-4598-AC02-D353CD648ABC}" srcId="{312C5AE4-E365-4E04-8021-27A70898C26E}" destId="{7D4FFE1C-5C4A-4515-AE58-D98FD8344AE6}" srcOrd="0" destOrd="0" parTransId="{ECD16886-C3A1-4C1C-A66A-7E444060E478}" sibTransId="{67165C8E-ADE7-4157-8CD2-7D61A693CFB8}"/>
    <dgm:cxn modelId="{927CECF3-BFDD-4625-8040-04743D60BFD1}" type="presOf" srcId="{0339785F-BCA0-4F06-97C7-FA4D0206594C}" destId="{DA65D612-DD68-4B91-89A5-A9FBAEAE6C20}" srcOrd="0" destOrd="0" presId="urn:microsoft.com/office/officeart/2005/8/layout/process4"/>
    <dgm:cxn modelId="{8BB3BFF7-0C65-4F28-831F-FF9A7E904A28}" type="presOf" srcId="{BAC4D021-E457-449F-80FE-81D931DF4E40}" destId="{7DBA5EEF-6135-4251-9364-F5D6F52CBC0E}" srcOrd="0" destOrd="0" presId="urn:microsoft.com/office/officeart/2005/8/layout/process4"/>
    <dgm:cxn modelId="{8874BCEE-EB22-4043-8E99-7112B05E25C5}" srcId="{D5447CC7-04DE-486B-A6A1-1B29E33AAD42}" destId="{2677B571-EA4A-4AB4-8BF5-F721F39C2B68}" srcOrd="1" destOrd="0" parTransId="{06BB7F96-109D-4B3E-BB75-0A7607A749EB}" sibTransId="{9CB904C8-62B3-4BF3-83D9-DD5712DB2AEC}"/>
    <dgm:cxn modelId="{6695B7E7-2784-46E3-9DA8-2B9B7A2ACE29}" srcId="{BF75D585-A591-484D-BD24-08CB7D27CEA3}" destId="{DDC16470-7C0D-4B6F-8AA4-24E62D7B428A}" srcOrd="0" destOrd="0" parTransId="{F2DC49C4-BF76-4864-9D57-0E1AB8312998}" sibTransId="{A2A0159A-13A6-473D-AE1E-1AD9C108E010}"/>
    <dgm:cxn modelId="{A860004D-5A39-4050-A169-EDEE2B9EC9F9}" type="presOf" srcId="{3CA6BB10-DAF2-4220-AD3B-9A666FDF5544}" destId="{DA65D612-DD68-4B91-89A5-A9FBAEAE6C20}" srcOrd="0" destOrd="2" presId="urn:microsoft.com/office/officeart/2005/8/layout/process4"/>
    <dgm:cxn modelId="{4A7979FD-3883-4D52-AD78-A1AFC3CA3E25}" type="presOf" srcId="{5F36F6A2-D8C0-42CB-9A55-8B9B9054DDBD}" destId="{400EAA93-E061-4EAA-8C99-96730C3EE76B}" srcOrd="0" destOrd="0" presId="urn:microsoft.com/office/officeart/2005/8/layout/process4"/>
    <dgm:cxn modelId="{FAED4244-4840-414E-8D0B-C6CC7CEA9765}" srcId="{DDC16470-7C0D-4B6F-8AA4-24E62D7B428A}" destId="{5F36F6A2-D8C0-42CB-9A55-8B9B9054DDBD}" srcOrd="1" destOrd="0" parTransId="{4ABDB72A-10F4-4037-86FF-9140F3775A19}" sibTransId="{3E3DE4E0-9700-429F-A6BA-C86A9E33F27A}"/>
    <dgm:cxn modelId="{32B3798C-1079-4C65-809C-EFEF9C3B4679}" type="presOf" srcId="{DDC16470-7C0D-4B6F-8AA4-24E62D7B428A}" destId="{9E3D4D7C-CDE5-421E-8D57-A5FFB78865F5}" srcOrd="0" destOrd="0" presId="urn:microsoft.com/office/officeart/2005/8/layout/process4"/>
    <dgm:cxn modelId="{9D78477D-D8C6-48DA-8D31-4520845BB5C0}" type="presParOf" srcId="{01E68430-52CD-4699-911D-82114798F6F8}" destId="{DAA776DD-D99D-46BB-A09D-11194B15386A}" srcOrd="0" destOrd="0" presId="urn:microsoft.com/office/officeart/2005/8/layout/process4"/>
    <dgm:cxn modelId="{292E8646-261D-4867-B044-B153D57445F6}" type="presParOf" srcId="{DAA776DD-D99D-46BB-A09D-11194B15386A}" destId="{D41AD3A9-D224-47B9-B1D2-834B2C42C018}" srcOrd="0" destOrd="0" presId="urn:microsoft.com/office/officeart/2005/8/layout/process4"/>
    <dgm:cxn modelId="{B11AAE44-BDA7-471A-A638-CB4C7FA9AA5E}" type="presParOf" srcId="{DAA776DD-D99D-46BB-A09D-11194B15386A}" destId="{5A8B3B75-A6A6-445A-9F2E-AAB01566CAD8}" srcOrd="1" destOrd="0" presId="urn:microsoft.com/office/officeart/2005/8/layout/process4"/>
    <dgm:cxn modelId="{2CDA19EC-8979-4C4B-8272-A4329B3A6A35}" type="presParOf" srcId="{DAA776DD-D99D-46BB-A09D-11194B15386A}" destId="{F89DDB0A-B155-4AE9-BF8B-572C55C7DF12}" srcOrd="2" destOrd="0" presId="urn:microsoft.com/office/officeart/2005/8/layout/process4"/>
    <dgm:cxn modelId="{3ECC9E04-E176-468B-88CA-E659619DEA26}" type="presParOf" srcId="{F89DDB0A-B155-4AE9-BF8B-572C55C7DF12}" destId="{120F39C9-A0EA-41CC-A14D-CD3D01F9CCDB}" srcOrd="0" destOrd="0" presId="urn:microsoft.com/office/officeart/2005/8/layout/process4"/>
    <dgm:cxn modelId="{0819446C-CD2E-48DB-ADBC-EB9561DA4605}" type="presParOf" srcId="{F89DDB0A-B155-4AE9-BF8B-572C55C7DF12}" destId="{D1C3C6D0-95DD-4A66-A616-DF37F870CDE9}" srcOrd="1" destOrd="0" presId="urn:microsoft.com/office/officeart/2005/8/layout/process4"/>
    <dgm:cxn modelId="{45E4E4B4-4876-49C8-A970-281531AF5459}" type="presParOf" srcId="{F89DDB0A-B155-4AE9-BF8B-572C55C7DF12}" destId="{22ADE1ED-3FEE-4394-934C-109F921E50B7}" srcOrd="2" destOrd="0" presId="urn:microsoft.com/office/officeart/2005/8/layout/process4"/>
    <dgm:cxn modelId="{C5B687A4-4F6D-49B3-9FD2-B05430309194}" type="presParOf" srcId="{F89DDB0A-B155-4AE9-BF8B-572C55C7DF12}" destId="{F7C8A06E-21F4-4B92-9662-CA10BA029AB4}" srcOrd="3" destOrd="0" presId="urn:microsoft.com/office/officeart/2005/8/layout/process4"/>
    <dgm:cxn modelId="{B6B80C01-18CF-4049-9A50-20B0B9D43224}" type="presParOf" srcId="{01E68430-52CD-4699-911D-82114798F6F8}" destId="{4B6DFB6C-FEF2-45D3-9207-D52468D3EA7F}" srcOrd="1" destOrd="0" presId="urn:microsoft.com/office/officeart/2005/8/layout/process4"/>
    <dgm:cxn modelId="{2259BC38-FAD1-4398-BEC0-6CC7CB908875}" type="presParOf" srcId="{01E68430-52CD-4699-911D-82114798F6F8}" destId="{FD3EEC0F-317E-44BC-86C4-EB1050C66E8E}" srcOrd="2" destOrd="0" presId="urn:microsoft.com/office/officeart/2005/8/layout/process4"/>
    <dgm:cxn modelId="{1C34B380-A188-40EA-AB92-D88FF36F9525}" type="presParOf" srcId="{FD3EEC0F-317E-44BC-86C4-EB1050C66E8E}" destId="{AA323B01-B731-418F-88A9-C70C82659B85}" srcOrd="0" destOrd="0" presId="urn:microsoft.com/office/officeart/2005/8/layout/process4"/>
    <dgm:cxn modelId="{1B01ADD9-81A4-4933-B545-5F553ED9E7F1}" type="presParOf" srcId="{FD3EEC0F-317E-44BC-86C4-EB1050C66E8E}" destId="{FCDBFB67-4CCB-4982-A4E1-E5051CC4DF2B}" srcOrd="1" destOrd="0" presId="urn:microsoft.com/office/officeart/2005/8/layout/process4"/>
    <dgm:cxn modelId="{2FE9D5C6-7188-4792-9809-EA5BC049DA16}" type="presParOf" srcId="{FD3EEC0F-317E-44BC-86C4-EB1050C66E8E}" destId="{534C5544-17E2-4F63-B6F6-6EF7BB7D105C}" srcOrd="2" destOrd="0" presId="urn:microsoft.com/office/officeart/2005/8/layout/process4"/>
    <dgm:cxn modelId="{49C8318D-2299-4073-B119-770562356EA9}" type="presParOf" srcId="{534C5544-17E2-4F63-B6F6-6EF7BB7D105C}" destId="{D2B7F8AC-AB8A-431E-BE78-1B16AAEF5316}" srcOrd="0" destOrd="0" presId="urn:microsoft.com/office/officeart/2005/8/layout/process4"/>
    <dgm:cxn modelId="{EF2F7E9D-352F-4C78-94A9-C13815F1ACF2}" type="presParOf" srcId="{534C5544-17E2-4F63-B6F6-6EF7BB7D105C}" destId="{7DBA5EEF-6135-4251-9364-F5D6F52CBC0E}" srcOrd="1" destOrd="0" presId="urn:microsoft.com/office/officeart/2005/8/layout/process4"/>
    <dgm:cxn modelId="{B38710D1-0C04-40F9-9648-B5E3FE35B445}" type="presParOf" srcId="{01E68430-52CD-4699-911D-82114798F6F8}" destId="{EFD25CA9-6ED1-4F83-972C-FE8B038FA176}" srcOrd="3" destOrd="0" presId="urn:microsoft.com/office/officeart/2005/8/layout/process4"/>
    <dgm:cxn modelId="{9699B847-FEDC-4D74-8D3B-C3195A7B2A7C}" type="presParOf" srcId="{01E68430-52CD-4699-911D-82114798F6F8}" destId="{094D064D-D622-41F1-AD00-D067290F7AB5}" srcOrd="4" destOrd="0" presId="urn:microsoft.com/office/officeart/2005/8/layout/process4"/>
    <dgm:cxn modelId="{812AD170-8EDA-4760-A30D-092E53EE2544}" type="presParOf" srcId="{094D064D-D622-41F1-AD00-D067290F7AB5}" destId="{E506358D-B2AA-4CF8-BD63-7FA97B871F7D}" srcOrd="0" destOrd="0" presId="urn:microsoft.com/office/officeart/2005/8/layout/process4"/>
    <dgm:cxn modelId="{64D85999-423D-4283-8C85-63CE85DFC853}" type="presParOf" srcId="{094D064D-D622-41F1-AD00-D067290F7AB5}" destId="{03F42ADE-5382-47F9-BF18-1E414506BE84}" srcOrd="1" destOrd="0" presId="urn:microsoft.com/office/officeart/2005/8/layout/process4"/>
    <dgm:cxn modelId="{FB08B3B6-8695-4F65-998D-DAB79EC4AEC0}" type="presParOf" srcId="{094D064D-D622-41F1-AD00-D067290F7AB5}" destId="{FA47E591-183A-4F69-A471-C8C8A9B3186E}" srcOrd="2" destOrd="0" presId="urn:microsoft.com/office/officeart/2005/8/layout/process4"/>
    <dgm:cxn modelId="{37BCF228-4149-4A9E-8F44-CFC9FB163A15}" type="presParOf" srcId="{FA47E591-183A-4F69-A471-C8C8A9B3186E}" destId="{01FDFC59-1EC8-4B95-BC39-AB8C572D30EE}" srcOrd="0" destOrd="0" presId="urn:microsoft.com/office/officeart/2005/8/layout/process4"/>
    <dgm:cxn modelId="{BDC38EC6-C5B6-42AF-BC9A-0380B8EADDA1}" type="presParOf" srcId="{FA47E591-183A-4F69-A471-C8C8A9B3186E}" destId="{246ADAAF-C1B7-4A63-A76F-A4BB5659630B}" srcOrd="1" destOrd="0" presId="urn:microsoft.com/office/officeart/2005/8/layout/process4"/>
    <dgm:cxn modelId="{B28102C4-D291-4818-81AC-76EB6BFB32EF}" type="presParOf" srcId="{FA47E591-183A-4F69-A471-C8C8A9B3186E}" destId="{DA65D612-DD68-4B91-89A5-A9FBAEAE6C20}" srcOrd="2" destOrd="0" presId="urn:microsoft.com/office/officeart/2005/8/layout/process4"/>
    <dgm:cxn modelId="{5E84B201-C447-41F7-9959-5739E1A66DC2}" type="presParOf" srcId="{01E68430-52CD-4699-911D-82114798F6F8}" destId="{940C07F8-21C7-4722-8182-6502BFE364B6}" srcOrd="5" destOrd="0" presId="urn:microsoft.com/office/officeart/2005/8/layout/process4"/>
    <dgm:cxn modelId="{ACF8B55E-2143-42D3-8203-38A6D79D9A5F}" type="presParOf" srcId="{01E68430-52CD-4699-911D-82114798F6F8}" destId="{210CD412-1729-4A3F-AC27-3542EFE371E2}" srcOrd="6" destOrd="0" presId="urn:microsoft.com/office/officeart/2005/8/layout/process4"/>
    <dgm:cxn modelId="{37818E07-9A7C-4AD1-9941-90C259C5537C}" type="presParOf" srcId="{210CD412-1729-4A3F-AC27-3542EFE371E2}" destId="{9E3D4D7C-CDE5-421E-8D57-A5FFB78865F5}" srcOrd="0" destOrd="0" presId="urn:microsoft.com/office/officeart/2005/8/layout/process4"/>
    <dgm:cxn modelId="{B29A1E42-FCD5-43DC-B5E3-3EE8101C0231}" type="presParOf" srcId="{210CD412-1729-4A3F-AC27-3542EFE371E2}" destId="{BFA3169C-FBC6-4A49-9C25-B93BCD02D617}" srcOrd="1" destOrd="0" presId="urn:microsoft.com/office/officeart/2005/8/layout/process4"/>
    <dgm:cxn modelId="{174F901B-F79A-4CD1-82F5-4230540283F0}" type="presParOf" srcId="{210CD412-1729-4A3F-AC27-3542EFE371E2}" destId="{A89317EF-0467-450A-9336-7E58BEAFD159}" srcOrd="2" destOrd="0" presId="urn:microsoft.com/office/officeart/2005/8/layout/process4"/>
    <dgm:cxn modelId="{8EA6C34F-5DFE-4680-8237-E62F34B4806A}" type="presParOf" srcId="{A89317EF-0467-450A-9336-7E58BEAFD159}" destId="{A6A9BA09-6BB7-4BFA-BCD2-3B47D7E5F50C}" srcOrd="0" destOrd="0" presId="urn:microsoft.com/office/officeart/2005/8/layout/process4"/>
    <dgm:cxn modelId="{729C2B80-A183-40F5-8794-984EE02BB92B}" type="presParOf" srcId="{A89317EF-0467-450A-9336-7E58BEAFD159}" destId="{400EAA93-E061-4EAA-8C99-96730C3EE76B}" srcOrd="1" destOrd="0" presId="urn:microsoft.com/office/officeart/2005/8/layout/process4"/>
    <dgm:cxn modelId="{F5F2A3AB-15C3-4EF6-A5F4-C906789CFD25}" type="presParOf" srcId="{A89317EF-0467-450A-9336-7E58BEAFD159}" destId="{D0B2A1F0-CC97-4B47-9FD3-55C1776BBF2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96229B-319B-45CE-916E-E48FBC72447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8C5AB-E81B-454B-ABC8-038B61071A5C}">
      <dgm:prSet/>
      <dgm:spPr/>
      <dgm:t>
        <a:bodyPr/>
        <a:lstStyle/>
        <a:p>
          <a:pPr rtl="0"/>
          <a:r>
            <a:rPr lang="en-US" dirty="0" smtClean="0"/>
            <a:t>Presentation</a:t>
          </a:r>
          <a:endParaRPr lang="en-US" dirty="0"/>
        </a:p>
      </dgm:t>
    </dgm:pt>
    <dgm:pt modelId="{CE0BEA30-E24C-4835-B234-E096DA784270}" type="parTrans" cxnId="{95DB5430-0927-484F-9B17-1B5569B86616}">
      <dgm:prSet/>
      <dgm:spPr/>
      <dgm:t>
        <a:bodyPr/>
        <a:lstStyle/>
        <a:p>
          <a:endParaRPr lang="en-US"/>
        </a:p>
      </dgm:t>
    </dgm:pt>
    <dgm:pt modelId="{3F4E1AB3-80F6-4529-A7F8-04B1AD775C2A}" type="sibTrans" cxnId="{95DB5430-0927-484F-9B17-1B5569B86616}">
      <dgm:prSet/>
      <dgm:spPr/>
      <dgm:t>
        <a:bodyPr/>
        <a:lstStyle/>
        <a:p>
          <a:endParaRPr lang="en-US"/>
        </a:p>
      </dgm:t>
    </dgm:pt>
    <dgm:pt modelId="{51937036-BB95-46E8-9B41-A4C8F5FAE0CE}">
      <dgm:prSet/>
      <dgm:spPr/>
      <dgm:t>
        <a:bodyPr/>
        <a:lstStyle/>
        <a:p>
          <a:pPr rtl="0"/>
          <a:r>
            <a:rPr lang="en-US" dirty="0" smtClean="0"/>
            <a:t>Business</a:t>
          </a:r>
          <a:endParaRPr lang="en-US" dirty="0"/>
        </a:p>
      </dgm:t>
    </dgm:pt>
    <dgm:pt modelId="{CF20DC41-E55D-4659-A992-E33C78403B0D}" type="parTrans" cxnId="{70C1CAD4-5CE3-43CF-BEFC-19E9B200E99B}">
      <dgm:prSet/>
      <dgm:spPr/>
      <dgm:t>
        <a:bodyPr/>
        <a:lstStyle/>
        <a:p>
          <a:endParaRPr lang="en-US"/>
        </a:p>
      </dgm:t>
    </dgm:pt>
    <dgm:pt modelId="{C077CF61-A39F-4AE3-AFD6-E24855F4950D}" type="sibTrans" cxnId="{70C1CAD4-5CE3-43CF-BEFC-19E9B200E99B}">
      <dgm:prSet/>
      <dgm:spPr/>
      <dgm:t>
        <a:bodyPr/>
        <a:lstStyle/>
        <a:p>
          <a:endParaRPr lang="en-US"/>
        </a:p>
      </dgm:t>
    </dgm:pt>
    <dgm:pt modelId="{37D5610A-0F72-4DCD-9132-FAD69E4D44E5}">
      <dgm:prSet/>
      <dgm:spPr/>
      <dgm:t>
        <a:bodyPr/>
        <a:lstStyle/>
        <a:p>
          <a:pPr rtl="0"/>
          <a:r>
            <a:rPr lang="en-US" dirty="0" smtClean="0"/>
            <a:t>Data Access</a:t>
          </a:r>
          <a:endParaRPr lang="en-US" dirty="0"/>
        </a:p>
      </dgm:t>
    </dgm:pt>
    <dgm:pt modelId="{34892D01-3F43-48D4-9B1B-66EE5EBC697F}" type="parTrans" cxnId="{4CFEB273-4C6E-4370-89AD-3D25FF5CA429}">
      <dgm:prSet/>
      <dgm:spPr/>
      <dgm:t>
        <a:bodyPr/>
        <a:lstStyle/>
        <a:p>
          <a:endParaRPr lang="en-US"/>
        </a:p>
      </dgm:t>
    </dgm:pt>
    <dgm:pt modelId="{B28EB66D-6D19-4220-A2F3-FFF0D8FE1313}" type="sibTrans" cxnId="{4CFEB273-4C6E-4370-89AD-3D25FF5CA429}">
      <dgm:prSet/>
      <dgm:spPr/>
      <dgm:t>
        <a:bodyPr/>
        <a:lstStyle/>
        <a:p>
          <a:endParaRPr lang="en-US"/>
        </a:p>
      </dgm:t>
    </dgm:pt>
    <dgm:pt modelId="{3984BD23-EDDD-415E-8320-ABB34DAA0547}">
      <dgm:prSet/>
      <dgm:spPr/>
      <dgm:t>
        <a:bodyPr/>
        <a:lstStyle/>
        <a:p>
          <a:pPr rtl="0"/>
          <a:r>
            <a:rPr lang="en-US" dirty="0" smtClean="0"/>
            <a:t>Data Storage</a:t>
          </a:r>
          <a:endParaRPr lang="en-US" dirty="0"/>
        </a:p>
      </dgm:t>
    </dgm:pt>
    <dgm:pt modelId="{055A8719-B9B4-43C2-AD08-4CD4AA02FAB9}" type="parTrans" cxnId="{2E26E71E-A9A6-4885-A8D8-CFB8610D06DD}">
      <dgm:prSet/>
      <dgm:spPr/>
      <dgm:t>
        <a:bodyPr/>
        <a:lstStyle/>
        <a:p>
          <a:endParaRPr lang="en-US"/>
        </a:p>
      </dgm:t>
    </dgm:pt>
    <dgm:pt modelId="{2843EB94-7A30-4E8C-9332-F09073AE4E16}" type="sibTrans" cxnId="{2E26E71E-A9A6-4885-A8D8-CFB8610D06DD}">
      <dgm:prSet/>
      <dgm:spPr/>
      <dgm:t>
        <a:bodyPr/>
        <a:lstStyle/>
        <a:p>
          <a:endParaRPr lang="en-US"/>
        </a:p>
      </dgm:t>
    </dgm:pt>
    <dgm:pt modelId="{516F1E3B-C8EA-4C59-9F7E-713B61240714}">
      <dgm:prSet/>
      <dgm:spPr/>
      <dgm:t>
        <a:bodyPr/>
        <a:lstStyle/>
        <a:p>
          <a:pPr rtl="0"/>
          <a:r>
            <a:rPr lang="en-US" dirty="0" smtClean="0"/>
            <a:t>MVC</a:t>
          </a:r>
          <a:endParaRPr lang="en-US" dirty="0"/>
        </a:p>
      </dgm:t>
    </dgm:pt>
    <dgm:pt modelId="{A5E1663E-F9EE-49F8-81C6-FA007A0017D0}" type="parTrans" cxnId="{0D21DA68-8D9E-4A87-92F6-810D6F5985CF}">
      <dgm:prSet/>
      <dgm:spPr/>
      <dgm:t>
        <a:bodyPr/>
        <a:lstStyle/>
        <a:p>
          <a:endParaRPr lang="en-US"/>
        </a:p>
      </dgm:t>
    </dgm:pt>
    <dgm:pt modelId="{5546A536-AB0A-481E-8FAE-98AE3F30B5BB}" type="sibTrans" cxnId="{0D21DA68-8D9E-4A87-92F6-810D6F5985CF}">
      <dgm:prSet/>
      <dgm:spPr/>
      <dgm:t>
        <a:bodyPr/>
        <a:lstStyle/>
        <a:p>
          <a:endParaRPr lang="en-US"/>
        </a:p>
      </dgm:t>
    </dgm:pt>
    <dgm:pt modelId="{3F698EA5-60FD-4B90-9CE8-00C0E92B22EB}">
      <dgm:prSet/>
      <dgm:spPr/>
      <dgm:t>
        <a:bodyPr/>
        <a:lstStyle/>
        <a:p>
          <a:pPr rtl="0"/>
          <a:r>
            <a:rPr lang="en-US" dirty="0" err="1" smtClean="0"/>
            <a:t>Odata</a:t>
          </a:r>
          <a:endParaRPr lang="en-US" dirty="0"/>
        </a:p>
      </dgm:t>
    </dgm:pt>
    <dgm:pt modelId="{E66F180D-848B-4789-961D-6840E848DCC3}" type="parTrans" cxnId="{391D6567-9118-4AC4-80CF-3529128E9ACC}">
      <dgm:prSet/>
      <dgm:spPr/>
      <dgm:t>
        <a:bodyPr/>
        <a:lstStyle/>
        <a:p>
          <a:endParaRPr lang="en-US"/>
        </a:p>
      </dgm:t>
    </dgm:pt>
    <dgm:pt modelId="{5884D8DD-8752-42A6-AD58-BE51C554AF57}" type="sibTrans" cxnId="{391D6567-9118-4AC4-80CF-3529128E9ACC}">
      <dgm:prSet/>
      <dgm:spPr/>
      <dgm:t>
        <a:bodyPr/>
        <a:lstStyle/>
        <a:p>
          <a:endParaRPr lang="en-US"/>
        </a:p>
      </dgm:t>
    </dgm:pt>
    <dgm:pt modelId="{576AB582-0610-4BA1-B5A5-49509B572356}">
      <dgm:prSet/>
      <dgm:spPr/>
      <dgm:t>
        <a:bodyPr/>
        <a:lstStyle/>
        <a:p>
          <a:pPr rtl="0"/>
          <a:r>
            <a:rPr lang="en-US" dirty="0" err="1" smtClean="0"/>
            <a:t>SignalR</a:t>
          </a:r>
          <a:endParaRPr lang="en-US" dirty="0"/>
        </a:p>
      </dgm:t>
    </dgm:pt>
    <dgm:pt modelId="{BF5A5AF8-923B-47AD-937E-B0D2A1CE824F}" type="parTrans" cxnId="{FE9422F5-CA3B-4FFA-B2D2-2C9F095C7862}">
      <dgm:prSet/>
      <dgm:spPr/>
      <dgm:t>
        <a:bodyPr/>
        <a:lstStyle/>
        <a:p>
          <a:endParaRPr lang="en-US"/>
        </a:p>
      </dgm:t>
    </dgm:pt>
    <dgm:pt modelId="{F8E47235-0138-4339-B333-ED9F6A6E187E}" type="sibTrans" cxnId="{FE9422F5-CA3B-4FFA-B2D2-2C9F095C7862}">
      <dgm:prSet/>
      <dgm:spPr/>
      <dgm:t>
        <a:bodyPr/>
        <a:lstStyle/>
        <a:p>
          <a:endParaRPr lang="en-US"/>
        </a:p>
      </dgm:t>
    </dgm:pt>
    <dgm:pt modelId="{DC77F992-A98A-4BB4-BFD7-C70A9EBAA00E}">
      <dgm:prSet/>
      <dgm:spPr/>
      <dgm:t>
        <a:bodyPr/>
        <a:lstStyle/>
        <a:p>
          <a:pPr rtl="0"/>
          <a:r>
            <a:rPr lang="en-US" smtClean="0"/>
            <a:t>Simplified </a:t>
          </a:r>
          <a:r>
            <a:rPr lang="en-US" dirty="0" smtClean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58E05D7A-468E-4ACF-BB5F-FFE61F791052}" type="parTrans" cxnId="{3DB30066-BCAB-43AC-B8A0-458CD3623F16}">
      <dgm:prSet/>
      <dgm:spPr/>
      <dgm:t>
        <a:bodyPr/>
        <a:lstStyle/>
        <a:p>
          <a:endParaRPr lang="en-US"/>
        </a:p>
      </dgm:t>
    </dgm:pt>
    <dgm:pt modelId="{A4C26B82-F27D-4FEF-9EC1-139FECE490CE}" type="sibTrans" cxnId="{3DB30066-BCAB-43AC-B8A0-458CD3623F16}">
      <dgm:prSet/>
      <dgm:spPr/>
      <dgm:t>
        <a:bodyPr/>
        <a:lstStyle/>
        <a:p>
          <a:endParaRPr lang="en-US"/>
        </a:p>
      </dgm:t>
    </dgm:pt>
    <dgm:pt modelId="{96C3BB2F-A2BB-4695-B0AE-4B1AD5E1CDC9}">
      <dgm:prSet/>
      <dgm:spPr/>
      <dgm:t>
        <a:bodyPr/>
        <a:lstStyle/>
        <a:p>
          <a:pPr rtl="0"/>
          <a:r>
            <a:rPr lang="en-US" dirty="0" smtClean="0"/>
            <a:t>Repository</a:t>
          </a:r>
          <a:endParaRPr lang="en-US" dirty="0"/>
        </a:p>
      </dgm:t>
    </dgm:pt>
    <dgm:pt modelId="{FDCD5758-A0D5-488B-9172-D3A01B6F312D}" type="parTrans" cxnId="{5F8EEEE5-55D0-4E8E-BE89-D599D7D8256E}">
      <dgm:prSet/>
      <dgm:spPr/>
      <dgm:t>
        <a:bodyPr/>
        <a:lstStyle/>
        <a:p>
          <a:endParaRPr lang="en-US"/>
        </a:p>
      </dgm:t>
    </dgm:pt>
    <dgm:pt modelId="{5DC82C98-C671-44FD-B85B-61996AD8E85E}" type="sibTrans" cxnId="{5F8EEEE5-55D0-4E8E-BE89-D599D7D8256E}">
      <dgm:prSet/>
      <dgm:spPr/>
      <dgm:t>
        <a:bodyPr/>
        <a:lstStyle/>
        <a:p>
          <a:endParaRPr lang="en-US"/>
        </a:p>
      </dgm:t>
    </dgm:pt>
    <dgm:pt modelId="{8676781D-D5D3-4A99-801C-493589E57DCA}">
      <dgm:prSet/>
      <dgm:spPr/>
      <dgm:t>
        <a:bodyPr/>
        <a:lstStyle/>
        <a:p>
          <a:pPr rtl="0"/>
          <a:r>
            <a:rPr lang="en-US" dirty="0" err="1" smtClean="0"/>
            <a:t>IQbservable</a:t>
          </a:r>
          <a:endParaRPr lang="en-US" dirty="0"/>
        </a:p>
      </dgm:t>
    </dgm:pt>
    <dgm:pt modelId="{B10652AA-E569-42C9-86B3-F8C083C32937}" type="parTrans" cxnId="{12DA73BB-F185-4D74-9B97-E495A2E29265}">
      <dgm:prSet/>
      <dgm:spPr/>
      <dgm:t>
        <a:bodyPr/>
        <a:lstStyle/>
        <a:p>
          <a:endParaRPr lang="en-US"/>
        </a:p>
      </dgm:t>
    </dgm:pt>
    <dgm:pt modelId="{FEF6E6C6-6DD6-4022-B7E3-181DA23B217F}" type="sibTrans" cxnId="{12DA73BB-F185-4D74-9B97-E495A2E29265}">
      <dgm:prSet/>
      <dgm:spPr/>
      <dgm:t>
        <a:bodyPr/>
        <a:lstStyle/>
        <a:p>
          <a:endParaRPr lang="en-US"/>
        </a:p>
      </dgm:t>
    </dgm:pt>
    <dgm:pt modelId="{5A5AD457-B108-4A94-9E21-BDDB844F00E1}">
      <dgm:prSet/>
      <dgm:spPr/>
      <dgm:t>
        <a:bodyPr/>
        <a:lstStyle/>
        <a:p>
          <a:pPr rtl="0"/>
          <a:r>
            <a:rPr lang="en-US" dirty="0" smtClean="0"/>
            <a:t>Toy Model</a:t>
          </a:r>
          <a:endParaRPr lang="en-US" dirty="0"/>
        </a:p>
      </dgm:t>
    </dgm:pt>
    <dgm:pt modelId="{2385A4E7-E439-4356-8D81-89169AB2E151}" type="parTrans" cxnId="{B26DCF2E-187D-4632-9C59-E460A1BD63FF}">
      <dgm:prSet/>
      <dgm:spPr/>
      <dgm:t>
        <a:bodyPr/>
        <a:lstStyle/>
        <a:p>
          <a:endParaRPr lang="en-US"/>
        </a:p>
      </dgm:t>
    </dgm:pt>
    <dgm:pt modelId="{9B29BC08-76A5-438C-92FA-3E14BC975ED0}" type="sibTrans" cxnId="{B26DCF2E-187D-4632-9C59-E460A1BD63FF}">
      <dgm:prSet/>
      <dgm:spPr/>
      <dgm:t>
        <a:bodyPr/>
        <a:lstStyle/>
        <a:p>
          <a:endParaRPr lang="en-US"/>
        </a:p>
      </dgm:t>
    </dgm:pt>
    <dgm:pt modelId="{AE29E601-6978-49FA-A33B-EB7D5A5CE7E4}">
      <dgm:prSet/>
      <dgm:spPr/>
      <dgm:t>
        <a:bodyPr/>
        <a:lstStyle/>
        <a:p>
          <a:pPr rtl="0"/>
          <a:r>
            <a:rPr lang="en-US" dirty="0" smtClean="0"/>
            <a:t>EFC2</a:t>
          </a:r>
          <a:endParaRPr lang="en-US" dirty="0"/>
        </a:p>
      </dgm:t>
    </dgm:pt>
    <dgm:pt modelId="{A6273C56-E8AA-4889-8BC8-001728980559}" type="parTrans" cxnId="{7B0DDF72-514F-4E8D-B9F4-46754B60A32A}">
      <dgm:prSet/>
      <dgm:spPr/>
      <dgm:t>
        <a:bodyPr/>
        <a:lstStyle/>
        <a:p>
          <a:endParaRPr lang="en-US"/>
        </a:p>
      </dgm:t>
    </dgm:pt>
    <dgm:pt modelId="{4B646AB4-4C9E-48B0-88EA-247A3E893BD4}" type="sibTrans" cxnId="{7B0DDF72-514F-4E8D-B9F4-46754B60A32A}">
      <dgm:prSet/>
      <dgm:spPr/>
      <dgm:t>
        <a:bodyPr/>
        <a:lstStyle/>
        <a:p>
          <a:endParaRPr lang="en-US"/>
        </a:p>
      </dgm:t>
    </dgm:pt>
    <dgm:pt modelId="{EB86EC0C-104C-4775-A186-78B80044F20A}">
      <dgm:prSet/>
      <dgm:spPr/>
      <dgm:t>
        <a:bodyPr/>
        <a:lstStyle/>
        <a:p>
          <a:pPr rtl="0"/>
          <a:r>
            <a:rPr lang="en-US" dirty="0" smtClean="0"/>
            <a:t>Subject</a:t>
          </a:r>
          <a:endParaRPr lang="en-US" dirty="0"/>
        </a:p>
      </dgm:t>
    </dgm:pt>
    <dgm:pt modelId="{C1004F47-B5FA-4065-AD83-D16F80F06B1C}" type="parTrans" cxnId="{8EF281B6-E25D-40EF-9D4E-024E4650546C}">
      <dgm:prSet/>
      <dgm:spPr/>
      <dgm:t>
        <a:bodyPr/>
        <a:lstStyle/>
        <a:p>
          <a:endParaRPr lang="en-US"/>
        </a:p>
      </dgm:t>
    </dgm:pt>
    <dgm:pt modelId="{D3A20953-DC14-42B0-80F3-D9FBAC953398}" type="sibTrans" cxnId="{8EF281B6-E25D-40EF-9D4E-024E4650546C}">
      <dgm:prSet/>
      <dgm:spPr/>
      <dgm:t>
        <a:bodyPr/>
        <a:lstStyle/>
        <a:p>
          <a:endParaRPr lang="en-US"/>
        </a:p>
      </dgm:t>
    </dgm:pt>
    <dgm:pt modelId="{41D096AB-AA7F-468D-A6FD-1689CDC1F819}">
      <dgm:prSet/>
      <dgm:spPr/>
      <dgm:t>
        <a:bodyPr/>
        <a:lstStyle/>
        <a:p>
          <a:pPr rtl="0"/>
          <a:r>
            <a:rPr lang="en-US" dirty="0" smtClean="0"/>
            <a:t>Testability</a:t>
          </a:r>
          <a:endParaRPr lang="en-US" dirty="0"/>
        </a:p>
      </dgm:t>
    </dgm:pt>
    <dgm:pt modelId="{5F3F3B9C-6476-4D4F-A540-4DDE5591CDDA}" type="parTrans" cxnId="{1B92CFDF-F119-4F32-B543-6C705F2DB1EC}">
      <dgm:prSet/>
      <dgm:spPr/>
      <dgm:t>
        <a:bodyPr/>
        <a:lstStyle/>
        <a:p>
          <a:endParaRPr lang="en-US"/>
        </a:p>
      </dgm:t>
    </dgm:pt>
    <dgm:pt modelId="{D49A20F9-41F0-4522-A546-2E75BABDFBBB}" type="sibTrans" cxnId="{1B92CFDF-F119-4F32-B543-6C705F2DB1EC}">
      <dgm:prSet/>
      <dgm:spPr/>
      <dgm:t>
        <a:bodyPr/>
        <a:lstStyle/>
        <a:p>
          <a:endParaRPr lang="en-US"/>
        </a:p>
      </dgm:t>
    </dgm:pt>
    <dgm:pt modelId="{0F6E8443-5BF4-4D63-A0FC-A4E5A823B87E}">
      <dgm:prSet/>
      <dgm:spPr/>
      <dgm:t>
        <a:bodyPr/>
        <a:lstStyle/>
        <a:p>
          <a:pPr rtl="0"/>
          <a:r>
            <a:rPr lang="en-US" dirty="0" smtClean="0"/>
            <a:t>Client to webserver with </a:t>
          </a:r>
          <a:r>
            <a:rPr lang="en-US" dirty="0" err="1" smtClean="0"/>
            <a:t>InMemory</a:t>
          </a:r>
          <a:r>
            <a:rPr lang="en-US" dirty="0" smtClean="0"/>
            <a:t> storage</a:t>
          </a:r>
          <a:endParaRPr lang="en-US" dirty="0"/>
        </a:p>
      </dgm:t>
    </dgm:pt>
    <dgm:pt modelId="{FF53F5CF-A614-4C67-B7AC-06E579D14CDF}" type="parTrans" cxnId="{6CBCE573-7986-48E7-8853-6DB77C0C628D}">
      <dgm:prSet/>
      <dgm:spPr/>
      <dgm:t>
        <a:bodyPr/>
        <a:lstStyle/>
        <a:p>
          <a:endParaRPr lang="en-US"/>
        </a:p>
      </dgm:t>
    </dgm:pt>
    <dgm:pt modelId="{AA71CF93-1EFA-4F71-A087-FA95A6617813}" type="sibTrans" cxnId="{6CBCE573-7986-48E7-8853-6DB77C0C628D}">
      <dgm:prSet/>
      <dgm:spPr/>
      <dgm:t>
        <a:bodyPr/>
        <a:lstStyle/>
        <a:p>
          <a:endParaRPr lang="en-US"/>
        </a:p>
      </dgm:t>
    </dgm:pt>
    <dgm:pt modelId="{8EFB417F-320D-491C-8243-504C00E7B5E2}">
      <dgm:prSet/>
      <dgm:spPr/>
      <dgm:t>
        <a:bodyPr/>
        <a:lstStyle/>
        <a:p>
          <a:pPr rtl="0"/>
          <a:r>
            <a:rPr lang="en-US" dirty="0" smtClean="0"/>
            <a:t>Full integration</a:t>
          </a:r>
          <a:endParaRPr lang="en-US" dirty="0"/>
        </a:p>
      </dgm:t>
    </dgm:pt>
    <dgm:pt modelId="{413B4792-519A-4FA0-81B7-4541EDF84000}" type="parTrans" cxnId="{6C3D0CB4-F5D6-4D57-AF52-26105F94D477}">
      <dgm:prSet/>
      <dgm:spPr/>
      <dgm:t>
        <a:bodyPr/>
        <a:lstStyle/>
        <a:p>
          <a:endParaRPr lang="en-US"/>
        </a:p>
      </dgm:t>
    </dgm:pt>
    <dgm:pt modelId="{4A0C1C42-05A2-46B1-A9B5-9F1D576EF4AB}" type="sibTrans" cxnId="{6C3D0CB4-F5D6-4D57-AF52-26105F94D477}">
      <dgm:prSet/>
      <dgm:spPr/>
      <dgm:t>
        <a:bodyPr/>
        <a:lstStyle/>
        <a:p>
          <a:endParaRPr lang="en-US"/>
        </a:p>
      </dgm:t>
    </dgm:pt>
    <dgm:pt modelId="{9B7A7957-55BD-4C3D-A32F-D594F96C6200}">
      <dgm:prSet/>
      <dgm:spPr/>
      <dgm:t>
        <a:bodyPr/>
        <a:lstStyle/>
        <a:p>
          <a:pPr rtl="0"/>
          <a:r>
            <a:rPr lang="en-US" dirty="0" smtClean="0"/>
            <a:t>Adapts *actual* </a:t>
          </a:r>
          <a:r>
            <a:rPr lang="en-US" dirty="0" err="1" smtClean="0"/>
            <a:t>confg</a:t>
          </a:r>
          <a:endParaRPr lang="en-US" dirty="0"/>
        </a:p>
      </dgm:t>
    </dgm:pt>
    <dgm:pt modelId="{7267320D-9173-4952-AF44-D7807C5994EE}" type="parTrans" cxnId="{371CDA54-D3E9-4930-902D-477E52B54A22}">
      <dgm:prSet/>
      <dgm:spPr/>
      <dgm:t>
        <a:bodyPr/>
        <a:lstStyle/>
        <a:p>
          <a:endParaRPr lang="en-US"/>
        </a:p>
      </dgm:t>
    </dgm:pt>
    <dgm:pt modelId="{B67795D0-6EF4-42B8-8173-C44E8D75CED3}" type="sibTrans" cxnId="{371CDA54-D3E9-4930-902D-477E52B54A22}">
      <dgm:prSet/>
      <dgm:spPr/>
      <dgm:t>
        <a:bodyPr/>
        <a:lstStyle/>
        <a:p>
          <a:endParaRPr lang="en-US"/>
        </a:p>
      </dgm:t>
    </dgm:pt>
    <dgm:pt modelId="{5BEDBD90-7080-47E4-AA6E-47649F136DCB}">
      <dgm:prSet/>
      <dgm:spPr/>
      <dgm:t>
        <a:bodyPr/>
        <a:lstStyle/>
        <a:p>
          <a:pPr rtl="0"/>
          <a:r>
            <a:rPr lang="en-US" dirty="0" smtClean="0"/>
            <a:t>OAuth2</a:t>
          </a:r>
          <a:endParaRPr lang="en-US" dirty="0"/>
        </a:p>
      </dgm:t>
    </dgm:pt>
    <dgm:pt modelId="{CA5E51B4-FC1B-4985-B874-E860CE331304}" type="parTrans" cxnId="{586D87D7-2FB3-4EE1-AF0F-17BD84208621}">
      <dgm:prSet/>
      <dgm:spPr/>
      <dgm:t>
        <a:bodyPr/>
        <a:lstStyle/>
        <a:p>
          <a:endParaRPr lang="en-US"/>
        </a:p>
      </dgm:t>
    </dgm:pt>
    <dgm:pt modelId="{26888921-6CE1-4FE5-8C7D-8F9879B2AE72}" type="sibTrans" cxnId="{586D87D7-2FB3-4EE1-AF0F-17BD84208621}">
      <dgm:prSet/>
      <dgm:spPr/>
      <dgm:t>
        <a:bodyPr/>
        <a:lstStyle/>
        <a:p>
          <a:endParaRPr lang="en-US"/>
        </a:p>
      </dgm:t>
    </dgm:pt>
    <dgm:pt modelId="{F21A641C-11B1-41D2-8D2A-4AE0C3924ECC}">
      <dgm:prSet/>
      <dgm:spPr/>
      <dgm:t>
        <a:bodyPr/>
        <a:lstStyle/>
        <a:p>
          <a:pPr rtl="0"/>
          <a:r>
            <a:rPr lang="en-US" dirty="0" smtClean="0"/>
            <a:t>OAuth support</a:t>
          </a:r>
          <a:endParaRPr lang="en-US" dirty="0"/>
        </a:p>
      </dgm:t>
    </dgm:pt>
    <dgm:pt modelId="{9593CA42-9870-45A4-A316-7B81E5748F1C}" type="parTrans" cxnId="{733FBF99-1AF9-4A17-9039-E5927298DB2A}">
      <dgm:prSet/>
      <dgm:spPr/>
      <dgm:t>
        <a:bodyPr/>
        <a:lstStyle/>
        <a:p>
          <a:endParaRPr lang="en-US"/>
        </a:p>
      </dgm:t>
    </dgm:pt>
    <dgm:pt modelId="{CE790A65-16E5-4012-8592-7EB1BEF6F9A1}" type="sibTrans" cxnId="{733FBF99-1AF9-4A17-9039-E5927298DB2A}">
      <dgm:prSet/>
      <dgm:spPr/>
      <dgm:t>
        <a:bodyPr/>
        <a:lstStyle/>
        <a:p>
          <a:endParaRPr lang="en-US"/>
        </a:p>
      </dgm:t>
    </dgm:pt>
    <dgm:pt modelId="{5C0A7E89-7AF7-4FC6-B3F7-8E566DDD954D}" type="pres">
      <dgm:prSet presAssocID="{D896229B-319B-45CE-916E-E48FBC7244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3141CA-F03F-41A4-AA90-7DDD9C5CDA50}" type="pres">
      <dgm:prSet presAssocID="{9958C5AB-E81B-454B-ABC8-038B61071A5C}" presName="root" presStyleCnt="0"/>
      <dgm:spPr/>
    </dgm:pt>
    <dgm:pt modelId="{65BD99CD-5F30-46F7-A42E-DA663C5ED0D4}" type="pres">
      <dgm:prSet presAssocID="{9958C5AB-E81B-454B-ABC8-038B61071A5C}" presName="rootComposite" presStyleCnt="0"/>
      <dgm:spPr/>
    </dgm:pt>
    <dgm:pt modelId="{9EE0CE9C-5A41-4F46-9279-3AAC7D135526}" type="pres">
      <dgm:prSet presAssocID="{9958C5AB-E81B-454B-ABC8-038B61071A5C}" presName="rootText" presStyleLbl="node1" presStyleIdx="0" presStyleCnt="5"/>
      <dgm:spPr/>
      <dgm:t>
        <a:bodyPr/>
        <a:lstStyle/>
        <a:p>
          <a:endParaRPr lang="en-US"/>
        </a:p>
      </dgm:t>
    </dgm:pt>
    <dgm:pt modelId="{04788FD1-2FFF-40E0-AF91-8E3DE40D1CEB}" type="pres">
      <dgm:prSet presAssocID="{9958C5AB-E81B-454B-ABC8-038B61071A5C}" presName="rootConnector" presStyleLbl="node1" presStyleIdx="0" presStyleCnt="5"/>
      <dgm:spPr/>
    </dgm:pt>
    <dgm:pt modelId="{14BB78F7-767C-46FD-BC74-BA31BF0C4542}" type="pres">
      <dgm:prSet presAssocID="{9958C5AB-E81B-454B-ABC8-038B61071A5C}" presName="childShape" presStyleCnt="0"/>
      <dgm:spPr/>
    </dgm:pt>
    <dgm:pt modelId="{68B6DACC-EF50-4AF0-B170-62AF07567724}" type="pres">
      <dgm:prSet presAssocID="{A5E1663E-F9EE-49F8-81C6-FA007A0017D0}" presName="Name13" presStyleLbl="parChTrans1D2" presStyleIdx="0" presStyleCnt="11"/>
      <dgm:spPr/>
    </dgm:pt>
    <dgm:pt modelId="{3C9071E0-752D-4B64-8D2B-B0052A70ACF2}" type="pres">
      <dgm:prSet presAssocID="{516F1E3B-C8EA-4C59-9F7E-713B61240714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41852-B114-4C39-8159-79543C47A8CE}" type="pres">
      <dgm:prSet presAssocID="{E66F180D-848B-4789-961D-6840E848DCC3}" presName="Name13" presStyleLbl="parChTrans1D2" presStyleIdx="1" presStyleCnt="11"/>
      <dgm:spPr/>
    </dgm:pt>
    <dgm:pt modelId="{9A548607-9DB5-4327-BC4F-23E314078C5A}" type="pres">
      <dgm:prSet presAssocID="{3F698EA5-60FD-4B90-9CE8-00C0E92B22EB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63C04-4204-4B2D-BF05-5A21AFAE8919}" type="pres">
      <dgm:prSet presAssocID="{BF5A5AF8-923B-47AD-937E-B0D2A1CE824F}" presName="Name13" presStyleLbl="parChTrans1D2" presStyleIdx="2" presStyleCnt="11"/>
      <dgm:spPr/>
    </dgm:pt>
    <dgm:pt modelId="{3CCD49C2-4A7D-427B-BEEF-CF9F6A67D77A}" type="pres">
      <dgm:prSet presAssocID="{576AB582-0610-4BA1-B5A5-49509B572356}" presName="childText" presStyleLbl="bgAcc1" presStyleIdx="2" presStyleCnt="11">
        <dgm:presLayoutVars>
          <dgm:bulletEnabled val="1"/>
        </dgm:presLayoutVars>
      </dgm:prSet>
      <dgm:spPr/>
    </dgm:pt>
    <dgm:pt modelId="{9E1B4A5F-5463-4B8E-B101-E079A5467FCB}" type="pres">
      <dgm:prSet presAssocID="{9593CA42-9870-45A4-A316-7B81E5748F1C}" presName="Name13" presStyleLbl="parChTrans1D2" presStyleIdx="3" presStyleCnt="11"/>
      <dgm:spPr/>
    </dgm:pt>
    <dgm:pt modelId="{44A7B258-7151-424D-AFA1-D7D69F7CABA9}" type="pres">
      <dgm:prSet presAssocID="{F21A641C-11B1-41D2-8D2A-4AE0C3924ECC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7F1CB-56B2-4FF2-9369-924A0FCF0164}" type="pres">
      <dgm:prSet presAssocID="{51937036-BB95-46E8-9B41-A4C8F5FAE0CE}" presName="root" presStyleCnt="0"/>
      <dgm:spPr/>
    </dgm:pt>
    <dgm:pt modelId="{B3D196A9-30DE-458E-A180-9EDE64C3BC48}" type="pres">
      <dgm:prSet presAssocID="{51937036-BB95-46E8-9B41-A4C8F5FAE0CE}" presName="rootComposite" presStyleCnt="0"/>
      <dgm:spPr/>
    </dgm:pt>
    <dgm:pt modelId="{A7177AD7-C379-4593-8735-18E6CDAF2CF0}" type="pres">
      <dgm:prSet presAssocID="{51937036-BB95-46E8-9B41-A4C8F5FAE0CE}" presName="rootText" presStyleLbl="node1" presStyleIdx="1" presStyleCnt="5"/>
      <dgm:spPr/>
      <dgm:t>
        <a:bodyPr/>
        <a:lstStyle/>
        <a:p>
          <a:endParaRPr lang="en-US"/>
        </a:p>
      </dgm:t>
    </dgm:pt>
    <dgm:pt modelId="{3006FB1C-BDEE-4745-8095-BC4B1D64A05F}" type="pres">
      <dgm:prSet presAssocID="{51937036-BB95-46E8-9B41-A4C8F5FAE0CE}" presName="rootConnector" presStyleLbl="node1" presStyleIdx="1" presStyleCnt="5"/>
      <dgm:spPr/>
    </dgm:pt>
    <dgm:pt modelId="{04EF098F-B763-4F1B-8EAA-E93AB2DD124E}" type="pres">
      <dgm:prSet presAssocID="{51937036-BB95-46E8-9B41-A4C8F5FAE0CE}" presName="childShape" presStyleCnt="0"/>
      <dgm:spPr/>
    </dgm:pt>
    <dgm:pt modelId="{79B71AC8-F8CB-43EB-8AEE-78FB6959CAE8}" type="pres">
      <dgm:prSet presAssocID="{58E05D7A-468E-4ACF-BB5F-FFE61F791052}" presName="Name13" presStyleLbl="parChTrans1D2" presStyleIdx="4" presStyleCnt="11"/>
      <dgm:spPr/>
    </dgm:pt>
    <dgm:pt modelId="{8474DC15-77F6-43D2-8FCF-B887FDFCFCB1}" type="pres">
      <dgm:prSet presAssocID="{DC77F992-A98A-4BB4-BFD7-C70A9EBAA00E}" presName="childText" presStyleLbl="bgAcc1" presStyleIdx="4" presStyleCnt="11">
        <dgm:presLayoutVars>
          <dgm:bulletEnabled val="1"/>
        </dgm:presLayoutVars>
      </dgm:prSet>
      <dgm:spPr/>
    </dgm:pt>
    <dgm:pt modelId="{C8B28BD4-6DAB-4B36-9F7B-C423F16A3944}" type="pres">
      <dgm:prSet presAssocID="{37D5610A-0F72-4DCD-9132-FAD69E4D44E5}" presName="root" presStyleCnt="0"/>
      <dgm:spPr/>
    </dgm:pt>
    <dgm:pt modelId="{17AD84B6-3E58-4399-A58E-3E26145BFDBD}" type="pres">
      <dgm:prSet presAssocID="{37D5610A-0F72-4DCD-9132-FAD69E4D44E5}" presName="rootComposite" presStyleCnt="0"/>
      <dgm:spPr/>
    </dgm:pt>
    <dgm:pt modelId="{1C927885-8471-4AF2-A63F-13B02FAF778C}" type="pres">
      <dgm:prSet presAssocID="{37D5610A-0F72-4DCD-9132-FAD69E4D44E5}" presName="rootText" presStyleLbl="node1" presStyleIdx="2" presStyleCnt="5"/>
      <dgm:spPr/>
      <dgm:t>
        <a:bodyPr/>
        <a:lstStyle/>
        <a:p>
          <a:endParaRPr lang="en-US"/>
        </a:p>
      </dgm:t>
    </dgm:pt>
    <dgm:pt modelId="{7430E113-CBC2-44BF-A943-4E22D4017852}" type="pres">
      <dgm:prSet presAssocID="{37D5610A-0F72-4DCD-9132-FAD69E4D44E5}" presName="rootConnector" presStyleLbl="node1" presStyleIdx="2" presStyleCnt="5"/>
      <dgm:spPr/>
    </dgm:pt>
    <dgm:pt modelId="{0F574DBD-041D-44BB-AA86-29D03C459160}" type="pres">
      <dgm:prSet presAssocID="{37D5610A-0F72-4DCD-9132-FAD69E4D44E5}" presName="childShape" presStyleCnt="0"/>
      <dgm:spPr/>
    </dgm:pt>
    <dgm:pt modelId="{421B3D54-2F44-4D06-BADC-06F9C10AAE4E}" type="pres">
      <dgm:prSet presAssocID="{FDCD5758-A0D5-488B-9172-D3A01B6F312D}" presName="Name13" presStyleLbl="parChTrans1D2" presStyleIdx="5" presStyleCnt="11"/>
      <dgm:spPr/>
    </dgm:pt>
    <dgm:pt modelId="{CF68BCE5-B8FF-4A56-9CEC-4096E474E5E9}" type="pres">
      <dgm:prSet presAssocID="{96C3BB2F-A2BB-4695-B0AE-4B1AD5E1CDC9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33CC4-8B84-43FA-812B-17A6C0F024D5}" type="pres">
      <dgm:prSet presAssocID="{B10652AA-E569-42C9-86B3-F8C083C32937}" presName="Name13" presStyleLbl="parChTrans1D2" presStyleIdx="6" presStyleCnt="11"/>
      <dgm:spPr/>
    </dgm:pt>
    <dgm:pt modelId="{AA27B141-3E18-451E-894B-5DE9044BF6EC}" type="pres">
      <dgm:prSet presAssocID="{8676781D-D5D3-4A99-801C-493589E57DCA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3E872-F004-4A63-BEE8-79E66B9848BB}" type="pres">
      <dgm:prSet presAssocID="{2385A4E7-E439-4356-8D81-89169AB2E151}" presName="Name13" presStyleLbl="parChTrans1D2" presStyleIdx="7" presStyleCnt="11"/>
      <dgm:spPr/>
    </dgm:pt>
    <dgm:pt modelId="{D6D92381-EBB2-48C8-921D-182B921BCD7F}" type="pres">
      <dgm:prSet presAssocID="{5A5AD457-B108-4A94-9E21-BDDB844F00E1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85081-25E6-44AE-93BA-1A00AEC07452}" type="pres">
      <dgm:prSet presAssocID="{3984BD23-EDDD-415E-8320-ABB34DAA0547}" presName="root" presStyleCnt="0"/>
      <dgm:spPr/>
    </dgm:pt>
    <dgm:pt modelId="{ED743D42-6BD2-4C81-A277-F2D72D047A4D}" type="pres">
      <dgm:prSet presAssocID="{3984BD23-EDDD-415E-8320-ABB34DAA0547}" presName="rootComposite" presStyleCnt="0"/>
      <dgm:spPr/>
    </dgm:pt>
    <dgm:pt modelId="{50F14004-46E5-4278-BA19-A5DC9BE58DB8}" type="pres">
      <dgm:prSet presAssocID="{3984BD23-EDDD-415E-8320-ABB34DAA0547}" presName="rootText" presStyleLbl="node1" presStyleIdx="3" presStyleCnt="5"/>
      <dgm:spPr/>
      <dgm:t>
        <a:bodyPr/>
        <a:lstStyle/>
        <a:p>
          <a:endParaRPr lang="en-US"/>
        </a:p>
      </dgm:t>
    </dgm:pt>
    <dgm:pt modelId="{49790B58-B97C-434F-8D22-90E256819C94}" type="pres">
      <dgm:prSet presAssocID="{3984BD23-EDDD-415E-8320-ABB34DAA0547}" presName="rootConnector" presStyleLbl="node1" presStyleIdx="3" presStyleCnt="5"/>
      <dgm:spPr/>
    </dgm:pt>
    <dgm:pt modelId="{FA6C44A2-D9F4-4082-82C2-5EC4BB6D42FD}" type="pres">
      <dgm:prSet presAssocID="{3984BD23-EDDD-415E-8320-ABB34DAA0547}" presName="childShape" presStyleCnt="0"/>
      <dgm:spPr/>
    </dgm:pt>
    <dgm:pt modelId="{123CE01A-F13D-4A4B-BB82-93D29613A732}" type="pres">
      <dgm:prSet presAssocID="{A6273C56-E8AA-4889-8BC8-001728980559}" presName="Name13" presStyleLbl="parChTrans1D2" presStyleIdx="8" presStyleCnt="11"/>
      <dgm:spPr/>
    </dgm:pt>
    <dgm:pt modelId="{409C7538-54B3-47DC-A4AD-9B726F9A4F07}" type="pres">
      <dgm:prSet presAssocID="{AE29E601-6978-49FA-A33B-EB7D5A5CE7E4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EF4F0-B70D-4558-84C0-87A59F213D90}" type="pres">
      <dgm:prSet presAssocID="{C1004F47-B5FA-4065-AD83-D16F80F06B1C}" presName="Name13" presStyleLbl="parChTrans1D2" presStyleIdx="9" presStyleCnt="11"/>
      <dgm:spPr/>
    </dgm:pt>
    <dgm:pt modelId="{03AF99D0-5B5B-4E64-8357-36AC32EF82E9}" type="pres">
      <dgm:prSet presAssocID="{EB86EC0C-104C-4775-A186-78B80044F20A}" presName="childText" presStyleLbl="bgAcc1" presStyleIdx="9" presStyleCnt="11">
        <dgm:presLayoutVars>
          <dgm:bulletEnabled val="1"/>
        </dgm:presLayoutVars>
      </dgm:prSet>
      <dgm:spPr/>
    </dgm:pt>
    <dgm:pt modelId="{3CA54EB9-7CC7-4A1E-AFEE-C7B91F073969}" type="pres">
      <dgm:prSet presAssocID="{41D096AB-AA7F-468D-A6FD-1689CDC1F819}" presName="root" presStyleCnt="0"/>
      <dgm:spPr/>
    </dgm:pt>
    <dgm:pt modelId="{27249336-FFAF-4859-8EBD-37118978DC67}" type="pres">
      <dgm:prSet presAssocID="{41D096AB-AA7F-468D-A6FD-1689CDC1F819}" presName="rootComposite" presStyleCnt="0"/>
      <dgm:spPr/>
    </dgm:pt>
    <dgm:pt modelId="{744FEFEF-D3DC-4364-8606-F877DCBDB561}" type="pres">
      <dgm:prSet presAssocID="{41D096AB-AA7F-468D-A6FD-1689CDC1F819}" presName="rootText" presStyleLbl="node1" presStyleIdx="4" presStyleCnt="5"/>
      <dgm:spPr/>
    </dgm:pt>
    <dgm:pt modelId="{533FAA00-86FC-4267-B779-6E9750415058}" type="pres">
      <dgm:prSet presAssocID="{41D096AB-AA7F-468D-A6FD-1689CDC1F819}" presName="rootConnector" presStyleLbl="node1" presStyleIdx="4" presStyleCnt="5"/>
      <dgm:spPr/>
    </dgm:pt>
    <dgm:pt modelId="{7F612902-E65C-4BF6-85F5-C3DC604ED562}" type="pres">
      <dgm:prSet presAssocID="{41D096AB-AA7F-468D-A6FD-1689CDC1F819}" presName="childShape" presStyleCnt="0"/>
      <dgm:spPr/>
    </dgm:pt>
    <dgm:pt modelId="{E445200B-EF28-4429-AFFA-447A31BB6299}" type="pres">
      <dgm:prSet presAssocID="{413B4792-519A-4FA0-81B7-4541EDF84000}" presName="Name13" presStyleLbl="parChTrans1D2" presStyleIdx="10" presStyleCnt="11"/>
      <dgm:spPr/>
    </dgm:pt>
    <dgm:pt modelId="{EE40C2AC-9A9D-4A5A-BAF8-438720512234}" type="pres">
      <dgm:prSet presAssocID="{8EFB417F-320D-491C-8243-504C00E7B5E2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068BB-C70A-46C6-AAFB-104CA1E057BB}" type="presOf" srcId="{BF5A5AF8-923B-47AD-937E-B0D2A1CE824F}" destId="{E3263C04-4204-4B2D-BF05-5A21AFAE8919}" srcOrd="0" destOrd="0" presId="urn:microsoft.com/office/officeart/2005/8/layout/hierarchy3"/>
    <dgm:cxn modelId="{B32F9C9A-0761-42E5-8553-D26EEC496F76}" type="presOf" srcId="{FDCD5758-A0D5-488B-9172-D3A01B6F312D}" destId="{421B3D54-2F44-4D06-BADC-06F9C10AAE4E}" srcOrd="0" destOrd="0" presId="urn:microsoft.com/office/officeart/2005/8/layout/hierarchy3"/>
    <dgm:cxn modelId="{30731F5F-2DA9-4981-8F6A-86EF930BDF06}" type="presOf" srcId="{41D096AB-AA7F-468D-A6FD-1689CDC1F819}" destId="{533FAA00-86FC-4267-B779-6E9750415058}" srcOrd="1" destOrd="0" presId="urn:microsoft.com/office/officeart/2005/8/layout/hierarchy3"/>
    <dgm:cxn modelId="{056F61AD-2649-4E63-B111-996D5B07CAA5}" type="presOf" srcId="{D896229B-319B-45CE-916E-E48FBC72447E}" destId="{5C0A7E89-7AF7-4FC6-B3F7-8E566DDD954D}" srcOrd="0" destOrd="0" presId="urn:microsoft.com/office/officeart/2005/8/layout/hierarchy3"/>
    <dgm:cxn modelId="{E8E9AFFA-C6A9-4EAE-A4E0-8772AEB45F18}" type="presOf" srcId="{9958C5AB-E81B-454B-ABC8-038B61071A5C}" destId="{9EE0CE9C-5A41-4F46-9279-3AAC7D135526}" srcOrd="0" destOrd="0" presId="urn:microsoft.com/office/officeart/2005/8/layout/hierarchy3"/>
    <dgm:cxn modelId="{580E8C5F-A30F-4728-A08D-5A44EB9DEE2F}" type="presOf" srcId="{AE29E601-6978-49FA-A33B-EB7D5A5CE7E4}" destId="{409C7538-54B3-47DC-A4AD-9B726F9A4F07}" srcOrd="0" destOrd="0" presId="urn:microsoft.com/office/officeart/2005/8/layout/hierarchy3"/>
    <dgm:cxn modelId="{82C00BE1-F565-4B2C-83C0-F1335E73961A}" type="presOf" srcId="{576AB582-0610-4BA1-B5A5-49509B572356}" destId="{3CCD49C2-4A7D-427B-BEEF-CF9F6A67D77A}" srcOrd="0" destOrd="0" presId="urn:microsoft.com/office/officeart/2005/8/layout/hierarchy3"/>
    <dgm:cxn modelId="{DF5021DF-71A3-47F4-831F-8CB65DB09D5B}" type="presOf" srcId="{3984BD23-EDDD-415E-8320-ABB34DAA0547}" destId="{50F14004-46E5-4278-BA19-A5DC9BE58DB8}" srcOrd="0" destOrd="0" presId="urn:microsoft.com/office/officeart/2005/8/layout/hierarchy3"/>
    <dgm:cxn modelId="{3AEA795F-53EE-4523-9E4A-93FEB069AA2C}" type="presOf" srcId="{5BEDBD90-7080-47E4-AA6E-47649F136DCB}" destId="{EE40C2AC-9A9D-4A5A-BAF8-438720512234}" srcOrd="0" destOrd="3" presId="urn:microsoft.com/office/officeart/2005/8/layout/hierarchy3"/>
    <dgm:cxn modelId="{1B92CFDF-F119-4F32-B543-6C705F2DB1EC}" srcId="{D896229B-319B-45CE-916E-E48FBC72447E}" destId="{41D096AB-AA7F-468D-A6FD-1689CDC1F819}" srcOrd="4" destOrd="0" parTransId="{5F3F3B9C-6476-4D4F-A540-4DDE5591CDDA}" sibTransId="{D49A20F9-41F0-4522-A546-2E75BABDFBBB}"/>
    <dgm:cxn modelId="{3F4B22B9-FD11-4130-B4D2-12D399C98EB6}" type="presOf" srcId="{DC77F992-A98A-4BB4-BFD7-C70A9EBAA00E}" destId="{8474DC15-77F6-43D2-8FCF-B887FDFCFCB1}" srcOrd="0" destOrd="0" presId="urn:microsoft.com/office/officeart/2005/8/layout/hierarchy3"/>
    <dgm:cxn modelId="{7B0DDF72-514F-4E8D-B9F4-46754B60A32A}" srcId="{3984BD23-EDDD-415E-8320-ABB34DAA0547}" destId="{AE29E601-6978-49FA-A33B-EB7D5A5CE7E4}" srcOrd="0" destOrd="0" parTransId="{A6273C56-E8AA-4889-8BC8-001728980559}" sibTransId="{4B646AB4-4C9E-48B0-88EA-247A3E893BD4}"/>
    <dgm:cxn modelId="{391D6567-9118-4AC4-80CF-3529128E9ACC}" srcId="{9958C5AB-E81B-454B-ABC8-038B61071A5C}" destId="{3F698EA5-60FD-4B90-9CE8-00C0E92B22EB}" srcOrd="1" destOrd="0" parTransId="{E66F180D-848B-4789-961D-6840E848DCC3}" sibTransId="{5884D8DD-8752-42A6-AD58-BE51C554AF57}"/>
    <dgm:cxn modelId="{6DA9175B-F150-497C-A93A-AE101886A6C0}" type="presOf" srcId="{8EFB417F-320D-491C-8243-504C00E7B5E2}" destId="{EE40C2AC-9A9D-4A5A-BAF8-438720512234}" srcOrd="0" destOrd="0" presId="urn:microsoft.com/office/officeart/2005/8/layout/hierarchy3"/>
    <dgm:cxn modelId="{CB5A6BAE-6882-40C0-A57C-6895EF10973A}" type="presOf" srcId="{A5E1663E-F9EE-49F8-81C6-FA007A0017D0}" destId="{68B6DACC-EF50-4AF0-B170-62AF07567724}" srcOrd="0" destOrd="0" presId="urn:microsoft.com/office/officeart/2005/8/layout/hierarchy3"/>
    <dgm:cxn modelId="{371CDA54-D3E9-4930-902D-477E52B54A22}" srcId="{8EFB417F-320D-491C-8243-504C00E7B5E2}" destId="{9B7A7957-55BD-4C3D-A32F-D594F96C6200}" srcOrd="1" destOrd="0" parTransId="{7267320D-9173-4952-AF44-D7807C5994EE}" sibTransId="{B67795D0-6EF4-42B8-8173-C44E8D75CED3}"/>
    <dgm:cxn modelId="{FE9422F5-CA3B-4FFA-B2D2-2C9F095C7862}" srcId="{9958C5AB-E81B-454B-ABC8-038B61071A5C}" destId="{576AB582-0610-4BA1-B5A5-49509B572356}" srcOrd="2" destOrd="0" parTransId="{BF5A5AF8-923B-47AD-937E-B0D2A1CE824F}" sibTransId="{F8E47235-0138-4339-B333-ED9F6A6E187E}"/>
    <dgm:cxn modelId="{CF1D0953-EBBD-4E60-9BED-5810D09EFB2C}" type="presOf" srcId="{EB86EC0C-104C-4775-A186-78B80044F20A}" destId="{03AF99D0-5B5B-4E64-8357-36AC32EF82E9}" srcOrd="0" destOrd="0" presId="urn:microsoft.com/office/officeart/2005/8/layout/hierarchy3"/>
    <dgm:cxn modelId="{64808F76-1DBA-4850-9A3D-C94158FF2F30}" type="presOf" srcId="{F21A641C-11B1-41D2-8D2A-4AE0C3924ECC}" destId="{44A7B258-7151-424D-AFA1-D7D69F7CABA9}" srcOrd="0" destOrd="0" presId="urn:microsoft.com/office/officeart/2005/8/layout/hierarchy3"/>
    <dgm:cxn modelId="{5F8EEEE5-55D0-4E8E-BE89-D599D7D8256E}" srcId="{37D5610A-0F72-4DCD-9132-FAD69E4D44E5}" destId="{96C3BB2F-A2BB-4695-B0AE-4B1AD5E1CDC9}" srcOrd="0" destOrd="0" parTransId="{FDCD5758-A0D5-488B-9172-D3A01B6F312D}" sibTransId="{5DC82C98-C671-44FD-B85B-61996AD8E85E}"/>
    <dgm:cxn modelId="{B1AE980A-83DA-4EE1-B718-E492692BBDB5}" type="presOf" srcId="{3F698EA5-60FD-4B90-9CE8-00C0E92B22EB}" destId="{9A548607-9DB5-4327-BC4F-23E314078C5A}" srcOrd="0" destOrd="0" presId="urn:microsoft.com/office/officeart/2005/8/layout/hierarchy3"/>
    <dgm:cxn modelId="{3C18C4D3-0374-4E67-A5D7-AD6C67CB267F}" type="presOf" srcId="{0F6E8443-5BF4-4D63-A0FC-A4E5A823B87E}" destId="{EE40C2AC-9A9D-4A5A-BAF8-438720512234}" srcOrd="0" destOrd="1" presId="urn:microsoft.com/office/officeart/2005/8/layout/hierarchy3"/>
    <dgm:cxn modelId="{63679775-1F7E-4CB5-96A8-09BC60A56E5C}" type="presOf" srcId="{B10652AA-E569-42C9-86B3-F8C083C32937}" destId="{5F533CC4-8B84-43FA-812B-17A6C0F024D5}" srcOrd="0" destOrd="0" presId="urn:microsoft.com/office/officeart/2005/8/layout/hierarchy3"/>
    <dgm:cxn modelId="{12DA73BB-F185-4D74-9B97-E495A2E29265}" srcId="{37D5610A-0F72-4DCD-9132-FAD69E4D44E5}" destId="{8676781D-D5D3-4A99-801C-493589E57DCA}" srcOrd="1" destOrd="0" parTransId="{B10652AA-E569-42C9-86B3-F8C083C32937}" sibTransId="{FEF6E6C6-6DD6-4022-B7E3-181DA23B217F}"/>
    <dgm:cxn modelId="{7999FC2A-5997-4A89-828B-E6049E884A99}" type="presOf" srcId="{51937036-BB95-46E8-9B41-A4C8F5FAE0CE}" destId="{A7177AD7-C379-4593-8735-18E6CDAF2CF0}" srcOrd="0" destOrd="0" presId="urn:microsoft.com/office/officeart/2005/8/layout/hierarchy3"/>
    <dgm:cxn modelId="{44DEC035-936E-42DD-845D-BD42084C5F5C}" type="presOf" srcId="{9B7A7957-55BD-4C3D-A32F-D594F96C6200}" destId="{EE40C2AC-9A9D-4A5A-BAF8-438720512234}" srcOrd="0" destOrd="2" presId="urn:microsoft.com/office/officeart/2005/8/layout/hierarchy3"/>
    <dgm:cxn modelId="{AB90C7FD-479C-44A3-8334-CDAB05C62D90}" type="presOf" srcId="{96C3BB2F-A2BB-4695-B0AE-4B1AD5E1CDC9}" destId="{CF68BCE5-B8FF-4A56-9CEC-4096E474E5E9}" srcOrd="0" destOrd="0" presId="urn:microsoft.com/office/officeart/2005/8/layout/hierarchy3"/>
    <dgm:cxn modelId="{E8A209EF-3330-47B0-B262-B6B2545AEFBB}" type="presOf" srcId="{516F1E3B-C8EA-4C59-9F7E-713B61240714}" destId="{3C9071E0-752D-4B64-8D2B-B0052A70ACF2}" srcOrd="0" destOrd="0" presId="urn:microsoft.com/office/officeart/2005/8/layout/hierarchy3"/>
    <dgm:cxn modelId="{2E26E71E-A9A6-4885-A8D8-CFB8610D06DD}" srcId="{D896229B-319B-45CE-916E-E48FBC72447E}" destId="{3984BD23-EDDD-415E-8320-ABB34DAA0547}" srcOrd="3" destOrd="0" parTransId="{055A8719-B9B4-43C2-AD08-4CD4AA02FAB9}" sibTransId="{2843EB94-7A30-4E8C-9332-F09073AE4E16}"/>
    <dgm:cxn modelId="{586D87D7-2FB3-4EE1-AF0F-17BD84208621}" srcId="{8EFB417F-320D-491C-8243-504C00E7B5E2}" destId="{5BEDBD90-7080-47E4-AA6E-47649F136DCB}" srcOrd="2" destOrd="0" parTransId="{CA5E51B4-FC1B-4985-B874-E860CE331304}" sibTransId="{26888921-6CE1-4FE5-8C7D-8F9879B2AE72}"/>
    <dgm:cxn modelId="{BD172B41-78D7-4848-9FAC-5EA7728EF975}" type="presOf" srcId="{51937036-BB95-46E8-9B41-A4C8F5FAE0CE}" destId="{3006FB1C-BDEE-4745-8095-BC4B1D64A05F}" srcOrd="1" destOrd="0" presId="urn:microsoft.com/office/officeart/2005/8/layout/hierarchy3"/>
    <dgm:cxn modelId="{6CBCE573-7986-48E7-8853-6DB77C0C628D}" srcId="{8EFB417F-320D-491C-8243-504C00E7B5E2}" destId="{0F6E8443-5BF4-4D63-A0FC-A4E5A823B87E}" srcOrd="0" destOrd="0" parTransId="{FF53F5CF-A614-4C67-B7AC-06E579D14CDF}" sibTransId="{AA71CF93-1EFA-4F71-A087-FA95A6617813}"/>
    <dgm:cxn modelId="{B26DCF2E-187D-4632-9C59-E460A1BD63FF}" srcId="{37D5610A-0F72-4DCD-9132-FAD69E4D44E5}" destId="{5A5AD457-B108-4A94-9E21-BDDB844F00E1}" srcOrd="2" destOrd="0" parTransId="{2385A4E7-E439-4356-8D81-89169AB2E151}" sibTransId="{9B29BC08-76A5-438C-92FA-3E14BC975ED0}"/>
    <dgm:cxn modelId="{8EF281B6-E25D-40EF-9D4E-024E4650546C}" srcId="{3984BD23-EDDD-415E-8320-ABB34DAA0547}" destId="{EB86EC0C-104C-4775-A186-78B80044F20A}" srcOrd="1" destOrd="0" parTransId="{C1004F47-B5FA-4065-AD83-D16F80F06B1C}" sibTransId="{D3A20953-DC14-42B0-80F3-D9FBAC953398}"/>
    <dgm:cxn modelId="{C6074474-2009-415B-92FD-8F852392DE9E}" type="presOf" srcId="{37D5610A-0F72-4DCD-9132-FAD69E4D44E5}" destId="{1C927885-8471-4AF2-A63F-13B02FAF778C}" srcOrd="0" destOrd="0" presId="urn:microsoft.com/office/officeart/2005/8/layout/hierarchy3"/>
    <dgm:cxn modelId="{3DF6A3CA-7CD9-46C4-8C57-85D7C3F28108}" type="presOf" srcId="{2385A4E7-E439-4356-8D81-89169AB2E151}" destId="{9F53E872-F004-4A63-BEE8-79E66B9848BB}" srcOrd="0" destOrd="0" presId="urn:microsoft.com/office/officeart/2005/8/layout/hierarchy3"/>
    <dgm:cxn modelId="{4CFEB273-4C6E-4370-89AD-3D25FF5CA429}" srcId="{D896229B-319B-45CE-916E-E48FBC72447E}" destId="{37D5610A-0F72-4DCD-9132-FAD69E4D44E5}" srcOrd="2" destOrd="0" parTransId="{34892D01-3F43-48D4-9B1B-66EE5EBC697F}" sibTransId="{B28EB66D-6D19-4220-A2F3-FFF0D8FE1313}"/>
    <dgm:cxn modelId="{EB48C133-F32D-48EC-9B2F-B33A4D61128F}" type="presOf" srcId="{3984BD23-EDDD-415E-8320-ABB34DAA0547}" destId="{49790B58-B97C-434F-8D22-90E256819C94}" srcOrd="1" destOrd="0" presId="urn:microsoft.com/office/officeart/2005/8/layout/hierarchy3"/>
    <dgm:cxn modelId="{02EED311-BF23-45F1-A146-22BD296381E4}" type="presOf" srcId="{37D5610A-0F72-4DCD-9132-FAD69E4D44E5}" destId="{7430E113-CBC2-44BF-A943-4E22D4017852}" srcOrd="1" destOrd="0" presId="urn:microsoft.com/office/officeart/2005/8/layout/hierarchy3"/>
    <dgm:cxn modelId="{F2A360DA-4B84-45AF-9AB4-0D5D6A479B5B}" type="presOf" srcId="{C1004F47-B5FA-4065-AD83-D16F80F06B1C}" destId="{35BEF4F0-B70D-4558-84C0-87A59F213D90}" srcOrd="0" destOrd="0" presId="urn:microsoft.com/office/officeart/2005/8/layout/hierarchy3"/>
    <dgm:cxn modelId="{E1A48DE2-97EA-4E3F-8B77-1B744688ECB1}" type="presOf" srcId="{9958C5AB-E81B-454B-ABC8-038B61071A5C}" destId="{04788FD1-2FFF-40E0-AF91-8E3DE40D1CEB}" srcOrd="1" destOrd="0" presId="urn:microsoft.com/office/officeart/2005/8/layout/hierarchy3"/>
    <dgm:cxn modelId="{733FBF99-1AF9-4A17-9039-E5927298DB2A}" srcId="{9958C5AB-E81B-454B-ABC8-038B61071A5C}" destId="{F21A641C-11B1-41D2-8D2A-4AE0C3924ECC}" srcOrd="3" destOrd="0" parTransId="{9593CA42-9870-45A4-A316-7B81E5748F1C}" sibTransId="{CE790A65-16E5-4012-8592-7EB1BEF6F9A1}"/>
    <dgm:cxn modelId="{EADB10C1-C5CB-4639-BF29-2E08837F9768}" type="presOf" srcId="{E66F180D-848B-4789-961D-6840E848DCC3}" destId="{E0741852-B114-4C39-8159-79543C47A8CE}" srcOrd="0" destOrd="0" presId="urn:microsoft.com/office/officeart/2005/8/layout/hierarchy3"/>
    <dgm:cxn modelId="{70C1CAD4-5CE3-43CF-BEFC-19E9B200E99B}" srcId="{D896229B-319B-45CE-916E-E48FBC72447E}" destId="{51937036-BB95-46E8-9B41-A4C8F5FAE0CE}" srcOrd="1" destOrd="0" parTransId="{CF20DC41-E55D-4659-A992-E33C78403B0D}" sibTransId="{C077CF61-A39F-4AE3-AFD6-E24855F4950D}"/>
    <dgm:cxn modelId="{95DB5430-0927-484F-9B17-1B5569B86616}" srcId="{D896229B-319B-45CE-916E-E48FBC72447E}" destId="{9958C5AB-E81B-454B-ABC8-038B61071A5C}" srcOrd="0" destOrd="0" parTransId="{CE0BEA30-E24C-4835-B234-E096DA784270}" sibTransId="{3F4E1AB3-80F6-4529-A7F8-04B1AD775C2A}"/>
    <dgm:cxn modelId="{3DB30066-BCAB-43AC-B8A0-458CD3623F16}" srcId="{51937036-BB95-46E8-9B41-A4C8F5FAE0CE}" destId="{DC77F992-A98A-4BB4-BFD7-C70A9EBAA00E}" srcOrd="0" destOrd="0" parTransId="{58E05D7A-468E-4ACF-BB5F-FFE61F791052}" sibTransId="{A4C26B82-F27D-4FEF-9EC1-139FECE490CE}"/>
    <dgm:cxn modelId="{C13FB79F-3C95-44B4-A0C2-036AFBF3079E}" type="presOf" srcId="{8676781D-D5D3-4A99-801C-493589E57DCA}" destId="{AA27B141-3E18-451E-894B-5DE9044BF6EC}" srcOrd="0" destOrd="0" presId="urn:microsoft.com/office/officeart/2005/8/layout/hierarchy3"/>
    <dgm:cxn modelId="{A744E86D-F5F1-479B-A6ED-EAFB7BD4B4FE}" type="presOf" srcId="{5A5AD457-B108-4A94-9E21-BDDB844F00E1}" destId="{D6D92381-EBB2-48C8-921D-182B921BCD7F}" srcOrd="0" destOrd="0" presId="urn:microsoft.com/office/officeart/2005/8/layout/hierarchy3"/>
    <dgm:cxn modelId="{0D21DA68-8D9E-4A87-92F6-810D6F5985CF}" srcId="{9958C5AB-E81B-454B-ABC8-038B61071A5C}" destId="{516F1E3B-C8EA-4C59-9F7E-713B61240714}" srcOrd="0" destOrd="0" parTransId="{A5E1663E-F9EE-49F8-81C6-FA007A0017D0}" sibTransId="{5546A536-AB0A-481E-8FAE-98AE3F30B5BB}"/>
    <dgm:cxn modelId="{C0722815-3047-48EF-99DC-2B54AF5309E6}" type="presOf" srcId="{A6273C56-E8AA-4889-8BC8-001728980559}" destId="{123CE01A-F13D-4A4B-BB82-93D29613A732}" srcOrd="0" destOrd="0" presId="urn:microsoft.com/office/officeart/2005/8/layout/hierarchy3"/>
    <dgm:cxn modelId="{936B4370-C55B-4E90-A7E5-9BF24E377DEC}" type="presOf" srcId="{58E05D7A-468E-4ACF-BB5F-FFE61F791052}" destId="{79B71AC8-F8CB-43EB-8AEE-78FB6959CAE8}" srcOrd="0" destOrd="0" presId="urn:microsoft.com/office/officeart/2005/8/layout/hierarchy3"/>
    <dgm:cxn modelId="{F1F51B98-638A-4890-ACF3-E62C30107BC4}" type="presOf" srcId="{9593CA42-9870-45A4-A316-7B81E5748F1C}" destId="{9E1B4A5F-5463-4B8E-B101-E079A5467FCB}" srcOrd="0" destOrd="0" presId="urn:microsoft.com/office/officeart/2005/8/layout/hierarchy3"/>
    <dgm:cxn modelId="{6C3D0CB4-F5D6-4D57-AF52-26105F94D477}" srcId="{41D096AB-AA7F-468D-A6FD-1689CDC1F819}" destId="{8EFB417F-320D-491C-8243-504C00E7B5E2}" srcOrd="0" destOrd="0" parTransId="{413B4792-519A-4FA0-81B7-4541EDF84000}" sibTransId="{4A0C1C42-05A2-46B1-A9B5-9F1D576EF4AB}"/>
    <dgm:cxn modelId="{444DC695-DFDB-4410-8068-A3B6B5F6E3F8}" type="presOf" srcId="{41D096AB-AA7F-468D-A6FD-1689CDC1F819}" destId="{744FEFEF-D3DC-4364-8606-F877DCBDB561}" srcOrd="0" destOrd="0" presId="urn:microsoft.com/office/officeart/2005/8/layout/hierarchy3"/>
    <dgm:cxn modelId="{8790932F-495B-42A6-80B7-104EC0DE23FF}" type="presOf" srcId="{413B4792-519A-4FA0-81B7-4541EDF84000}" destId="{E445200B-EF28-4429-AFFA-447A31BB6299}" srcOrd="0" destOrd="0" presId="urn:microsoft.com/office/officeart/2005/8/layout/hierarchy3"/>
    <dgm:cxn modelId="{83030C45-E9E3-4F60-B4E3-8224E384D49C}" type="presParOf" srcId="{5C0A7E89-7AF7-4FC6-B3F7-8E566DDD954D}" destId="{1C3141CA-F03F-41A4-AA90-7DDD9C5CDA50}" srcOrd="0" destOrd="0" presId="urn:microsoft.com/office/officeart/2005/8/layout/hierarchy3"/>
    <dgm:cxn modelId="{F3A0B70A-8ACE-4BB9-A00E-FCAE4896B284}" type="presParOf" srcId="{1C3141CA-F03F-41A4-AA90-7DDD9C5CDA50}" destId="{65BD99CD-5F30-46F7-A42E-DA663C5ED0D4}" srcOrd="0" destOrd="0" presId="urn:microsoft.com/office/officeart/2005/8/layout/hierarchy3"/>
    <dgm:cxn modelId="{7560C227-0708-41F6-B9A3-16F438C023DB}" type="presParOf" srcId="{65BD99CD-5F30-46F7-A42E-DA663C5ED0D4}" destId="{9EE0CE9C-5A41-4F46-9279-3AAC7D135526}" srcOrd="0" destOrd="0" presId="urn:microsoft.com/office/officeart/2005/8/layout/hierarchy3"/>
    <dgm:cxn modelId="{86ADB191-7C28-4CEA-BE2C-53F93ABC75EF}" type="presParOf" srcId="{65BD99CD-5F30-46F7-A42E-DA663C5ED0D4}" destId="{04788FD1-2FFF-40E0-AF91-8E3DE40D1CEB}" srcOrd="1" destOrd="0" presId="urn:microsoft.com/office/officeart/2005/8/layout/hierarchy3"/>
    <dgm:cxn modelId="{0AC241FB-8C7F-4EF3-AEB3-5A785DFF8FFD}" type="presParOf" srcId="{1C3141CA-F03F-41A4-AA90-7DDD9C5CDA50}" destId="{14BB78F7-767C-46FD-BC74-BA31BF0C4542}" srcOrd="1" destOrd="0" presId="urn:microsoft.com/office/officeart/2005/8/layout/hierarchy3"/>
    <dgm:cxn modelId="{4A0A1F49-ABCD-42CA-9E74-1DA576866347}" type="presParOf" srcId="{14BB78F7-767C-46FD-BC74-BA31BF0C4542}" destId="{68B6DACC-EF50-4AF0-B170-62AF07567724}" srcOrd="0" destOrd="0" presId="urn:microsoft.com/office/officeart/2005/8/layout/hierarchy3"/>
    <dgm:cxn modelId="{73CCDF59-6939-4844-A554-03B20610C3A1}" type="presParOf" srcId="{14BB78F7-767C-46FD-BC74-BA31BF0C4542}" destId="{3C9071E0-752D-4B64-8D2B-B0052A70ACF2}" srcOrd="1" destOrd="0" presId="urn:microsoft.com/office/officeart/2005/8/layout/hierarchy3"/>
    <dgm:cxn modelId="{034CC680-A2F8-404E-8010-C07D83C5E7F7}" type="presParOf" srcId="{14BB78F7-767C-46FD-BC74-BA31BF0C4542}" destId="{E0741852-B114-4C39-8159-79543C47A8CE}" srcOrd="2" destOrd="0" presId="urn:microsoft.com/office/officeart/2005/8/layout/hierarchy3"/>
    <dgm:cxn modelId="{19CDAF38-7601-4929-B5E0-9F1F58D475A3}" type="presParOf" srcId="{14BB78F7-767C-46FD-BC74-BA31BF0C4542}" destId="{9A548607-9DB5-4327-BC4F-23E314078C5A}" srcOrd="3" destOrd="0" presId="urn:microsoft.com/office/officeart/2005/8/layout/hierarchy3"/>
    <dgm:cxn modelId="{2687FC0C-6527-4862-AE59-40AEB47A0FCF}" type="presParOf" srcId="{14BB78F7-767C-46FD-BC74-BA31BF0C4542}" destId="{E3263C04-4204-4B2D-BF05-5A21AFAE8919}" srcOrd="4" destOrd="0" presId="urn:microsoft.com/office/officeart/2005/8/layout/hierarchy3"/>
    <dgm:cxn modelId="{C7C11FD1-E2E1-4C68-8E39-A38B4794B6DA}" type="presParOf" srcId="{14BB78F7-767C-46FD-BC74-BA31BF0C4542}" destId="{3CCD49C2-4A7D-427B-BEEF-CF9F6A67D77A}" srcOrd="5" destOrd="0" presId="urn:microsoft.com/office/officeart/2005/8/layout/hierarchy3"/>
    <dgm:cxn modelId="{9A5E1992-ED8D-46A7-8ED0-C3A50D2E73E3}" type="presParOf" srcId="{14BB78F7-767C-46FD-BC74-BA31BF0C4542}" destId="{9E1B4A5F-5463-4B8E-B101-E079A5467FCB}" srcOrd="6" destOrd="0" presId="urn:microsoft.com/office/officeart/2005/8/layout/hierarchy3"/>
    <dgm:cxn modelId="{885EE9A4-C393-41D1-8878-7A35C7A17754}" type="presParOf" srcId="{14BB78F7-767C-46FD-BC74-BA31BF0C4542}" destId="{44A7B258-7151-424D-AFA1-D7D69F7CABA9}" srcOrd="7" destOrd="0" presId="urn:microsoft.com/office/officeart/2005/8/layout/hierarchy3"/>
    <dgm:cxn modelId="{0144C78B-0FAE-4A2E-92BF-31666974A0D3}" type="presParOf" srcId="{5C0A7E89-7AF7-4FC6-B3F7-8E566DDD954D}" destId="{66C7F1CB-56B2-4FF2-9369-924A0FCF0164}" srcOrd="1" destOrd="0" presId="urn:microsoft.com/office/officeart/2005/8/layout/hierarchy3"/>
    <dgm:cxn modelId="{EDECF4AF-8AB7-46FB-812D-DCB2E6B1749E}" type="presParOf" srcId="{66C7F1CB-56B2-4FF2-9369-924A0FCF0164}" destId="{B3D196A9-30DE-458E-A180-9EDE64C3BC48}" srcOrd="0" destOrd="0" presId="urn:microsoft.com/office/officeart/2005/8/layout/hierarchy3"/>
    <dgm:cxn modelId="{757E5D76-68DE-472F-B2BD-2EFE64C6A056}" type="presParOf" srcId="{B3D196A9-30DE-458E-A180-9EDE64C3BC48}" destId="{A7177AD7-C379-4593-8735-18E6CDAF2CF0}" srcOrd="0" destOrd="0" presId="urn:microsoft.com/office/officeart/2005/8/layout/hierarchy3"/>
    <dgm:cxn modelId="{09660D11-F603-42C4-A579-2D9D4EF34E4E}" type="presParOf" srcId="{B3D196A9-30DE-458E-A180-9EDE64C3BC48}" destId="{3006FB1C-BDEE-4745-8095-BC4B1D64A05F}" srcOrd="1" destOrd="0" presId="urn:microsoft.com/office/officeart/2005/8/layout/hierarchy3"/>
    <dgm:cxn modelId="{F8D6512B-0489-42A7-81CD-4E72285D3350}" type="presParOf" srcId="{66C7F1CB-56B2-4FF2-9369-924A0FCF0164}" destId="{04EF098F-B763-4F1B-8EAA-E93AB2DD124E}" srcOrd="1" destOrd="0" presId="urn:microsoft.com/office/officeart/2005/8/layout/hierarchy3"/>
    <dgm:cxn modelId="{3C9D52BC-5FB8-4F2F-B1D6-08F80E086DFF}" type="presParOf" srcId="{04EF098F-B763-4F1B-8EAA-E93AB2DD124E}" destId="{79B71AC8-F8CB-43EB-8AEE-78FB6959CAE8}" srcOrd="0" destOrd="0" presId="urn:microsoft.com/office/officeart/2005/8/layout/hierarchy3"/>
    <dgm:cxn modelId="{C7204406-EB31-4C77-B77F-38BBE65C295B}" type="presParOf" srcId="{04EF098F-B763-4F1B-8EAA-E93AB2DD124E}" destId="{8474DC15-77F6-43D2-8FCF-B887FDFCFCB1}" srcOrd="1" destOrd="0" presId="urn:microsoft.com/office/officeart/2005/8/layout/hierarchy3"/>
    <dgm:cxn modelId="{A14A56B0-D05A-4652-9941-5600EA85A8CA}" type="presParOf" srcId="{5C0A7E89-7AF7-4FC6-B3F7-8E566DDD954D}" destId="{C8B28BD4-6DAB-4B36-9F7B-C423F16A3944}" srcOrd="2" destOrd="0" presId="urn:microsoft.com/office/officeart/2005/8/layout/hierarchy3"/>
    <dgm:cxn modelId="{01CFFF42-C86F-4497-815C-6C62FDF852EF}" type="presParOf" srcId="{C8B28BD4-6DAB-4B36-9F7B-C423F16A3944}" destId="{17AD84B6-3E58-4399-A58E-3E26145BFDBD}" srcOrd="0" destOrd="0" presId="urn:microsoft.com/office/officeart/2005/8/layout/hierarchy3"/>
    <dgm:cxn modelId="{57D7BC94-8032-448D-93F5-91F76C079C7B}" type="presParOf" srcId="{17AD84B6-3E58-4399-A58E-3E26145BFDBD}" destId="{1C927885-8471-4AF2-A63F-13B02FAF778C}" srcOrd="0" destOrd="0" presId="urn:microsoft.com/office/officeart/2005/8/layout/hierarchy3"/>
    <dgm:cxn modelId="{A1C2037D-C7DF-4DE7-BE09-4B760FF944F3}" type="presParOf" srcId="{17AD84B6-3E58-4399-A58E-3E26145BFDBD}" destId="{7430E113-CBC2-44BF-A943-4E22D4017852}" srcOrd="1" destOrd="0" presId="urn:microsoft.com/office/officeart/2005/8/layout/hierarchy3"/>
    <dgm:cxn modelId="{30F713B6-3285-43EF-879A-170044035AF3}" type="presParOf" srcId="{C8B28BD4-6DAB-4B36-9F7B-C423F16A3944}" destId="{0F574DBD-041D-44BB-AA86-29D03C459160}" srcOrd="1" destOrd="0" presId="urn:microsoft.com/office/officeart/2005/8/layout/hierarchy3"/>
    <dgm:cxn modelId="{F3A37C93-F46A-404F-854B-3DD70D452AE9}" type="presParOf" srcId="{0F574DBD-041D-44BB-AA86-29D03C459160}" destId="{421B3D54-2F44-4D06-BADC-06F9C10AAE4E}" srcOrd="0" destOrd="0" presId="urn:microsoft.com/office/officeart/2005/8/layout/hierarchy3"/>
    <dgm:cxn modelId="{16105C52-6759-4CFE-AEDF-43C59B574ADD}" type="presParOf" srcId="{0F574DBD-041D-44BB-AA86-29D03C459160}" destId="{CF68BCE5-B8FF-4A56-9CEC-4096E474E5E9}" srcOrd="1" destOrd="0" presId="urn:microsoft.com/office/officeart/2005/8/layout/hierarchy3"/>
    <dgm:cxn modelId="{B620B0A7-8DC3-48C4-8697-83D29E6614EB}" type="presParOf" srcId="{0F574DBD-041D-44BB-AA86-29D03C459160}" destId="{5F533CC4-8B84-43FA-812B-17A6C0F024D5}" srcOrd="2" destOrd="0" presId="urn:microsoft.com/office/officeart/2005/8/layout/hierarchy3"/>
    <dgm:cxn modelId="{D20546DA-0E86-4255-A467-03412C984B4E}" type="presParOf" srcId="{0F574DBD-041D-44BB-AA86-29D03C459160}" destId="{AA27B141-3E18-451E-894B-5DE9044BF6EC}" srcOrd="3" destOrd="0" presId="urn:microsoft.com/office/officeart/2005/8/layout/hierarchy3"/>
    <dgm:cxn modelId="{154DC671-B2C0-4358-AB1A-087F60538905}" type="presParOf" srcId="{0F574DBD-041D-44BB-AA86-29D03C459160}" destId="{9F53E872-F004-4A63-BEE8-79E66B9848BB}" srcOrd="4" destOrd="0" presId="urn:microsoft.com/office/officeart/2005/8/layout/hierarchy3"/>
    <dgm:cxn modelId="{B902B43F-06E1-4B4B-9370-83FBFFDB5CD9}" type="presParOf" srcId="{0F574DBD-041D-44BB-AA86-29D03C459160}" destId="{D6D92381-EBB2-48C8-921D-182B921BCD7F}" srcOrd="5" destOrd="0" presId="urn:microsoft.com/office/officeart/2005/8/layout/hierarchy3"/>
    <dgm:cxn modelId="{75C07342-19DA-41C4-A4D5-D9FC2FD5229E}" type="presParOf" srcId="{5C0A7E89-7AF7-4FC6-B3F7-8E566DDD954D}" destId="{C4F85081-25E6-44AE-93BA-1A00AEC07452}" srcOrd="3" destOrd="0" presId="urn:microsoft.com/office/officeart/2005/8/layout/hierarchy3"/>
    <dgm:cxn modelId="{4A42F84B-1582-4B7E-B0F9-80AD982010F8}" type="presParOf" srcId="{C4F85081-25E6-44AE-93BA-1A00AEC07452}" destId="{ED743D42-6BD2-4C81-A277-F2D72D047A4D}" srcOrd="0" destOrd="0" presId="urn:microsoft.com/office/officeart/2005/8/layout/hierarchy3"/>
    <dgm:cxn modelId="{32CEE19A-F2A1-4632-A292-CB66584A5003}" type="presParOf" srcId="{ED743D42-6BD2-4C81-A277-F2D72D047A4D}" destId="{50F14004-46E5-4278-BA19-A5DC9BE58DB8}" srcOrd="0" destOrd="0" presId="urn:microsoft.com/office/officeart/2005/8/layout/hierarchy3"/>
    <dgm:cxn modelId="{984E9F0E-D8F6-46AF-948A-4FEA4CD919C3}" type="presParOf" srcId="{ED743D42-6BD2-4C81-A277-F2D72D047A4D}" destId="{49790B58-B97C-434F-8D22-90E256819C94}" srcOrd="1" destOrd="0" presId="urn:microsoft.com/office/officeart/2005/8/layout/hierarchy3"/>
    <dgm:cxn modelId="{AF3C482D-1FD7-408A-ABEC-48CE84B3E78E}" type="presParOf" srcId="{C4F85081-25E6-44AE-93BA-1A00AEC07452}" destId="{FA6C44A2-D9F4-4082-82C2-5EC4BB6D42FD}" srcOrd="1" destOrd="0" presId="urn:microsoft.com/office/officeart/2005/8/layout/hierarchy3"/>
    <dgm:cxn modelId="{757A5589-8B9A-46D8-BA7D-E18810829359}" type="presParOf" srcId="{FA6C44A2-D9F4-4082-82C2-5EC4BB6D42FD}" destId="{123CE01A-F13D-4A4B-BB82-93D29613A732}" srcOrd="0" destOrd="0" presId="urn:microsoft.com/office/officeart/2005/8/layout/hierarchy3"/>
    <dgm:cxn modelId="{8E8222D4-EF17-4F65-9D34-51344A1DD73B}" type="presParOf" srcId="{FA6C44A2-D9F4-4082-82C2-5EC4BB6D42FD}" destId="{409C7538-54B3-47DC-A4AD-9B726F9A4F07}" srcOrd="1" destOrd="0" presId="urn:microsoft.com/office/officeart/2005/8/layout/hierarchy3"/>
    <dgm:cxn modelId="{6B3E955A-30D7-4557-9E76-1100AB46BCB1}" type="presParOf" srcId="{FA6C44A2-D9F4-4082-82C2-5EC4BB6D42FD}" destId="{35BEF4F0-B70D-4558-84C0-87A59F213D90}" srcOrd="2" destOrd="0" presId="urn:microsoft.com/office/officeart/2005/8/layout/hierarchy3"/>
    <dgm:cxn modelId="{B3CA0F55-2CAE-44E2-B271-F7F4BFA1965D}" type="presParOf" srcId="{FA6C44A2-D9F4-4082-82C2-5EC4BB6D42FD}" destId="{03AF99D0-5B5B-4E64-8357-36AC32EF82E9}" srcOrd="3" destOrd="0" presId="urn:microsoft.com/office/officeart/2005/8/layout/hierarchy3"/>
    <dgm:cxn modelId="{FCD7DA00-C73F-4ED1-AF24-0ED9B65F9859}" type="presParOf" srcId="{5C0A7E89-7AF7-4FC6-B3F7-8E566DDD954D}" destId="{3CA54EB9-7CC7-4A1E-AFEE-C7B91F073969}" srcOrd="4" destOrd="0" presId="urn:microsoft.com/office/officeart/2005/8/layout/hierarchy3"/>
    <dgm:cxn modelId="{75855D6F-9A1F-4722-8A84-B3FC4757A1BF}" type="presParOf" srcId="{3CA54EB9-7CC7-4A1E-AFEE-C7B91F073969}" destId="{27249336-FFAF-4859-8EBD-37118978DC67}" srcOrd="0" destOrd="0" presId="urn:microsoft.com/office/officeart/2005/8/layout/hierarchy3"/>
    <dgm:cxn modelId="{9E390B25-D05A-4EE8-AB27-745EC8F45791}" type="presParOf" srcId="{27249336-FFAF-4859-8EBD-37118978DC67}" destId="{744FEFEF-D3DC-4364-8606-F877DCBDB561}" srcOrd="0" destOrd="0" presId="urn:microsoft.com/office/officeart/2005/8/layout/hierarchy3"/>
    <dgm:cxn modelId="{CC287651-B1E4-4836-AC37-15175B69976E}" type="presParOf" srcId="{27249336-FFAF-4859-8EBD-37118978DC67}" destId="{533FAA00-86FC-4267-B779-6E9750415058}" srcOrd="1" destOrd="0" presId="urn:microsoft.com/office/officeart/2005/8/layout/hierarchy3"/>
    <dgm:cxn modelId="{DB98E8BD-2423-4774-AF48-77BDC0A7C0C9}" type="presParOf" srcId="{3CA54EB9-7CC7-4A1E-AFEE-C7B91F073969}" destId="{7F612902-E65C-4BF6-85F5-C3DC604ED562}" srcOrd="1" destOrd="0" presId="urn:microsoft.com/office/officeart/2005/8/layout/hierarchy3"/>
    <dgm:cxn modelId="{74F720F3-3AE1-41FA-BA8C-3F18925F2087}" type="presParOf" srcId="{7F612902-E65C-4BF6-85F5-C3DC604ED562}" destId="{E445200B-EF28-4429-AFFA-447A31BB6299}" srcOrd="0" destOrd="0" presId="urn:microsoft.com/office/officeart/2005/8/layout/hierarchy3"/>
    <dgm:cxn modelId="{9DF0D20B-15E0-42EF-8277-E680D62AFDEF}" type="presParOf" srcId="{7F612902-E65C-4BF6-85F5-C3DC604ED562}" destId="{EE40C2AC-9A9D-4A5A-BAF8-4387205122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C8ED-3E0A-4C0B-976C-9936CE2F57F7}">
      <dsp:nvSpPr>
        <dsp:cNvPr id="0" name=""/>
        <dsp:cNvSpPr/>
      </dsp:nvSpPr>
      <dsp:spPr>
        <a:xfrm>
          <a:off x="0" y="3512883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Concrete Data Access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(Physical) Data Model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ACID Properties?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CRUD</a:t>
          </a:r>
          <a:endParaRPr lang="en-US" sz="800" kern="1200" dirty="0"/>
        </a:p>
      </dsp:txBody>
      <dsp:txXfrm>
        <a:off x="0" y="3512883"/>
        <a:ext cx="1343927" cy="1002695"/>
      </dsp:txXfrm>
    </dsp:sp>
    <dsp:sp modelId="{9E9C527D-D84F-4500-87AE-E19ACE4AB084}">
      <dsp:nvSpPr>
        <dsp:cNvPr id="0" name=""/>
        <dsp:cNvSpPr/>
      </dsp:nvSpPr>
      <dsp:spPr>
        <a:xfrm>
          <a:off x="0" y="2343071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Abstract, Uniform Data Access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Logical Data Model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Query &amp; Operations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IRepository</a:t>
          </a:r>
          <a:endParaRPr lang="en-US" sz="800" kern="1200" dirty="0"/>
        </a:p>
      </dsp:txBody>
      <dsp:txXfrm>
        <a:off x="0" y="2343071"/>
        <a:ext cx="1343927" cy="1002695"/>
      </dsp:txXfrm>
    </dsp:sp>
    <dsp:sp modelId="{97AA4F26-6DAF-4577-9781-2E92516E351B}">
      <dsp:nvSpPr>
        <dsp:cNvPr id="0" name=""/>
        <dsp:cNvSpPr/>
      </dsp:nvSpPr>
      <dsp:spPr>
        <a:xfrm>
          <a:off x="0" y="1173260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Following Rules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Logical Context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Do/Die decisions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IUnitOfWork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Security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Auditability</a:t>
          </a:r>
          <a:endParaRPr lang="en-US" sz="800" kern="1200" dirty="0"/>
        </a:p>
      </dsp:txBody>
      <dsp:txXfrm>
        <a:off x="0" y="1173260"/>
        <a:ext cx="1343927" cy="1002695"/>
      </dsp:txXfrm>
    </dsp:sp>
    <dsp:sp modelId="{4576B450-E593-4DA9-9DF5-BE8ECA9452D7}">
      <dsp:nvSpPr>
        <dsp:cNvPr id="0" name=""/>
        <dsp:cNvSpPr/>
      </dsp:nvSpPr>
      <dsp:spPr>
        <a:xfrm>
          <a:off x="0" y="0"/>
          <a:ext cx="4479758" cy="10026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Adapting to Client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Client Connection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Protocols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Formats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Encodings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Authenticate</a:t>
          </a:r>
          <a:endParaRPr lang="en-US" sz="800" kern="1200" dirty="0"/>
        </a:p>
      </dsp:txBody>
      <dsp:txXfrm>
        <a:off x="0" y="0"/>
        <a:ext cx="1343927" cy="1002695"/>
      </dsp:txXfrm>
    </dsp:sp>
    <dsp:sp modelId="{4341C6C2-E86C-4BF1-8FEE-778DBFD5CE73}">
      <dsp:nvSpPr>
        <dsp:cNvPr id="0" name=""/>
        <dsp:cNvSpPr/>
      </dsp:nvSpPr>
      <dsp:spPr>
        <a:xfrm>
          <a:off x="2240360" y="87006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Presentation</a:t>
          </a:r>
          <a:endParaRPr lang="en-US" sz="1600" kern="1200" dirty="0"/>
        </a:p>
      </dsp:txBody>
      <dsp:txXfrm>
        <a:off x="2264833" y="111479"/>
        <a:ext cx="1204423" cy="786633"/>
      </dsp:txXfrm>
    </dsp:sp>
    <dsp:sp modelId="{384F8493-04A1-41BE-BC52-23224270A885}">
      <dsp:nvSpPr>
        <dsp:cNvPr id="0" name=""/>
        <dsp:cNvSpPr/>
      </dsp:nvSpPr>
      <dsp:spPr>
        <a:xfrm>
          <a:off x="2821325" y="922586"/>
          <a:ext cx="91440" cy="334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D5A43-EE42-4FA7-B344-F17A1227F375}">
      <dsp:nvSpPr>
        <dsp:cNvPr id="0" name=""/>
        <dsp:cNvSpPr/>
      </dsp:nvSpPr>
      <dsp:spPr>
        <a:xfrm>
          <a:off x="2240360" y="1256818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</a:t>
          </a:r>
          <a:endParaRPr lang="en-US" sz="1600" kern="1200" dirty="0"/>
        </a:p>
      </dsp:txBody>
      <dsp:txXfrm>
        <a:off x="2264833" y="1281291"/>
        <a:ext cx="1204423" cy="786633"/>
      </dsp:txXfrm>
    </dsp:sp>
    <dsp:sp modelId="{3166EA43-A6C1-4D06-B16A-705BBECF81A0}">
      <dsp:nvSpPr>
        <dsp:cNvPr id="0" name=""/>
        <dsp:cNvSpPr/>
      </dsp:nvSpPr>
      <dsp:spPr>
        <a:xfrm>
          <a:off x="2821325" y="2092398"/>
          <a:ext cx="91440" cy="334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370D6-AF4A-45D8-8825-FCECCDE00654}">
      <dsp:nvSpPr>
        <dsp:cNvPr id="0" name=""/>
        <dsp:cNvSpPr/>
      </dsp:nvSpPr>
      <dsp:spPr>
        <a:xfrm>
          <a:off x="2240360" y="2426629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Access</a:t>
          </a:r>
          <a:endParaRPr lang="en-US" sz="1600" kern="1200" dirty="0"/>
        </a:p>
      </dsp:txBody>
      <dsp:txXfrm>
        <a:off x="2264833" y="2451102"/>
        <a:ext cx="1204423" cy="786633"/>
      </dsp:txXfrm>
    </dsp:sp>
    <dsp:sp modelId="{E26A1E06-B0CE-4C31-B856-EEB8EA1168FD}">
      <dsp:nvSpPr>
        <dsp:cNvPr id="0" name=""/>
        <dsp:cNvSpPr/>
      </dsp:nvSpPr>
      <dsp:spPr>
        <a:xfrm>
          <a:off x="2821325" y="3262209"/>
          <a:ext cx="91440" cy="334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DAA58-DD93-4138-B771-D48759437B22}">
      <dsp:nvSpPr>
        <dsp:cNvPr id="0" name=""/>
        <dsp:cNvSpPr/>
      </dsp:nvSpPr>
      <dsp:spPr>
        <a:xfrm>
          <a:off x="2240360" y="3596441"/>
          <a:ext cx="1253369" cy="835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Storage</a:t>
          </a:r>
          <a:endParaRPr lang="en-US" sz="1600" kern="1200" dirty="0"/>
        </a:p>
      </dsp:txBody>
      <dsp:txXfrm>
        <a:off x="2264833" y="3620914"/>
        <a:ext cx="1204423" cy="786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B3B75-A6A6-445A-9F2E-AAB01566CAD8}">
      <dsp:nvSpPr>
        <dsp:cNvPr id="0" name=""/>
        <dsp:cNvSpPr/>
      </dsp:nvSpPr>
      <dsp:spPr>
        <a:xfrm>
          <a:off x="0" y="5278962"/>
          <a:ext cx="10515600" cy="1154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Storage</a:t>
          </a:r>
          <a:endParaRPr lang="en-US" sz="2200" kern="1200" dirty="0"/>
        </a:p>
      </dsp:txBody>
      <dsp:txXfrm>
        <a:off x="0" y="5278962"/>
        <a:ext cx="10515600" cy="623650"/>
      </dsp:txXfrm>
    </dsp:sp>
    <dsp:sp modelId="{120F39C9-A0EA-41CC-A14D-CD3D01F9CCDB}">
      <dsp:nvSpPr>
        <dsp:cNvPr id="0" name=""/>
        <dsp:cNvSpPr/>
      </dsp:nvSpPr>
      <dsp:spPr>
        <a:xfrm>
          <a:off x="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EFC2: DbContext</a:t>
          </a:r>
          <a:endParaRPr lang="en-US" sz="900" kern="1200" dirty="0"/>
        </a:p>
      </dsp:txBody>
      <dsp:txXfrm>
        <a:off x="0" y="5879515"/>
        <a:ext cx="2628899" cy="531257"/>
      </dsp:txXfrm>
    </dsp:sp>
    <dsp:sp modelId="{D1C3C6D0-95DD-4A66-A616-DF37F870CDE9}">
      <dsp:nvSpPr>
        <dsp:cNvPr id="0" name=""/>
        <dsp:cNvSpPr/>
      </dsp:nvSpPr>
      <dsp:spPr>
        <a:xfrm>
          <a:off x="262890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ServiceBus</a:t>
          </a:r>
          <a:r>
            <a:rPr lang="en-US" sz="900" kern="1200" dirty="0" smtClean="0"/>
            <a:t>/MQ: </a:t>
          </a:r>
          <a:r>
            <a:rPr lang="en-US" sz="900" kern="1200" dirty="0" err="1" smtClean="0"/>
            <a:t>IQbservable</a:t>
          </a:r>
          <a:endParaRPr lang="en-US" sz="900" kern="1200" dirty="0"/>
        </a:p>
      </dsp:txBody>
      <dsp:txXfrm>
        <a:off x="2628900" y="5879515"/>
        <a:ext cx="2628899" cy="531257"/>
      </dsp:txXfrm>
    </dsp:sp>
    <dsp:sp modelId="{22ADE1ED-3FEE-4394-934C-109F921E50B7}">
      <dsp:nvSpPr>
        <dsp:cNvPr id="0" name=""/>
        <dsp:cNvSpPr/>
      </dsp:nvSpPr>
      <dsp:spPr>
        <a:xfrm>
          <a:off x="525780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Files: Custom</a:t>
          </a:r>
          <a:endParaRPr lang="en-US" sz="900" kern="1200" dirty="0"/>
        </a:p>
      </dsp:txBody>
      <dsp:txXfrm>
        <a:off x="5257800" y="5879515"/>
        <a:ext cx="2628899" cy="531257"/>
      </dsp:txXfrm>
    </dsp:sp>
    <dsp:sp modelId="{F7C8A06E-21F4-4B92-9662-CA10BA029AB4}">
      <dsp:nvSpPr>
        <dsp:cNvPr id="0" name=""/>
        <dsp:cNvSpPr/>
      </dsp:nvSpPr>
      <dsp:spPr>
        <a:xfrm>
          <a:off x="7886700" y="5879515"/>
          <a:ext cx="2628899" cy="531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en-US" sz="900" kern="1200" dirty="0"/>
        </a:p>
      </dsp:txBody>
      <dsp:txXfrm>
        <a:off x="7886700" y="5879515"/>
        <a:ext cx="2628899" cy="531257"/>
      </dsp:txXfrm>
    </dsp:sp>
    <dsp:sp modelId="{FCDBFB67-4CCB-4982-A4E1-E5051CC4DF2B}">
      <dsp:nvSpPr>
        <dsp:cNvPr id="0" name=""/>
        <dsp:cNvSpPr/>
      </dsp:nvSpPr>
      <dsp:spPr>
        <a:xfrm rot="10800000">
          <a:off x="0" y="3520037"/>
          <a:ext cx="10515600" cy="1776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Access</a:t>
          </a:r>
          <a:endParaRPr lang="en-US" sz="2200" kern="1200" dirty="0"/>
        </a:p>
      </dsp:txBody>
      <dsp:txXfrm rot="-10800000">
        <a:off x="0" y="3520037"/>
        <a:ext cx="10515600" cy="623463"/>
      </dsp:txXfrm>
    </dsp:sp>
    <dsp:sp modelId="{D2B7F8AC-AB8A-431E-BE78-1B16AAEF5316}">
      <dsp:nvSpPr>
        <dsp:cNvPr id="0" name=""/>
        <dsp:cNvSpPr/>
      </dsp:nvSpPr>
      <dsp:spPr>
        <a:xfrm>
          <a:off x="0" y="4143501"/>
          <a:ext cx="5257799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Historic: </a:t>
          </a:r>
          <a:r>
            <a:rPr lang="en-US" sz="900" kern="1200" dirty="0" err="1" smtClean="0"/>
            <a:t>IRepository</a:t>
          </a:r>
          <a:r>
            <a:rPr lang="en-US" sz="900" kern="1200" dirty="0" smtClean="0"/>
            <a:t>&lt;</a:t>
          </a:r>
          <a:r>
            <a:rPr lang="en-US" sz="900" kern="1200" dirty="0" err="1" smtClean="0"/>
            <a:t>TEntity</a:t>
          </a:r>
          <a:r>
            <a:rPr lang="en-US" sz="900" kern="1200" dirty="0" smtClean="0"/>
            <a:t>&gt;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May be different from Data Storage model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Preferably </a:t>
          </a:r>
          <a:r>
            <a:rPr lang="en-US" sz="700" kern="1200" dirty="0" err="1" smtClean="0"/>
            <a:t>IQueryable</a:t>
          </a:r>
          <a:r>
            <a:rPr lang="en-US" sz="700" kern="1200" dirty="0" smtClean="0"/>
            <a:t>&lt;T&gt; access</a:t>
          </a:r>
          <a:endParaRPr lang="en-US" sz="700" kern="1200" dirty="0"/>
        </a:p>
      </dsp:txBody>
      <dsp:txXfrm>
        <a:off x="0" y="4143501"/>
        <a:ext cx="5257799" cy="531098"/>
      </dsp:txXfrm>
    </dsp:sp>
    <dsp:sp modelId="{7DBA5EEF-6135-4251-9364-F5D6F52CBC0E}">
      <dsp:nvSpPr>
        <dsp:cNvPr id="0" name=""/>
        <dsp:cNvSpPr/>
      </dsp:nvSpPr>
      <dsp:spPr>
        <a:xfrm>
          <a:off x="5257800" y="4143501"/>
          <a:ext cx="5257799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Live: </a:t>
          </a:r>
          <a:r>
            <a:rPr lang="en-US" sz="900" kern="1200" dirty="0" err="1" smtClean="0"/>
            <a:t>IQbservable</a:t>
          </a:r>
          <a:r>
            <a:rPr lang="en-US" sz="900" kern="1200" dirty="0" smtClean="0"/>
            <a:t>&lt;</a:t>
          </a:r>
          <a:r>
            <a:rPr lang="en-US" sz="900" kern="1200" dirty="0" err="1" smtClean="0"/>
            <a:t>TEntity</a:t>
          </a:r>
          <a:r>
            <a:rPr lang="en-US" sz="900" kern="1200" dirty="0" smtClean="0"/>
            <a:t>&gt;</a:t>
          </a:r>
          <a:endParaRPr lang="en-US" sz="900" kern="1200" dirty="0"/>
        </a:p>
      </dsp:txBody>
      <dsp:txXfrm>
        <a:off x="5257800" y="4143501"/>
        <a:ext cx="5257799" cy="531098"/>
      </dsp:txXfrm>
    </dsp:sp>
    <dsp:sp modelId="{03F42ADE-5382-47F9-BF18-1E414506BE84}">
      <dsp:nvSpPr>
        <dsp:cNvPr id="0" name=""/>
        <dsp:cNvSpPr/>
      </dsp:nvSpPr>
      <dsp:spPr>
        <a:xfrm rot="10800000">
          <a:off x="0" y="1761112"/>
          <a:ext cx="10515600" cy="1776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</a:t>
          </a:r>
          <a:endParaRPr lang="en-US" sz="2200" kern="1200" dirty="0"/>
        </a:p>
      </dsp:txBody>
      <dsp:txXfrm rot="-10800000">
        <a:off x="0" y="1761112"/>
        <a:ext cx="10515600" cy="623463"/>
      </dsp:txXfrm>
    </dsp:sp>
    <dsp:sp modelId="{01FDFC59-1EC8-4B95-BC39-AB8C572D30EE}">
      <dsp:nvSpPr>
        <dsp:cNvPr id="0" name=""/>
        <dsp:cNvSpPr/>
      </dsp:nvSpPr>
      <dsp:spPr>
        <a:xfrm>
          <a:off x="5134" y="2384576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UnitOfWork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Coordinate do/die across system</a:t>
          </a:r>
          <a:endParaRPr lang="en-US" sz="700" kern="1200" dirty="0"/>
        </a:p>
      </dsp:txBody>
      <dsp:txXfrm>
        <a:off x="5134" y="2384576"/>
        <a:ext cx="3501776" cy="531098"/>
      </dsp:txXfrm>
    </dsp:sp>
    <dsp:sp modelId="{246ADAAF-C1B7-4A63-A76F-A4BB5659630B}">
      <dsp:nvSpPr>
        <dsp:cNvPr id="0" name=""/>
        <dsp:cNvSpPr/>
      </dsp:nvSpPr>
      <dsp:spPr>
        <a:xfrm>
          <a:off x="3506911" y="2384576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Distribute changes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Coordinate between different sources that depend on changed</a:t>
          </a:r>
          <a:endParaRPr lang="en-US" sz="700" kern="1200" dirty="0"/>
        </a:p>
      </dsp:txBody>
      <dsp:txXfrm>
        <a:off x="3506911" y="2384576"/>
        <a:ext cx="3501776" cy="531098"/>
      </dsp:txXfrm>
    </dsp:sp>
    <dsp:sp modelId="{DA65D612-DD68-4B91-89A5-A9FBAEAE6C20}">
      <dsp:nvSpPr>
        <dsp:cNvPr id="0" name=""/>
        <dsp:cNvSpPr/>
      </dsp:nvSpPr>
      <dsp:spPr>
        <a:xfrm>
          <a:off x="7008688" y="2384576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Security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Configure Data Access to restrict actions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Authorize &amp; audit changes</a:t>
          </a:r>
          <a:endParaRPr lang="en-US" sz="700" kern="1200" dirty="0"/>
        </a:p>
      </dsp:txBody>
      <dsp:txXfrm>
        <a:off x="7008688" y="2384576"/>
        <a:ext cx="3501776" cy="531098"/>
      </dsp:txXfrm>
    </dsp:sp>
    <dsp:sp modelId="{BFA3169C-FBC6-4A49-9C25-B93BCD02D617}">
      <dsp:nvSpPr>
        <dsp:cNvPr id="0" name=""/>
        <dsp:cNvSpPr/>
      </dsp:nvSpPr>
      <dsp:spPr>
        <a:xfrm rot="10800000">
          <a:off x="0" y="2188"/>
          <a:ext cx="10515600" cy="1776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Presentation</a:t>
          </a:r>
          <a:endParaRPr lang="en-US" sz="2200" kern="1200" dirty="0"/>
        </a:p>
      </dsp:txBody>
      <dsp:txXfrm rot="-10800000">
        <a:off x="0" y="2188"/>
        <a:ext cx="10515600" cy="623463"/>
      </dsp:txXfrm>
    </dsp:sp>
    <dsp:sp modelId="{A6A9BA09-6BB7-4BFA-BCD2-3B47D7E5F50C}">
      <dsp:nvSpPr>
        <dsp:cNvPr id="0" name=""/>
        <dsp:cNvSpPr/>
      </dsp:nvSpPr>
      <dsp:spPr>
        <a:xfrm>
          <a:off x="5134" y="625651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MVC Controller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Expose entities individually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JSON/XML/Parquet</a:t>
          </a:r>
          <a:endParaRPr lang="en-US" sz="700" kern="1200" dirty="0"/>
        </a:p>
      </dsp:txBody>
      <dsp:txXfrm>
        <a:off x="5134" y="625651"/>
        <a:ext cx="3501776" cy="531098"/>
      </dsp:txXfrm>
    </dsp:sp>
    <dsp:sp modelId="{400EAA93-E061-4EAA-8C99-96730C3EE76B}">
      <dsp:nvSpPr>
        <dsp:cNvPr id="0" name=""/>
        <dsp:cNvSpPr/>
      </dsp:nvSpPr>
      <dsp:spPr>
        <a:xfrm>
          <a:off x="3506911" y="625651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Odata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Expose </a:t>
          </a:r>
          <a:r>
            <a:rPr lang="en-US" sz="700" kern="1200" dirty="0" err="1" smtClean="0"/>
            <a:t>queryable</a:t>
          </a:r>
          <a:r>
            <a:rPr lang="en-US" sz="700" kern="1200" dirty="0" smtClean="0"/>
            <a:t> entity model</a:t>
          </a:r>
          <a:endParaRPr lang="en-US" sz="700" kern="1200" dirty="0"/>
        </a:p>
      </dsp:txBody>
      <dsp:txXfrm>
        <a:off x="3506911" y="625651"/>
        <a:ext cx="3501776" cy="531098"/>
      </dsp:txXfrm>
    </dsp:sp>
    <dsp:sp modelId="{D0B2A1F0-CC97-4B47-9FD3-55C1776BBF2E}">
      <dsp:nvSpPr>
        <dsp:cNvPr id="0" name=""/>
        <dsp:cNvSpPr/>
      </dsp:nvSpPr>
      <dsp:spPr>
        <a:xfrm>
          <a:off x="7008688" y="625651"/>
          <a:ext cx="3501776" cy="531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SignalR</a:t>
          </a:r>
          <a:r>
            <a:rPr lang="en-US" sz="900" kern="1200" dirty="0" smtClean="0"/>
            <a:t> Hub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Expose live changes to entities</a:t>
          </a:r>
          <a:endParaRPr lang="en-US" sz="700" kern="1200" dirty="0"/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Individual/Collected?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JSON/</a:t>
          </a:r>
          <a:r>
            <a:rPr lang="en-US" sz="700" kern="1200" dirty="0" err="1" smtClean="0"/>
            <a:t>Protobuf</a:t>
          </a:r>
          <a:r>
            <a:rPr lang="en-US" sz="700" kern="1200" dirty="0" smtClean="0"/>
            <a:t>/…</a:t>
          </a:r>
          <a:endParaRPr lang="en-US" sz="700" kern="1200" dirty="0"/>
        </a:p>
      </dsp:txBody>
      <dsp:txXfrm>
        <a:off x="7008688" y="625651"/>
        <a:ext cx="3501776" cy="531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0CE9C-5A41-4F46-9279-3AAC7D135526}">
      <dsp:nvSpPr>
        <dsp:cNvPr id="0" name=""/>
        <dsp:cNvSpPr/>
      </dsp:nvSpPr>
      <dsp:spPr>
        <a:xfrm>
          <a:off x="3912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Presentation</a:t>
          </a:r>
          <a:endParaRPr lang="en-US" sz="1800" kern="1200" dirty="0"/>
        </a:p>
      </dsp:txBody>
      <dsp:txXfrm>
        <a:off x="23452" y="193740"/>
        <a:ext cx="1295232" cy="628076"/>
      </dsp:txXfrm>
    </dsp:sp>
    <dsp:sp modelId="{68B6DACC-EF50-4AF0-B170-62AF07567724}">
      <dsp:nvSpPr>
        <dsp:cNvPr id="0" name=""/>
        <dsp:cNvSpPr/>
      </dsp:nvSpPr>
      <dsp:spPr>
        <a:xfrm>
          <a:off x="137344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71E0-752D-4B64-8D2B-B0052A70ACF2}">
      <dsp:nvSpPr>
        <dsp:cNvPr id="0" name=""/>
        <dsp:cNvSpPr/>
      </dsp:nvSpPr>
      <dsp:spPr>
        <a:xfrm>
          <a:off x="270775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MVC</a:t>
          </a:r>
          <a:endParaRPr lang="en-US" sz="900" kern="1200" dirty="0"/>
        </a:p>
      </dsp:txBody>
      <dsp:txXfrm>
        <a:off x="290315" y="1027685"/>
        <a:ext cx="1028369" cy="628076"/>
      </dsp:txXfrm>
    </dsp:sp>
    <dsp:sp modelId="{E0741852-B114-4C39-8159-79543C47A8CE}">
      <dsp:nvSpPr>
        <dsp:cNvPr id="0" name=""/>
        <dsp:cNvSpPr/>
      </dsp:nvSpPr>
      <dsp:spPr>
        <a:xfrm>
          <a:off x="137344" y="841356"/>
          <a:ext cx="133431" cy="133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12"/>
              </a:lnTo>
              <a:lnTo>
                <a:pt x="133431" y="1334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8607-9DB5-4327-BC4F-23E314078C5A}">
      <dsp:nvSpPr>
        <dsp:cNvPr id="0" name=""/>
        <dsp:cNvSpPr/>
      </dsp:nvSpPr>
      <dsp:spPr>
        <a:xfrm>
          <a:off x="270775" y="1842090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Odata</a:t>
          </a:r>
          <a:endParaRPr lang="en-US" sz="900" kern="1200" dirty="0"/>
        </a:p>
      </dsp:txBody>
      <dsp:txXfrm>
        <a:off x="290315" y="1861630"/>
        <a:ext cx="1028369" cy="628076"/>
      </dsp:txXfrm>
    </dsp:sp>
    <dsp:sp modelId="{E3263C04-4204-4B2D-BF05-5A21AFAE8919}">
      <dsp:nvSpPr>
        <dsp:cNvPr id="0" name=""/>
        <dsp:cNvSpPr/>
      </dsp:nvSpPr>
      <dsp:spPr>
        <a:xfrm>
          <a:off x="137344" y="841356"/>
          <a:ext cx="133431" cy="2168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57"/>
              </a:lnTo>
              <a:lnTo>
                <a:pt x="133431" y="2168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D49C2-4A7D-427B-BEEF-CF9F6A67D77A}">
      <dsp:nvSpPr>
        <dsp:cNvPr id="0" name=""/>
        <dsp:cNvSpPr/>
      </dsp:nvSpPr>
      <dsp:spPr>
        <a:xfrm>
          <a:off x="270775" y="2676036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SignalR</a:t>
          </a:r>
          <a:endParaRPr lang="en-US" sz="900" kern="1200" dirty="0"/>
        </a:p>
      </dsp:txBody>
      <dsp:txXfrm>
        <a:off x="290315" y="2695576"/>
        <a:ext cx="1028369" cy="628076"/>
      </dsp:txXfrm>
    </dsp:sp>
    <dsp:sp modelId="{9E1B4A5F-5463-4B8E-B101-E079A5467FCB}">
      <dsp:nvSpPr>
        <dsp:cNvPr id="0" name=""/>
        <dsp:cNvSpPr/>
      </dsp:nvSpPr>
      <dsp:spPr>
        <a:xfrm>
          <a:off x="137344" y="841356"/>
          <a:ext cx="133431" cy="3002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202"/>
              </a:lnTo>
              <a:lnTo>
                <a:pt x="133431" y="3002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7B258-7151-424D-AFA1-D7D69F7CABA9}">
      <dsp:nvSpPr>
        <dsp:cNvPr id="0" name=""/>
        <dsp:cNvSpPr/>
      </dsp:nvSpPr>
      <dsp:spPr>
        <a:xfrm>
          <a:off x="270775" y="3509981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OAuth support</a:t>
          </a:r>
          <a:endParaRPr lang="en-US" sz="900" kern="1200" dirty="0"/>
        </a:p>
      </dsp:txBody>
      <dsp:txXfrm>
        <a:off x="290315" y="3529521"/>
        <a:ext cx="1028369" cy="628076"/>
      </dsp:txXfrm>
    </dsp:sp>
    <dsp:sp modelId="{A7177AD7-C379-4593-8735-18E6CDAF2CF0}">
      <dsp:nvSpPr>
        <dsp:cNvPr id="0" name=""/>
        <dsp:cNvSpPr/>
      </dsp:nvSpPr>
      <dsp:spPr>
        <a:xfrm>
          <a:off x="1671803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</a:t>
          </a:r>
          <a:endParaRPr lang="en-US" sz="1800" kern="1200" dirty="0"/>
        </a:p>
      </dsp:txBody>
      <dsp:txXfrm>
        <a:off x="1691343" y="193740"/>
        <a:ext cx="1295232" cy="628076"/>
      </dsp:txXfrm>
    </dsp:sp>
    <dsp:sp modelId="{79B71AC8-F8CB-43EB-8AEE-78FB6959CAE8}">
      <dsp:nvSpPr>
        <dsp:cNvPr id="0" name=""/>
        <dsp:cNvSpPr/>
      </dsp:nvSpPr>
      <dsp:spPr>
        <a:xfrm>
          <a:off x="1805234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4DC15-77F6-43D2-8FCF-B887FDFCFCB1}">
      <dsp:nvSpPr>
        <dsp:cNvPr id="0" name=""/>
        <dsp:cNvSpPr/>
      </dsp:nvSpPr>
      <dsp:spPr>
        <a:xfrm>
          <a:off x="1938665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Simplified </a:t>
          </a:r>
          <a:r>
            <a:rPr lang="en-US" sz="900" kern="1200" dirty="0" smtClean="0">
              <a:sym typeface="Wingdings" panose="05000000000000000000" pitchFamily="2" charset="2"/>
            </a:rPr>
            <a:t></a:t>
          </a:r>
          <a:endParaRPr lang="en-US" sz="900" kern="1200" dirty="0"/>
        </a:p>
      </dsp:txBody>
      <dsp:txXfrm>
        <a:off x="1958205" y="1027685"/>
        <a:ext cx="1028369" cy="628076"/>
      </dsp:txXfrm>
    </dsp:sp>
    <dsp:sp modelId="{1C927885-8471-4AF2-A63F-13B02FAF778C}">
      <dsp:nvSpPr>
        <dsp:cNvPr id="0" name=""/>
        <dsp:cNvSpPr/>
      </dsp:nvSpPr>
      <dsp:spPr>
        <a:xfrm>
          <a:off x="3339693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Access</a:t>
          </a:r>
          <a:endParaRPr lang="en-US" sz="1800" kern="1200" dirty="0"/>
        </a:p>
      </dsp:txBody>
      <dsp:txXfrm>
        <a:off x="3359233" y="193740"/>
        <a:ext cx="1295232" cy="628076"/>
      </dsp:txXfrm>
    </dsp:sp>
    <dsp:sp modelId="{421B3D54-2F44-4D06-BADC-06F9C10AAE4E}">
      <dsp:nvSpPr>
        <dsp:cNvPr id="0" name=""/>
        <dsp:cNvSpPr/>
      </dsp:nvSpPr>
      <dsp:spPr>
        <a:xfrm>
          <a:off x="3473125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8BCE5-B8FF-4A56-9CEC-4096E474E5E9}">
      <dsp:nvSpPr>
        <dsp:cNvPr id="0" name=""/>
        <dsp:cNvSpPr/>
      </dsp:nvSpPr>
      <dsp:spPr>
        <a:xfrm>
          <a:off x="3606556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Repository</a:t>
          </a:r>
          <a:endParaRPr lang="en-US" sz="900" kern="1200" dirty="0"/>
        </a:p>
      </dsp:txBody>
      <dsp:txXfrm>
        <a:off x="3626096" y="1027685"/>
        <a:ext cx="1028369" cy="628076"/>
      </dsp:txXfrm>
    </dsp:sp>
    <dsp:sp modelId="{5F533CC4-8B84-43FA-812B-17A6C0F024D5}">
      <dsp:nvSpPr>
        <dsp:cNvPr id="0" name=""/>
        <dsp:cNvSpPr/>
      </dsp:nvSpPr>
      <dsp:spPr>
        <a:xfrm>
          <a:off x="3473125" y="841356"/>
          <a:ext cx="133431" cy="133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12"/>
              </a:lnTo>
              <a:lnTo>
                <a:pt x="133431" y="1334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7B141-3E18-451E-894B-5DE9044BF6EC}">
      <dsp:nvSpPr>
        <dsp:cNvPr id="0" name=""/>
        <dsp:cNvSpPr/>
      </dsp:nvSpPr>
      <dsp:spPr>
        <a:xfrm>
          <a:off x="3606556" y="1842090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IQbservable</a:t>
          </a:r>
          <a:endParaRPr lang="en-US" sz="900" kern="1200" dirty="0"/>
        </a:p>
      </dsp:txBody>
      <dsp:txXfrm>
        <a:off x="3626096" y="1861630"/>
        <a:ext cx="1028369" cy="628076"/>
      </dsp:txXfrm>
    </dsp:sp>
    <dsp:sp modelId="{9F53E872-F004-4A63-BEE8-79E66B9848BB}">
      <dsp:nvSpPr>
        <dsp:cNvPr id="0" name=""/>
        <dsp:cNvSpPr/>
      </dsp:nvSpPr>
      <dsp:spPr>
        <a:xfrm>
          <a:off x="3473125" y="841356"/>
          <a:ext cx="133431" cy="2168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257"/>
              </a:lnTo>
              <a:lnTo>
                <a:pt x="133431" y="2168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92381-EBB2-48C8-921D-182B921BCD7F}">
      <dsp:nvSpPr>
        <dsp:cNvPr id="0" name=""/>
        <dsp:cNvSpPr/>
      </dsp:nvSpPr>
      <dsp:spPr>
        <a:xfrm>
          <a:off x="3606556" y="2676036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Toy Model</a:t>
          </a:r>
          <a:endParaRPr lang="en-US" sz="900" kern="1200" dirty="0"/>
        </a:p>
      </dsp:txBody>
      <dsp:txXfrm>
        <a:off x="3626096" y="2695576"/>
        <a:ext cx="1028369" cy="628076"/>
      </dsp:txXfrm>
    </dsp:sp>
    <dsp:sp modelId="{50F14004-46E5-4278-BA19-A5DC9BE58DB8}">
      <dsp:nvSpPr>
        <dsp:cNvPr id="0" name=""/>
        <dsp:cNvSpPr/>
      </dsp:nvSpPr>
      <dsp:spPr>
        <a:xfrm>
          <a:off x="5007584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Storage</a:t>
          </a:r>
          <a:endParaRPr lang="en-US" sz="1800" kern="1200" dirty="0"/>
        </a:p>
      </dsp:txBody>
      <dsp:txXfrm>
        <a:off x="5027124" y="193740"/>
        <a:ext cx="1295232" cy="628076"/>
      </dsp:txXfrm>
    </dsp:sp>
    <dsp:sp modelId="{123CE01A-F13D-4A4B-BB82-93D29613A732}">
      <dsp:nvSpPr>
        <dsp:cNvPr id="0" name=""/>
        <dsp:cNvSpPr/>
      </dsp:nvSpPr>
      <dsp:spPr>
        <a:xfrm>
          <a:off x="5141015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C7538-54B3-47DC-A4AD-9B726F9A4F07}">
      <dsp:nvSpPr>
        <dsp:cNvPr id="0" name=""/>
        <dsp:cNvSpPr/>
      </dsp:nvSpPr>
      <dsp:spPr>
        <a:xfrm>
          <a:off x="5274446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EFC2</a:t>
          </a:r>
          <a:endParaRPr lang="en-US" sz="900" kern="1200" dirty="0"/>
        </a:p>
      </dsp:txBody>
      <dsp:txXfrm>
        <a:off x="5293986" y="1027685"/>
        <a:ext cx="1028369" cy="628076"/>
      </dsp:txXfrm>
    </dsp:sp>
    <dsp:sp modelId="{35BEF4F0-B70D-4558-84C0-87A59F213D90}">
      <dsp:nvSpPr>
        <dsp:cNvPr id="0" name=""/>
        <dsp:cNvSpPr/>
      </dsp:nvSpPr>
      <dsp:spPr>
        <a:xfrm>
          <a:off x="5141015" y="841356"/>
          <a:ext cx="133431" cy="1334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12"/>
              </a:lnTo>
              <a:lnTo>
                <a:pt x="133431" y="1334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F99D0-5B5B-4E64-8357-36AC32EF82E9}">
      <dsp:nvSpPr>
        <dsp:cNvPr id="0" name=""/>
        <dsp:cNvSpPr/>
      </dsp:nvSpPr>
      <dsp:spPr>
        <a:xfrm>
          <a:off x="5274446" y="1842090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Subject</a:t>
          </a:r>
          <a:endParaRPr lang="en-US" sz="900" kern="1200" dirty="0"/>
        </a:p>
      </dsp:txBody>
      <dsp:txXfrm>
        <a:off x="5293986" y="1861630"/>
        <a:ext cx="1028369" cy="628076"/>
      </dsp:txXfrm>
    </dsp:sp>
    <dsp:sp modelId="{744FEFEF-D3DC-4364-8606-F877DCBDB561}">
      <dsp:nvSpPr>
        <dsp:cNvPr id="0" name=""/>
        <dsp:cNvSpPr/>
      </dsp:nvSpPr>
      <dsp:spPr>
        <a:xfrm>
          <a:off x="6675474" y="174200"/>
          <a:ext cx="1334312" cy="66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Testability</a:t>
          </a:r>
          <a:endParaRPr lang="en-US" sz="1800" kern="1200" dirty="0"/>
        </a:p>
      </dsp:txBody>
      <dsp:txXfrm>
        <a:off x="6695014" y="193740"/>
        <a:ext cx="1295232" cy="628076"/>
      </dsp:txXfrm>
    </dsp:sp>
    <dsp:sp modelId="{E445200B-EF28-4429-AFFA-447A31BB6299}">
      <dsp:nvSpPr>
        <dsp:cNvPr id="0" name=""/>
        <dsp:cNvSpPr/>
      </dsp:nvSpPr>
      <dsp:spPr>
        <a:xfrm>
          <a:off x="6808905" y="841356"/>
          <a:ext cx="133431" cy="500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367"/>
              </a:lnTo>
              <a:lnTo>
                <a:pt x="133431" y="500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0C2AC-9A9D-4A5A-BAF8-438720512234}">
      <dsp:nvSpPr>
        <dsp:cNvPr id="0" name=""/>
        <dsp:cNvSpPr/>
      </dsp:nvSpPr>
      <dsp:spPr>
        <a:xfrm>
          <a:off x="6942337" y="1008145"/>
          <a:ext cx="1067449" cy="667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Full integration</a:t>
          </a:r>
          <a:endParaRPr lang="en-US" sz="900" kern="120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Client to webserver with </a:t>
          </a:r>
          <a:r>
            <a:rPr lang="en-US" sz="700" kern="1200" dirty="0" err="1" smtClean="0"/>
            <a:t>InMemory</a:t>
          </a:r>
          <a:r>
            <a:rPr lang="en-US" sz="700" kern="1200" dirty="0" smtClean="0"/>
            <a:t> storage</a:t>
          </a:r>
          <a:endParaRPr lang="en-US" sz="700" kern="120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Adapts *actual* </a:t>
          </a:r>
          <a:r>
            <a:rPr lang="en-US" sz="700" kern="1200" dirty="0" err="1" smtClean="0"/>
            <a:t>confg</a:t>
          </a:r>
          <a:endParaRPr lang="en-US" sz="700" kern="120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OAuth2</a:t>
          </a:r>
          <a:endParaRPr lang="en-US" sz="700" kern="1200" dirty="0"/>
        </a:p>
      </dsp:txBody>
      <dsp:txXfrm>
        <a:off x="6961877" y="1027685"/>
        <a:ext cx="1028369" cy="628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C8EF-B1EF-4B27-B4C7-B707A7B6650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0DC1-5840-4A5D-806D-3D4E5ADD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Acces</a:t>
            </a:r>
            <a:r>
              <a:rPr lang="en-US" dirty="0" smtClean="0"/>
              <a:t> Application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Complexity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100148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(WIP)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698" y="1825625"/>
            <a:ext cx="34466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9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Parquet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34956" cy="241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156" y="365124"/>
            <a:ext cx="4406492" cy="190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56" y="2470197"/>
            <a:ext cx="4767866" cy="22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r>
              <a:rPr lang="en-US" dirty="0"/>
              <a:t> </a:t>
            </a:r>
            <a:r>
              <a:rPr lang="en-US" dirty="0" smtClean="0"/>
              <a:t>-- OK for demo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325"/>
            <a:ext cx="8953500" cy="49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8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14" y="1591191"/>
            <a:ext cx="7177535" cy="4457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837" y="365125"/>
            <a:ext cx="5996463" cy="561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40" y="794438"/>
            <a:ext cx="4906060" cy="1028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732" y="1658769"/>
            <a:ext cx="4872554" cy="696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737" y="2093599"/>
            <a:ext cx="3509909" cy="2314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633" y="4417362"/>
            <a:ext cx="317226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95" y="1820483"/>
            <a:ext cx="10103408" cy="24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Access, really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3875"/>
            <a:ext cx="10515600" cy="28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layers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5147984"/>
              </p:ext>
            </p:extLst>
          </p:nvPr>
        </p:nvGraphicFramePr>
        <p:xfrm>
          <a:off x="838200" y="1825625"/>
          <a:ext cx="4479758" cy="451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429" y="927089"/>
            <a:ext cx="2043563" cy="51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2323495" y="2712682"/>
            <a:ext cx="6323388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83691"/>
              </p:ext>
            </p:extLst>
          </p:nvPr>
        </p:nvGraphicFramePr>
        <p:xfrm>
          <a:off x="1500982" y="285582"/>
          <a:ext cx="10515600" cy="6436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2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SimpleLiveData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https://github.com/slogen/SimpleLive</a:t>
            </a:r>
            <a:endParaRPr lang="en-US" sz="1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907356"/>
              </p:ext>
            </p:extLst>
          </p:nvPr>
        </p:nvGraphicFramePr>
        <p:xfrm>
          <a:off x="838200" y="1841667"/>
          <a:ext cx="8013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888" y="614775"/>
            <a:ext cx="2486372" cy="4858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050" y="689221"/>
            <a:ext cx="3890908" cy="10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SimpleLiveData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“Instantiates” the layering into folders</a:t>
            </a:r>
          </a:p>
          <a:p>
            <a:r>
              <a:rPr lang="en-US" dirty="0" smtClean="0"/>
              <a:t>Showcases</a:t>
            </a:r>
          </a:p>
          <a:p>
            <a:pPr lvl="1"/>
            <a:r>
              <a:rPr lang="en-US" dirty="0" err="1" smtClean="0"/>
              <a:t>IUnitOfWork</a:t>
            </a:r>
            <a:endParaRPr lang="en-US" dirty="0" smtClean="0"/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</a:t>
            </a:r>
            <a:r>
              <a:rPr lang="en-US" dirty="0" err="1" smtClean="0"/>
              <a:t>TEntity</a:t>
            </a:r>
            <a:r>
              <a:rPr lang="en-US" dirty="0" smtClean="0"/>
              <a:t>&gt; (with </a:t>
            </a:r>
            <a:r>
              <a:rPr lang="en-US" dirty="0" err="1" smtClean="0"/>
              <a:t>IQueryable</a:t>
            </a:r>
            <a:r>
              <a:rPr lang="en-US" dirty="0" smtClean="0"/>
              <a:t>&lt;</a:t>
            </a:r>
            <a:r>
              <a:rPr lang="en-US" dirty="0" err="1" smtClean="0"/>
              <a:t>TEntity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Historic and Live coordination (“Business”)</a:t>
            </a:r>
          </a:p>
          <a:p>
            <a:pPr lvl="1"/>
            <a:r>
              <a:rPr lang="en-US" dirty="0" smtClean="0"/>
              <a:t>MVC compact exposure of Entities</a:t>
            </a:r>
          </a:p>
          <a:p>
            <a:pPr lvl="1"/>
            <a:r>
              <a:rPr lang="en-US" dirty="0" smtClean="0"/>
              <a:t>OData exposure of logical model</a:t>
            </a:r>
          </a:p>
          <a:p>
            <a:pPr lvl="1"/>
            <a:r>
              <a:rPr lang="en-US" dirty="0" smtClean="0"/>
              <a:t>Live exposure of data</a:t>
            </a:r>
          </a:p>
          <a:p>
            <a:pPr lvl="1"/>
            <a:r>
              <a:rPr lang="en-US" dirty="0" smtClean="0"/>
              <a:t>Variable MVC formatters (JSON, Parquet)</a:t>
            </a:r>
          </a:p>
          <a:p>
            <a:pPr lvl="1"/>
            <a:r>
              <a:rPr lang="en-US" dirty="0" smtClean="0"/>
              <a:t>Full-stack integration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66" y="365125"/>
            <a:ext cx="262926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5765" y="3164255"/>
            <a:ext cx="6562725" cy="3693745"/>
            <a:chOff x="4435765" y="133144"/>
            <a:chExt cx="6562725" cy="36937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765" y="133144"/>
              <a:ext cx="2513771" cy="4175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8832" y="365125"/>
              <a:ext cx="3100964" cy="9373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4860" y="694995"/>
              <a:ext cx="2714625" cy="9956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4893" y="1305766"/>
              <a:ext cx="2300631" cy="7698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7208" y="1690688"/>
              <a:ext cx="2009611" cy="21362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3217" y="2243156"/>
              <a:ext cx="3525273" cy="25242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93742" y="133144"/>
            <a:ext cx="6011114" cy="2962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0874" y="133144"/>
            <a:ext cx="5535241" cy="651157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 rot="5400000">
            <a:off x="-482516" y="4553661"/>
            <a:ext cx="2641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19" y="1605640"/>
            <a:ext cx="5992061" cy="1667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9" y="3705047"/>
            <a:ext cx="525853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Data Acces Application Layers</vt:lpstr>
      <vt:lpstr>Data Access</vt:lpstr>
      <vt:lpstr>Data Access, really</vt:lpstr>
      <vt:lpstr>The standard layers</vt:lpstr>
      <vt:lpstr>Architecture</vt:lpstr>
      <vt:lpstr>SimpleLiveData https://github.com/slogen/SimpleLive</vt:lpstr>
      <vt:lpstr>SimpleLiveData App</vt:lpstr>
      <vt:lpstr>PowerPoint Presentation</vt:lpstr>
      <vt:lpstr>OData</vt:lpstr>
      <vt:lpstr>SignalR (WIP)</vt:lpstr>
      <vt:lpstr>Parquet</vt:lpstr>
      <vt:lpstr>Test Coverage -- OK for demo </vt:lpstr>
      <vt:lpstr>Example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Helge Jensen</dc:creator>
  <cp:lastModifiedBy>Helge Jensen</cp:lastModifiedBy>
  <cp:revision>12</cp:revision>
  <dcterms:created xsi:type="dcterms:W3CDTF">2018-08-23T06:25:53Z</dcterms:created>
  <dcterms:modified xsi:type="dcterms:W3CDTF">2018-08-23T07:38:16Z</dcterms:modified>
</cp:coreProperties>
</file>