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7E101-B5F1-F24B-8435-FCFC1D205031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7284F-487E-9D4A-B33E-9E05E02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Emoji checker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Sprint 1: conceptual model and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(what is it supposed to do?)</a:t>
            </a:r>
          </a:p>
          <a:p>
            <a:r>
              <a:rPr lang="en-US" dirty="0" smtClean="0"/>
              <a:t>(what is the tech platform?)</a:t>
            </a:r>
          </a:p>
        </p:txBody>
      </p:sp>
    </p:spTree>
    <p:extLst>
      <p:ext uri="{BB962C8B-B14F-4D97-AF65-F5344CB8AC3E}">
        <p14:creationId xmlns:p14="http://schemas.microsoft.com/office/powerpoint/2010/main" val="9893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(conceptual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D9B597-44FE-4382-844F-37B189AA3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C3EE31-9653-4721-B82E-FB6A877A1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xmlns="" id="{8AC74F2D-D4CC-4BFA-BC8B-9DCE79BD1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40D72125-F870-463E-A1C1-5D42190E3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xmlns="" id="{02BB89C7-4DEB-49B7-BCB7-71CCDBB37E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xmlns="" id="{FC9AE52B-C3ED-48D8-862C-DB14895EC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xmlns="" id="{F3575BC1-F7AC-438F-A6DE-A4F297404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xmlns="" id="{74CCB4D9-0D95-42AC-B746-09DD52348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xmlns="" id="{BAAE969C-BA8C-4A84-BFC9-317B30946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xmlns="" id="{42849723-C42E-4087-A6C4-0118819E9F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xmlns="" id="{782A2A90-FA26-459B-9C53-B283B92A6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xmlns="" id="{175F8F84-D60D-4570-A16B-2FB74A2EE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xmlns="" id="{2FED68D0-AC99-40D9-A8C6-80AF3207D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xmlns="" id="{09A9EC56-1AC6-46EC-986E-C94FB2343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xmlns="" id="{8EFE827B-D69B-41C1-B2CB-7F64D5FB6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xmlns="" id="{C38C76CF-9423-4DAA-B918-3F7AC3E29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xmlns="" id="{84F2C43C-94ED-49D5-89A1-67DA0427F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xmlns="" id="{D72C9AF9-63FC-420F-8EE0-59492AAA4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xmlns="" id="{32830749-7C31-4CC8-AE7C-2934CFA80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xmlns="" id="{98EC3330-0250-4E04-BC37-D462DD68E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xmlns="" id="{D4621A4A-4016-4624-91EF-EC5D754A4A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xmlns="" id="{05BA79A1-323C-4067-82AB-9CDC100A5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B1FE360C-3944-49AA-946F-4AF4E36A0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C9D1815F-0615-43D2-80E7-05F63788F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xmlns="" id="{8E4EDE05-2358-418A-90B3-53B65B2F82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xmlns="" id="{971BD567-9274-4164-9595-9A0C2F97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xmlns="" id="{5DE0F000-DAFC-4221-8BA4-9FBD4191E5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xmlns="" id="{4B572F03-1B5A-459B-820A-5870F97F29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xmlns="" id="{5763FE40-F16B-4A16-B810-78CB85CD08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xmlns="" id="{A67BAC47-EDFC-452A-AA0E-A79FB933C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xmlns="" id="{E29BE8B4-FB49-49C6-B852-B4DA72415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xmlns="" id="{239C74B5-224C-4910-B159-8EC0EB4CF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xmlns="" id="{88773546-FCAD-4678-94A0-96551DF40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xmlns="" id="{5328F6EF-3A99-49BC-A191-201EB310C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xmlns="" id="{C13CE4CF-8CFE-4FA9-A162-8DDBE395D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xmlns="" id="{C70C67BC-DEDA-404B-8B4C-CD6464ABD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xmlns="" id="{F20AEEE0-DD26-4416-9191-C0325CE45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xmlns="" id="{83F7D38C-85A7-4268-B620-BA24706161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xmlns="" id="{8706F359-01F8-4FD2-92DE-83589361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xmlns="" id="{9CAE1294-6FFE-4139-9740-6C5FEB6F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xmlns="" id="{ED1E37D4-8621-42B7-9CFD-DFEFF5440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2BF8DF1-CFCC-4E69-9382-AF93AE89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xmlns="" id="{4539B6C3-C684-44B5-BA12-44A008065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xmlns="" id="{6559161D-B0C4-4946-81A2-70FA736F2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xmlns="" id="{FECC7763-10A6-4D3E-AE8A-FAB36343A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xmlns="" id="{AC63922A-A837-4BCD-81E7-851DF9878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xmlns="" id="{7B1EB967-DAE5-4B60-B2CD-2BD9A80B2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xmlns="" id="{772DD816-312C-46DC-95B3-EF63B1DA7E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xmlns="" id="{A4E47C07-A822-4176-BFB2-4A213E055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xmlns="" id="{38C68823-AA26-403D-BEB7-151C97778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1F1217E9-6866-485A-98E5-459525CAF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4E074791-E288-4B51-A989-F30F8F40A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xmlns="" id="{0EE53479-033A-4997-B6C0-93666F83C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xmlns="" id="{8626A850-100B-46B6-A232-7463B865E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xmlns="" id="{CA31CF06-64E1-4C00-882F-DBA77401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xmlns="" id="{47F64B8D-529D-4BFA-A3DF-86E0048AC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4AD7CCAE-23DD-43CB-AAE6-77536DABC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 smtClean="0">
                <a:solidFill>
                  <a:schemeClr val="bg2"/>
                </a:solidFill>
              </a:rPr>
              <a:t>What is the architecture going to be like?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The server holds the database and notification service.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xmlns="" id="{487719ED-1FF5-4BE5-BB4B-ABA2A666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04938" y="1658938"/>
            <a:ext cx="2515898" cy="708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D9B597-44FE-4382-844F-37B189AA3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C3EE31-9653-4721-B82E-FB6A877A1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xmlns="" id="{8AC74F2D-D4CC-4BFA-BC8B-9DCE79BD1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40D72125-F870-463E-A1C1-5D42190E3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xmlns="" id="{02BB89C7-4DEB-49B7-BCB7-71CCDBB37E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xmlns="" id="{FC9AE52B-C3ED-48D8-862C-DB14895EC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xmlns="" id="{F3575BC1-F7AC-438F-A6DE-A4F297404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xmlns="" id="{74CCB4D9-0D95-42AC-B746-09DD52348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xmlns="" id="{BAAE969C-BA8C-4A84-BFC9-317B30946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xmlns="" id="{42849723-C42E-4087-A6C4-0118819E9F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xmlns="" id="{782A2A90-FA26-459B-9C53-B283B92A6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xmlns="" id="{175F8F84-D60D-4570-A16B-2FB74A2EE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xmlns="" id="{2FED68D0-AC99-40D9-A8C6-80AF3207D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xmlns="" id="{09A9EC56-1AC6-46EC-986E-C94FB2343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xmlns="" id="{8EFE827B-D69B-41C1-B2CB-7F64D5FB6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xmlns="" id="{C38C76CF-9423-4DAA-B918-3F7AC3E29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xmlns="" id="{84F2C43C-94ED-49D5-89A1-67DA0427F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xmlns="" id="{D72C9AF9-63FC-420F-8EE0-59492AAA4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xmlns="" id="{32830749-7C31-4CC8-AE7C-2934CFA80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xmlns="" id="{98EC3330-0250-4E04-BC37-D462DD68E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xmlns="" id="{D4621A4A-4016-4624-91EF-EC5D754A4A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xmlns="" id="{05BA79A1-323C-4067-82AB-9CDC100A5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B1FE360C-3944-49AA-946F-4AF4E36A0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C9D1815F-0615-43D2-80E7-05F63788F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xmlns="" id="{8E4EDE05-2358-418A-90B3-53B65B2F82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xmlns="" id="{971BD567-9274-4164-9595-9A0C2F97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xmlns="" id="{5DE0F000-DAFC-4221-8BA4-9FBD4191E5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xmlns="" id="{4B572F03-1B5A-459B-820A-5870F97F29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xmlns="" id="{5763FE40-F16B-4A16-B810-78CB85CD08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xmlns="" id="{A67BAC47-EDFC-452A-AA0E-A79FB933C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xmlns="" id="{E29BE8B4-FB49-49C6-B852-B4DA72415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xmlns="" id="{239C74B5-224C-4910-B159-8EC0EB4CF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xmlns="" id="{88773546-FCAD-4678-94A0-96551DF40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xmlns="" id="{5328F6EF-3A99-49BC-A191-201EB310C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xmlns="" id="{C13CE4CF-8CFE-4FA9-A162-8DDBE395D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xmlns="" id="{C70C67BC-DEDA-404B-8B4C-CD6464ABD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xmlns="" id="{F20AEEE0-DD26-4416-9191-C0325CE45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xmlns="" id="{83F7D38C-85A7-4268-B620-BA24706161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xmlns="" id="{8706F359-01F8-4FD2-92DE-83589361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xmlns="" id="{9CAE1294-6FFE-4139-9740-6C5FEB6F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xmlns="" id="{ED1E37D4-8621-42B7-9CFD-DFEFF5440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2BF8DF1-CFCC-4E69-9382-AF93AE89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xmlns="" id="{4539B6C3-C684-44B5-BA12-44A008065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xmlns="" id="{6559161D-B0C4-4946-81A2-70FA736F2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xmlns="" id="{FECC7763-10A6-4D3E-AE8A-FAB36343A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xmlns="" id="{AC63922A-A837-4BCD-81E7-851DF9878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xmlns="" id="{7B1EB967-DAE5-4B60-B2CD-2BD9A80B2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xmlns="" id="{772DD816-312C-46DC-95B3-EF63B1DA7E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xmlns="" id="{A4E47C07-A822-4176-BFB2-4A213E055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xmlns="" id="{38C68823-AA26-403D-BEB7-151C97778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1F1217E9-6866-485A-98E5-459525CAF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4E074791-E288-4B51-A989-F30F8F40A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xmlns="" id="{0EE53479-033A-4997-B6C0-93666F83C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xmlns="" id="{8626A850-100B-46B6-A232-7463B865E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xmlns="" id="{CA31CF06-64E1-4C00-882F-DBA77401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xmlns="" id="{47F64B8D-529D-4BFA-A3DF-86E0048AC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4AD7CCAE-23DD-43CB-AAE6-77536DABC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 smtClean="0">
                <a:solidFill>
                  <a:schemeClr val="bg2"/>
                </a:solidFill>
              </a:rPr>
              <a:t>Designing a notification system.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Should be able to send messages to users who sign up for the app.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xmlns="" id="{487719ED-1FF5-4BE5-BB4B-ABA2A666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83701" y="2366963"/>
            <a:ext cx="2340154" cy="88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8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D9B597-44FE-4382-844F-37B189AA3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C3EE31-9653-4721-B82E-FB6A877A1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xmlns="" id="{8AC74F2D-D4CC-4BFA-BC8B-9DCE79BD1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40D72125-F870-463E-A1C1-5D42190E3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xmlns="" id="{02BB89C7-4DEB-49B7-BCB7-71CCDBB37E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xmlns="" id="{FC9AE52B-C3ED-48D8-862C-DB14895EC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xmlns="" id="{F3575BC1-F7AC-438F-A6DE-A4F297404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xmlns="" id="{74CCB4D9-0D95-42AC-B746-09DD52348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xmlns="" id="{BAAE969C-BA8C-4A84-BFC9-317B30946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xmlns="" id="{42849723-C42E-4087-A6C4-0118819E9F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xmlns="" id="{782A2A90-FA26-459B-9C53-B283B92A6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xmlns="" id="{175F8F84-D60D-4570-A16B-2FB74A2EE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xmlns="" id="{2FED68D0-AC99-40D9-A8C6-80AF3207D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xmlns="" id="{09A9EC56-1AC6-46EC-986E-C94FB2343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xmlns="" id="{8EFE827B-D69B-41C1-B2CB-7F64D5FB6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xmlns="" id="{C38C76CF-9423-4DAA-B918-3F7AC3E29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xmlns="" id="{84F2C43C-94ED-49D5-89A1-67DA0427F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xmlns="" id="{D72C9AF9-63FC-420F-8EE0-59492AAA4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xmlns="" id="{32830749-7C31-4CC8-AE7C-2934CFA80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xmlns="" id="{98EC3330-0250-4E04-BC37-D462DD68E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xmlns="" id="{D4621A4A-4016-4624-91EF-EC5D754A4A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xmlns="" id="{05BA79A1-323C-4067-82AB-9CDC100A5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B1FE360C-3944-49AA-946F-4AF4E36A0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C9D1815F-0615-43D2-80E7-05F63788F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xmlns="" id="{8E4EDE05-2358-418A-90B3-53B65B2F82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xmlns="" id="{971BD567-9274-4164-9595-9A0C2F97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xmlns="" id="{5DE0F000-DAFC-4221-8BA4-9FBD4191E5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xmlns="" id="{4B572F03-1B5A-459B-820A-5870F97F29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xmlns="" id="{5763FE40-F16B-4A16-B810-78CB85CD08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xmlns="" id="{A67BAC47-EDFC-452A-AA0E-A79FB933C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xmlns="" id="{E29BE8B4-FB49-49C6-B852-B4DA72415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xmlns="" id="{239C74B5-224C-4910-B159-8EC0EB4CF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xmlns="" id="{88773546-FCAD-4678-94A0-96551DF40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xmlns="" id="{5328F6EF-3A99-49BC-A191-201EB310C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xmlns="" id="{C13CE4CF-8CFE-4FA9-A162-8DDBE395D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xmlns="" id="{C70C67BC-DEDA-404B-8B4C-CD6464ABD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xmlns="" id="{F20AEEE0-DD26-4416-9191-C0325CE45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xmlns="" id="{83F7D38C-85A7-4268-B620-BA24706161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xmlns="" id="{8706F359-01F8-4FD2-92DE-83589361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xmlns="" id="{9CAE1294-6FFE-4139-9740-6C5FEB6F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xmlns="" id="{ED1E37D4-8621-42B7-9CFD-DFEFF5440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2BF8DF1-CFCC-4E69-9382-AF93AE89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xmlns="" id="{4539B6C3-C684-44B5-BA12-44A008065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xmlns="" id="{6559161D-B0C4-4946-81A2-70FA736F2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xmlns="" id="{FECC7763-10A6-4D3E-AE8A-FAB36343A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xmlns="" id="{AC63922A-A837-4BCD-81E7-851DF9878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xmlns="" id="{7B1EB967-DAE5-4B60-B2CD-2BD9A80B2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xmlns="" id="{772DD816-312C-46DC-95B3-EF63B1DA7E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xmlns="" id="{A4E47C07-A822-4176-BFB2-4A213E055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xmlns="" id="{38C68823-AA26-403D-BEB7-151C97778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1F1217E9-6866-485A-98E5-459525CAF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4E074791-E288-4B51-A989-F30F8F40A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xmlns="" id="{0EE53479-033A-4997-B6C0-93666F83C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xmlns="" id="{8626A850-100B-46B6-A232-7463B865E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xmlns="" id="{CA31CF06-64E1-4C00-882F-DBA77401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xmlns="" id="{47F64B8D-529D-4BFA-A3DF-86E0048AC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4AD7CCAE-23DD-43CB-AAE6-77536DABC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 smtClean="0">
                <a:solidFill>
                  <a:schemeClr val="bg2"/>
                </a:solidFill>
              </a:rPr>
              <a:t>Design a database to store user information.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Contains emoji responses.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Accessible to administration team.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xmlns="" id="{487719ED-1FF5-4BE5-BB4B-ABA2A666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31313" y="3226085"/>
            <a:ext cx="2420251" cy="9236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5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D9B597-44FE-4382-844F-37B189AA3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C3EE31-9653-4721-B82E-FB6A877A1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xmlns="" id="{8AC74F2D-D4CC-4BFA-BC8B-9DCE79BD1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40D72125-F870-463E-A1C1-5D42190E3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xmlns="" id="{02BB89C7-4DEB-49B7-BCB7-71CCDBB37E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xmlns="" id="{FC9AE52B-C3ED-48D8-862C-DB14895EC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xmlns="" id="{F3575BC1-F7AC-438F-A6DE-A4F297404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xmlns="" id="{74CCB4D9-0D95-42AC-B746-09DD52348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xmlns="" id="{BAAE969C-BA8C-4A84-BFC9-317B30946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xmlns="" id="{42849723-C42E-4087-A6C4-0118819E9F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xmlns="" id="{782A2A90-FA26-459B-9C53-B283B92A6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xmlns="" id="{175F8F84-D60D-4570-A16B-2FB74A2EE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xmlns="" id="{2FED68D0-AC99-40D9-A8C6-80AF3207D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xmlns="" id="{09A9EC56-1AC6-46EC-986E-C94FB2343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xmlns="" id="{8EFE827B-D69B-41C1-B2CB-7F64D5FB6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xmlns="" id="{C38C76CF-9423-4DAA-B918-3F7AC3E29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xmlns="" id="{84F2C43C-94ED-49D5-89A1-67DA0427F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xmlns="" id="{D72C9AF9-63FC-420F-8EE0-59492AAA4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xmlns="" id="{32830749-7C31-4CC8-AE7C-2934CFA80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xmlns="" id="{98EC3330-0250-4E04-BC37-D462DD68E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xmlns="" id="{D4621A4A-4016-4624-91EF-EC5D754A4A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xmlns="" id="{05BA79A1-323C-4067-82AB-9CDC100A5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B1FE360C-3944-49AA-946F-4AF4E36A0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C9D1815F-0615-43D2-80E7-05F63788F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xmlns="" id="{8E4EDE05-2358-418A-90B3-53B65B2F82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xmlns="" id="{971BD567-9274-4164-9595-9A0C2F97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xmlns="" id="{5DE0F000-DAFC-4221-8BA4-9FBD4191E5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xmlns="" id="{4B572F03-1B5A-459B-820A-5870F97F29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xmlns="" id="{5763FE40-F16B-4A16-B810-78CB85CD08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xmlns="" id="{A67BAC47-EDFC-452A-AA0E-A79FB933C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xmlns="" id="{E29BE8B4-FB49-49C6-B852-B4DA72415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xmlns="" id="{239C74B5-224C-4910-B159-8EC0EB4CF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xmlns="" id="{88773546-FCAD-4678-94A0-96551DF40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xmlns="" id="{5328F6EF-3A99-49BC-A191-201EB310C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xmlns="" id="{C13CE4CF-8CFE-4FA9-A162-8DDBE395D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xmlns="" id="{C70C67BC-DEDA-404B-8B4C-CD6464ABD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xmlns="" id="{F20AEEE0-DD26-4416-9191-C0325CE45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xmlns="" id="{83F7D38C-85A7-4268-B620-BA24706161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xmlns="" id="{8706F359-01F8-4FD2-92DE-83589361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xmlns="" id="{9CAE1294-6FFE-4139-9740-6C5FEB6F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xmlns="" id="{ED1E37D4-8621-42B7-9CFD-DFEFF5440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2BF8DF1-CFCC-4E69-9382-AF93AE89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xmlns="" id="{4539B6C3-C684-44B5-BA12-44A008065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xmlns="" id="{6559161D-B0C4-4946-81A2-70FA736F2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xmlns="" id="{FECC7763-10A6-4D3E-AE8A-FAB36343A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xmlns="" id="{AC63922A-A837-4BCD-81E7-851DF9878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xmlns="" id="{7B1EB967-DAE5-4B60-B2CD-2BD9A80B2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xmlns="" id="{772DD816-312C-46DC-95B3-EF63B1DA7E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xmlns="" id="{A4E47C07-A822-4176-BFB2-4A213E055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xmlns="" id="{38C68823-AA26-403D-BEB7-151C97778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1F1217E9-6866-485A-98E5-459525CAF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4E074791-E288-4B51-A989-F30F8F40A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xmlns="" id="{0EE53479-033A-4997-B6C0-93666F83C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xmlns="" id="{8626A850-100B-46B6-A232-7463B865E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xmlns="" id="{CA31CF06-64E1-4C00-882F-DBA77401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xmlns="" id="{47F64B8D-529D-4BFA-A3DF-86E0048AC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4AD7CCAE-23DD-43CB-AAE6-77536DABC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 smtClean="0">
                <a:solidFill>
                  <a:schemeClr val="bg2"/>
                </a:solidFill>
              </a:rPr>
              <a:t>How is the scheduling going to work?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Design ways for the database and push notification service to be in sync.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xmlns="" id="{487719ED-1FF5-4BE5-BB4B-ABA2A666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83701" y="4149725"/>
            <a:ext cx="2297189" cy="8132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8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78E285C-BE9E-45B7-A3EE-B9792DAE99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86F577-8905-4B21-8AF3-C1BB34337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D2F1CFF3-A579-4D24-B5F9-1C71BA6FE5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7601B50-7EB1-43FA-8360-4297BCD763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60BD8B7A-CD01-4638-A2C9-299AC68B9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095B58F9-6C29-48BE-9DA6-385508052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C84674F-2E8A-4B70-B801-00722CDD58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34F320BB-D6A9-45FE-8556-498B763B1E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5493D54A-532A-46ED-AF63-A0A54818EF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EAF2EDFA-9C0B-44E2-B4BB-312B58BCA8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A3641113-CE35-42A4-B605-41BC06BF4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DA2E5B2C-BAC4-4440-9B7E-F38783197A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D8A506DF-2E53-42C9-94BE-B98E32E057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xmlns="" id="{12934FF8-5F70-40BF-BBB6-5EB941FB9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8EB3FB08-D01D-4E24-BE40-C16269DF62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D24E50D7-2753-4169-AD51-C106DA1B7A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DF94B7E0-D9B6-4096-94D0-18D3AC0EF6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EBC05ADE-BBA2-4387-B005-3196E2E198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xmlns="" id="{BBED1CEE-14D2-442F-AB08-401ABE3EFB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4F6574C0-78E8-49EA-84BC-EE9D55707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65BCDB0B-615E-4CA1-AFD5-6B121CB7CE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0627863-B7FC-44D1-9E53-E728FFF67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52FD6F8C-3AF1-487E-91F4-6E55146F1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50323CF3-93CB-4E03-95C0-B180BB87A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EB47D82F-CF1B-47E6-9FA2-F3A9C5F94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606708F-F2D4-4678-8ED2-39041BC64D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D7EB95B4-15E4-433D-B36F-21FF341A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500A541B-4C75-497C-A489-097ED2996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789326F-12A4-48B8-B0ED-A6A2AE0C2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xmlns="" id="{25FA672E-2B65-477F-AA75-6261CE652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xmlns="" id="{BB09AF8D-E68B-499C-B9F5-2F365813D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xmlns="" id="{7991AEAD-B5F3-47BA-9F1B-86C16A84A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xmlns="" id="{19A85F58-4C3A-4388-B55C-2329EEAECF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xmlns="" id="{05652F38-94D9-41B7-A699-7E8F0C78D8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3C043852-C250-4518-BB89-C91A34917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xmlns="" id="{0CAB9A07-ECF2-416C-8528-F75DACB138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xmlns="" id="{904A314C-A829-4AA6-92E2-529BCCF95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xmlns="" id="{244EE6BA-4569-43ED-9E2E-1FB66201B7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EB8252E-FB2A-4BB5-BEC6-CA10FF6F7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xmlns="" id="{91414711-C3A4-4E96-854A-DDDEB2F2E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xmlns="" id="{86815BA8-3055-4B42-98C3-4202FD92E0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xmlns="" id="{44457813-E991-44AE-9A83-B7488D1F3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xmlns="" id="{8CE1CF47-A73F-4560-8835-AE1DC51E5C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xmlns="" id="{C2A935E4-AACC-4CB9-995E-D28617887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xmlns="" id="{93B5B778-8ACB-4004-932D-BD95997BA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xmlns="" id="{1434AF34-0919-40AD-84B1-446D4FF2D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29546CF3-6DDD-4073-AB7F-C6E722257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289D46AB-128A-477F-B6C9-F40F115D6C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A7DA7E67-3368-44AD-AACD-EB64AE3487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78BB1152-AB85-4AD8-BBA1-07CEA1F50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A982E7F2-DD68-4093-B9C5-3E42B475AB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A682E224-4CD6-420B-897A-B23D50B82E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31B90F10-06CD-480E-8D35-6E0FFFB894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xmlns="" id="{7BC977DB-69B0-4D8D-B77C-E1127EC417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xmlns="" id="{24127454-3FCB-41D6-ACFB-81D7E05A79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xmlns="" id="{7AA80D42-B8A8-475B-ADBF-99719CE9F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F0D9B597-44FE-4382-844F-37B189AA3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8C3EE31-9653-4721-B82E-FB6A877A1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xmlns="" id="{8AC74F2D-D4CC-4BFA-BC8B-9DCE79BD1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xmlns="" id="{40D72125-F870-463E-A1C1-5D42190E3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xmlns="" id="{02BB89C7-4DEB-49B7-BCB7-71CCDBB37E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xmlns="" id="{FC9AE52B-C3ED-48D8-862C-DB14895EC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xmlns="" id="{F3575BC1-F7AC-438F-A6DE-A4F297404A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xmlns="" id="{74CCB4D9-0D95-42AC-B746-09DD52348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xmlns="" id="{BAAE969C-BA8C-4A84-BFC9-317B309466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xmlns="" id="{42849723-C42E-4087-A6C4-0118819E9F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xmlns="" id="{782A2A90-FA26-459B-9C53-B283B92A6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xmlns="" id="{175F8F84-D60D-4570-A16B-2FB74A2EE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xmlns="" id="{2FED68D0-AC99-40D9-A8C6-80AF3207D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xmlns="" id="{09A9EC56-1AC6-46EC-986E-C94FB2343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xmlns="" id="{8EFE827B-D69B-41C1-B2CB-7F64D5FB6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xmlns="" id="{C38C76CF-9423-4DAA-B918-3F7AC3E29D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xmlns="" id="{84F2C43C-94ED-49D5-89A1-67DA0427F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xmlns="" id="{D72C9AF9-63FC-420F-8EE0-59492AAA4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xmlns="" id="{32830749-7C31-4CC8-AE7C-2934CFA80E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xmlns="" id="{98EC3330-0250-4E04-BC37-D462DD68E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xmlns="" id="{D4621A4A-4016-4624-91EF-EC5D754A4A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xmlns="" id="{05BA79A1-323C-4067-82AB-9CDC100A53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xmlns="" id="{B1FE360C-3944-49AA-946F-4AF4E36A02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xmlns="" id="{C9D1815F-0615-43D2-80E7-05F63788FA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xmlns="" id="{8E4EDE05-2358-418A-90B3-53B65B2F82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xmlns="" id="{971BD567-9274-4164-9595-9A0C2F97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xmlns="" id="{5DE0F000-DAFC-4221-8BA4-9FBD4191E5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xmlns="" id="{4B572F03-1B5A-459B-820A-5870F97F29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xmlns="" id="{5763FE40-F16B-4A16-B810-78CB85CD08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xmlns="" id="{A67BAC47-EDFC-452A-AA0E-A79FB933C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xmlns="" id="{E29BE8B4-FB49-49C6-B852-B4DA72415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xmlns="" id="{239C74B5-224C-4910-B159-8EC0EB4CF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xmlns="" id="{88773546-FCAD-4678-94A0-96551DF40C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xmlns="" id="{5328F6EF-3A99-49BC-A191-201EB310C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xmlns="" id="{C13CE4CF-8CFE-4FA9-A162-8DDBE395D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xmlns="" id="{C70C67BC-DEDA-404B-8B4C-CD6464ABD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xmlns="" id="{F20AEEE0-DD26-4416-9191-C0325CE45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xmlns="" id="{83F7D38C-85A7-4268-B620-BA24706161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xmlns="" id="{8706F359-01F8-4FD2-92DE-83589361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xmlns="" id="{9CAE1294-6FFE-4139-9740-6C5FEB6F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xmlns="" id="{ED1E37D4-8621-42B7-9CFD-DFEFF5440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xmlns="" id="{12BF8DF1-CFCC-4E69-9382-AF93AE89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xmlns="" id="{4539B6C3-C684-44B5-BA12-44A008065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xmlns="" id="{6559161D-B0C4-4946-81A2-70FA736F26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xmlns="" id="{FECC7763-10A6-4D3E-AE8A-FAB36343AA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xmlns="" id="{AC63922A-A837-4BCD-81E7-851DF98784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xmlns="" id="{7B1EB967-DAE5-4B60-B2CD-2BD9A80B22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xmlns="" id="{772DD816-312C-46DC-95B3-EF63B1DA7E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xmlns="" id="{A4E47C07-A822-4176-BFB2-4A213E055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xmlns="" id="{38C68823-AA26-403D-BEB7-151C97778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xmlns="" id="{1F1217E9-6866-485A-98E5-459525CAF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xmlns="" id="{4E074791-E288-4B51-A989-F30F8F40A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xmlns="" id="{0EE53479-033A-4997-B6C0-93666F83C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xmlns="" id="{8626A850-100B-46B6-A232-7463B865E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xmlns="" id="{CA31CF06-64E1-4C00-882F-DBA77401AB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xmlns="" id="{47F64B8D-529D-4BFA-A3DF-86E0048AC3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xmlns="" id="{4AD7CCAE-23DD-43CB-AAE6-77536DABC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dirty="0" smtClean="0">
                <a:solidFill>
                  <a:schemeClr val="bg2"/>
                </a:solidFill>
              </a:rPr>
              <a:t>Design ways to create smaller test cases for use in backend development. </a:t>
            </a:r>
          </a:p>
          <a:p>
            <a:r>
              <a:rPr lang="en-US" sz="2000" cap="all" dirty="0" smtClean="0">
                <a:solidFill>
                  <a:schemeClr val="bg2"/>
                </a:solidFill>
              </a:rPr>
              <a:t>Does not require the use of the </a:t>
            </a:r>
            <a:r>
              <a:rPr lang="en-US" sz="2000" cap="all" smtClean="0">
                <a:solidFill>
                  <a:schemeClr val="bg2"/>
                </a:solidFill>
              </a:rPr>
              <a:t>entire application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xmlns="" id="{487719ED-1FF5-4BE5-BB4B-ABA2A666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502751" y="4962952"/>
            <a:ext cx="2334958" cy="7509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82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138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Trebuchet MS</vt:lpstr>
      <vt:lpstr>Tw Cen MT</vt:lpstr>
      <vt:lpstr>Arial</vt:lpstr>
      <vt:lpstr>Circuit</vt:lpstr>
      <vt:lpstr>Emoji checker backend</vt:lpstr>
      <vt:lpstr>The product</vt:lpstr>
      <vt:lpstr>Conceptual model</vt:lpstr>
      <vt:lpstr>challenges</vt:lpstr>
      <vt:lpstr>backlog</vt:lpstr>
      <vt:lpstr>backlog</vt:lpstr>
      <vt:lpstr>backlog</vt:lpstr>
      <vt:lpstr>backlog</vt:lpstr>
      <vt:lpstr>backlog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checker backend</dc:title>
  <dc:creator>Microsoft Office User</dc:creator>
  <cp:lastModifiedBy>Microsoft Office User</cp:lastModifiedBy>
  <cp:revision>3</cp:revision>
  <dcterms:created xsi:type="dcterms:W3CDTF">2018-09-09T17:14:55Z</dcterms:created>
  <dcterms:modified xsi:type="dcterms:W3CDTF">2018-09-09T17:42:10Z</dcterms:modified>
</cp:coreProperties>
</file>