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6" r:id="rId5"/>
    <p:sldId id="263" r:id="rId6"/>
    <p:sldId id="262" r:id="rId7"/>
    <p:sldId id="259" r:id="rId8"/>
    <p:sldId id="265" r:id="rId9"/>
  </p:sldIdLst>
  <p:sldSz cx="12192000" cy="6858000"/>
  <p:notesSz cx="6858000" cy="923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FDAF9-446C-6E9D-C389-0705F1E538EC}" v="6" dt="2018-11-29T20:33:20.515"/>
    <p1510:client id="{151C1278-8FB4-8CFD-6429-379275CFC173}" v="1046" dt="2018-11-29T21:51:34.535"/>
    <p1510:client id="{9276B48A-B23B-C57D-805A-A941F13E4617}" v="47" dt="2018-11-29T22:11:04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larence Logsdon" userId="S::slogsdon2@student.gsu.edu::7f3ef8f9-6582-47e4-a7b5-8d42724c162d" providerId="AD" clId="Web-{5D540E87-C12A-5E94-4B4A-DCE0679976BC}"/>
    <pc:docChg chg="addSld delSld modSld">
      <pc:chgData name="Samuel Clarence Logsdon" userId="S::slogsdon2@student.gsu.edu::7f3ef8f9-6582-47e4-a7b5-8d42724c162d" providerId="AD" clId="Web-{5D540E87-C12A-5E94-4B4A-DCE0679976BC}" dt="2018-11-27T21:52:32.038" v="38"/>
      <pc:docMkLst>
        <pc:docMk/>
      </pc:docMkLst>
      <pc:sldChg chg="modSp">
        <pc:chgData name="Samuel Clarence Logsdon" userId="S::slogsdon2@student.gsu.edu::7f3ef8f9-6582-47e4-a7b5-8d42724c162d" providerId="AD" clId="Web-{5D540E87-C12A-5E94-4B4A-DCE0679976BC}" dt="2018-11-27T21:52:12.038" v="35" actId="20577"/>
        <pc:sldMkLst>
          <pc:docMk/>
          <pc:sldMk cId="921807526" sldId="256"/>
        </pc:sldMkLst>
        <pc:spChg chg="mod">
          <ac:chgData name="Samuel Clarence Logsdon" userId="S::slogsdon2@student.gsu.edu::7f3ef8f9-6582-47e4-a7b5-8d42724c162d" providerId="AD" clId="Web-{5D540E87-C12A-5E94-4B4A-DCE0679976BC}" dt="2018-11-27T21:52:12.038" v="35" actId="20577"/>
          <ac:spMkLst>
            <pc:docMk/>
            <pc:sldMk cId="921807526" sldId="256"/>
            <ac:spMk id="2" creationId="{00000000-0000-0000-0000-000000000000}"/>
          </ac:spMkLst>
        </pc:spChg>
      </pc:sldChg>
      <pc:sldChg chg="new del">
        <pc:chgData name="Samuel Clarence Logsdon" userId="S::slogsdon2@student.gsu.edu::7f3ef8f9-6582-47e4-a7b5-8d42724c162d" providerId="AD" clId="Web-{5D540E87-C12A-5E94-4B4A-DCE0679976BC}" dt="2018-11-27T21:52:32.038" v="38"/>
        <pc:sldMkLst>
          <pc:docMk/>
          <pc:sldMk cId="687441112" sldId="264"/>
        </pc:sldMkLst>
      </pc:sldChg>
    </pc:docChg>
  </pc:docChgLst>
  <pc:docChgLst>
    <pc:chgData name="Harsh Rakesh Bhatt" userId="S::hbhatt2@student.gsu.edu::bb4d3e76-de84-4e04-a839-f8484406ebf1" providerId="AD" clId="Web-{DB527EEC-229F-27F9-7676-6F53BA2CFC87}"/>
    <pc:docChg chg="modSld">
      <pc:chgData name="Harsh Rakesh Bhatt" userId="S::hbhatt2@student.gsu.edu::bb4d3e76-de84-4e04-a839-f8484406ebf1" providerId="AD" clId="Web-{DB527EEC-229F-27F9-7676-6F53BA2CFC87}" dt="2018-11-29T21:38:22.703" v="34"/>
      <pc:docMkLst>
        <pc:docMk/>
      </pc:docMkLst>
      <pc:sldChg chg="modNotes">
        <pc:chgData name="Harsh Rakesh Bhatt" userId="S::hbhatt2@student.gsu.edu::bb4d3e76-de84-4e04-a839-f8484406ebf1" providerId="AD" clId="Web-{DB527EEC-229F-27F9-7676-6F53BA2CFC87}" dt="2018-11-29T20:16:19.001" v="2"/>
        <pc:sldMkLst>
          <pc:docMk/>
          <pc:sldMk cId="1641881385" sldId="257"/>
        </pc:sldMkLst>
      </pc:sldChg>
      <pc:sldChg chg="modNotes">
        <pc:chgData name="Harsh Rakesh Bhatt" userId="S::hbhatt2@student.gsu.edu::bb4d3e76-de84-4e04-a839-f8484406ebf1" providerId="AD" clId="Web-{DB527EEC-229F-27F9-7676-6F53BA2CFC87}" dt="2018-11-29T21:38:22.703" v="34"/>
        <pc:sldMkLst>
          <pc:docMk/>
          <pc:sldMk cId="990665855" sldId="262"/>
        </pc:sldMkLst>
      </pc:sldChg>
    </pc:docChg>
  </pc:docChgLst>
  <pc:docChgLst>
    <pc:chgData name="Samuel Clarence Logsdon" userId="S::slogsdon2@student.gsu.edu::7f3ef8f9-6582-47e4-a7b5-8d42724c162d" providerId="AD" clId="Web-{1B2FDAF9-446C-6E9D-C389-0705F1E538EC}"/>
    <pc:docChg chg="modSld">
      <pc:chgData name="Samuel Clarence Logsdon" userId="S::slogsdon2@student.gsu.edu::7f3ef8f9-6582-47e4-a7b5-8d42724c162d" providerId="AD" clId="Web-{1B2FDAF9-446C-6E9D-C389-0705F1E538EC}" dt="2018-11-29T20:33:20.515" v="8" actId="14100"/>
      <pc:docMkLst>
        <pc:docMk/>
      </pc:docMkLst>
      <pc:sldChg chg="modSp">
        <pc:chgData name="Samuel Clarence Logsdon" userId="S::slogsdon2@student.gsu.edu::7f3ef8f9-6582-47e4-a7b5-8d42724c162d" providerId="AD" clId="Web-{1B2FDAF9-446C-6E9D-C389-0705F1E538EC}" dt="2018-11-29T20:33:20.515" v="8" actId="14100"/>
        <pc:sldMkLst>
          <pc:docMk/>
          <pc:sldMk cId="990665855" sldId="262"/>
        </pc:sldMkLst>
        <pc:picChg chg="mod modCrop">
          <ac:chgData name="Samuel Clarence Logsdon" userId="S::slogsdon2@student.gsu.edu::7f3ef8f9-6582-47e4-a7b5-8d42724c162d" providerId="AD" clId="Web-{1B2FDAF9-446C-6E9D-C389-0705F1E538EC}" dt="2018-11-29T20:33:20.515" v="8" actId="14100"/>
          <ac:picMkLst>
            <pc:docMk/>
            <pc:sldMk cId="990665855" sldId="262"/>
            <ac:picMk id="4" creationId="{653AC3B6-5AEE-41C0-87F9-5BFFAE4C1A33}"/>
          </ac:picMkLst>
        </pc:picChg>
      </pc:sldChg>
    </pc:docChg>
  </pc:docChgLst>
  <pc:docChgLst>
    <pc:chgData name="Samuel Clarence Logsdon" userId="S::slogsdon2@student.gsu.edu::7f3ef8f9-6582-47e4-a7b5-8d42724c162d" providerId="AD" clId="Web-{151C1278-8FB4-8CFD-6429-379275CFC173}"/>
    <pc:docChg chg="addSld modSld">
      <pc:chgData name="Samuel Clarence Logsdon" userId="S::slogsdon2@student.gsu.edu::7f3ef8f9-6582-47e4-a7b5-8d42724c162d" providerId="AD" clId="Web-{151C1278-8FB4-8CFD-6429-379275CFC173}" dt="2018-11-29T21:56:05.184" v="2272"/>
      <pc:docMkLst>
        <pc:docMk/>
      </pc:docMkLst>
      <pc:sldChg chg="modSp">
        <pc:chgData name="Samuel Clarence Logsdon" userId="S::slogsdon2@student.gsu.edu::7f3ef8f9-6582-47e4-a7b5-8d42724c162d" providerId="AD" clId="Web-{151C1278-8FB4-8CFD-6429-379275CFC173}" dt="2018-11-29T21:51:34.535" v="2239" actId="20577"/>
        <pc:sldMkLst>
          <pc:docMk/>
          <pc:sldMk cId="921807526" sldId="256"/>
        </pc:sldMkLst>
        <pc:spChg chg="mod">
          <ac:chgData name="Samuel Clarence Logsdon" userId="S::slogsdon2@student.gsu.edu::7f3ef8f9-6582-47e4-a7b5-8d42724c162d" providerId="AD" clId="Web-{151C1278-8FB4-8CFD-6429-379275CFC173}" dt="2018-11-29T21:51:34.535" v="2239" actId="20577"/>
          <ac:spMkLst>
            <pc:docMk/>
            <pc:sldMk cId="921807526" sldId="256"/>
            <ac:spMk id="2" creationId="{00000000-0000-0000-0000-000000000000}"/>
          </ac:spMkLst>
        </pc:spChg>
      </pc:sldChg>
      <pc:sldChg chg="modSp">
        <pc:chgData name="Samuel Clarence Logsdon" userId="S::slogsdon2@student.gsu.edu::7f3ef8f9-6582-47e4-a7b5-8d42724c162d" providerId="AD" clId="Web-{151C1278-8FB4-8CFD-6429-379275CFC173}" dt="2018-11-29T21:27:24.987" v="1349" actId="20577"/>
        <pc:sldMkLst>
          <pc:docMk/>
          <pc:sldMk cId="1641881385" sldId="257"/>
        </pc:sldMkLst>
        <pc:spChg chg="mod">
          <ac:chgData name="Samuel Clarence Logsdon" userId="S::slogsdon2@student.gsu.edu::7f3ef8f9-6582-47e4-a7b5-8d42724c162d" providerId="AD" clId="Web-{151C1278-8FB4-8CFD-6429-379275CFC173}" dt="2018-11-29T21:26:13.282" v="1182" actId="20577"/>
          <ac:spMkLst>
            <pc:docMk/>
            <pc:sldMk cId="1641881385" sldId="257"/>
            <ac:spMk id="2" creationId="{00000000-0000-0000-0000-000000000000}"/>
          </ac:spMkLst>
        </pc:spChg>
        <pc:spChg chg="mod">
          <ac:chgData name="Samuel Clarence Logsdon" userId="S::slogsdon2@student.gsu.edu::7f3ef8f9-6582-47e4-a7b5-8d42724c162d" providerId="AD" clId="Web-{151C1278-8FB4-8CFD-6429-379275CFC173}" dt="2018-11-29T21:27:24.987" v="1349" actId="20577"/>
          <ac:spMkLst>
            <pc:docMk/>
            <pc:sldMk cId="1641881385" sldId="257"/>
            <ac:spMk id="3" creationId="{A115581E-B07D-467E-8A28-8D4D9DEB4EC0}"/>
          </ac:spMkLst>
        </pc:spChg>
      </pc:sldChg>
      <pc:sldChg chg="addSp delSp modSp">
        <pc:chgData name="Samuel Clarence Logsdon" userId="S::slogsdon2@student.gsu.edu::7f3ef8f9-6582-47e4-a7b5-8d42724c162d" providerId="AD" clId="Web-{151C1278-8FB4-8CFD-6429-379275CFC173}" dt="2018-11-29T21:50:51.346" v="2233" actId="20577"/>
        <pc:sldMkLst>
          <pc:docMk/>
          <pc:sldMk cId="897583879" sldId="259"/>
        </pc:sldMkLst>
        <pc:spChg chg="mod">
          <ac:chgData name="Samuel Clarence Logsdon" userId="S::slogsdon2@student.gsu.edu::7f3ef8f9-6582-47e4-a7b5-8d42724c162d" providerId="AD" clId="Web-{151C1278-8FB4-8CFD-6429-379275CFC173}" dt="2018-11-29T21:50:51.346" v="2233" actId="20577"/>
          <ac:spMkLst>
            <pc:docMk/>
            <pc:sldMk cId="897583879" sldId="259"/>
            <ac:spMk id="2" creationId="{00000000-0000-0000-0000-000000000000}"/>
          </ac:spMkLst>
        </pc:spChg>
        <pc:spChg chg="add mod">
          <ac:chgData name="Samuel Clarence Logsdon" userId="S::slogsdon2@student.gsu.edu::7f3ef8f9-6582-47e4-a7b5-8d42724c162d" providerId="AD" clId="Web-{151C1278-8FB4-8CFD-6429-379275CFC173}" dt="2018-11-29T21:43:55.410" v="2052" actId="20577"/>
          <ac:spMkLst>
            <pc:docMk/>
            <pc:sldMk cId="897583879" sldId="259"/>
            <ac:spMk id="7" creationId="{CC89A6F3-866A-43E8-9E2A-E1A4EA7757AA}"/>
          </ac:spMkLst>
        </pc:spChg>
        <pc:picChg chg="del">
          <ac:chgData name="Samuel Clarence Logsdon" userId="S::slogsdon2@student.gsu.edu::7f3ef8f9-6582-47e4-a7b5-8d42724c162d" providerId="AD" clId="Web-{151C1278-8FB4-8CFD-6429-379275CFC173}" dt="2018-11-29T21:31:01.369" v="1418"/>
          <ac:picMkLst>
            <pc:docMk/>
            <pc:sldMk cId="897583879" sldId="259"/>
            <ac:picMk id="3" creationId="{DEE98737-AF40-4879-B58E-0F1459497AA0}"/>
          </ac:picMkLst>
        </pc:picChg>
        <pc:picChg chg="del">
          <ac:chgData name="Samuel Clarence Logsdon" userId="S::slogsdon2@student.gsu.edu::7f3ef8f9-6582-47e4-a7b5-8d42724c162d" providerId="AD" clId="Web-{151C1278-8FB4-8CFD-6429-379275CFC173}" dt="2018-11-29T21:30:56.963" v="1415"/>
          <ac:picMkLst>
            <pc:docMk/>
            <pc:sldMk cId="897583879" sldId="259"/>
            <ac:picMk id="6" creationId="{0083358E-66FB-4E67-9072-0B26B9276248}"/>
          </ac:picMkLst>
        </pc:picChg>
        <pc:picChg chg="del">
          <ac:chgData name="Samuel Clarence Logsdon" userId="S::slogsdon2@student.gsu.edu::7f3ef8f9-6582-47e4-a7b5-8d42724c162d" providerId="AD" clId="Web-{151C1278-8FB4-8CFD-6429-379275CFC173}" dt="2018-11-29T21:30:59.697" v="1417"/>
          <ac:picMkLst>
            <pc:docMk/>
            <pc:sldMk cId="897583879" sldId="259"/>
            <ac:picMk id="10" creationId="{9778395E-A331-4F53-8184-6428D7303811}"/>
          </ac:picMkLst>
        </pc:picChg>
        <pc:picChg chg="del">
          <ac:chgData name="Samuel Clarence Logsdon" userId="S::slogsdon2@student.gsu.edu::7f3ef8f9-6582-47e4-a7b5-8d42724c162d" providerId="AD" clId="Web-{151C1278-8FB4-8CFD-6429-379275CFC173}" dt="2018-11-29T21:30:58.135" v="1416"/>
          <ac:picMkLst>
            <pc:docMk/>
            <pc:sldMk cId="897583879" sldId="259"/>
            <ac:picMk id="12" creationId="{99D74993-8E5A-4E48-B136-80D86E6B6236}"/>
          </ac:picMkLst>
        </pc:picChg>
      </pc:sldChg>
      <pc:sldChg chg="modSp">
        <pc:chgData name="Samuel Clarence Logsdon" userId="S::slogsdon2@student.gsu.edu::7f3ef8f9-6582-47e4-a7b5-8d42724c162d" providerId="AD" clId="Web-{151C1278-8FB4-8CFD-6429-379275CFC173}" dt="2018-11-29T21:30:34.681" v="1412" actId="20577"/>
        <pc:sldMkLst>
          <pc:docMk/>
          <pc:sldMk cId="990665855" sldId="262"/>
        </pc:sldMkLst>
        <pc:spChg chg="mod">
          <ac:chgData name="Samuel Clarence Logsdon" userId="S::slogsdon2@student.gsu.edu::7f3ef8f9-6582-47e4-a7b5-8d42724c162d" providerId="AD" clId="Web-{151C1278-8FB4-8CFD-6429-379275CFC173}" dt="2018-11-29T21:30:34.681" v="1412" actId="20577"/>
          <ac:spMkLst>
            <pc:docMk/>
            <pc:sldMk cId="990665855" sldId="262"/>
            <ac:spMk id="2" creationId="{00000000-0000-0000-0000-000000000000}"/>
          </ac:spMkLst>
        </pc:spChg>
      </pc:sldChg>
      <pc:sldChg chg="modSp">
        <pc:chgData name="Samuel Clarence Logsdon" userId="S::slogsdon2@student.gsu.edu::7f3ef8f9-6582-47e4-a7b5-8d42724c162d" providerId="AD" clId="Web-{151C1278-8FB4-8CFD-6429-379275CFC173}" dt="2018-11-29T21:29:41.070" v="1391" actId="20577"/>
        <pc:sldMkLst>
          <pc:docMk/>
          <pc:sldMk cId="539718163" sldId="263"/>
        </pc:sldMkLst>
        <pc:spChg chg="mod">
          <ac:chgData name="Samuel Clarence Logsdon" userId="S::slogsdon2@student.gsu.edu::7f3ef8f9-6582-47e4-a7b5-8d42724c162d" providerId="AD" clId="Web-{151C1278-8FB4-8CFD-6429-379275CFC173}" dt="2018-11-29T21:29:41.070" v="1391" actId="20577"/>
          <ac:spMkLst>
            <pc:docMk/>
            <pc:sldMk cId="539718163" sldId="263"/>
            <ac:spMk id="2" creationId="{4E3BDD74-B51B-4F53-8D39-37D04E41EAE8}"/>
          </ac:spMkLst>
        </pc:spChg>
      </pc:sldChg>
      <pc:sldChg chg="modSp add replId modNotes">
        <pc:chgData name="Samuel Clarence Logsdon" userId="S::slogsdon2@student.gsu.edu::7f3ef8f9-6582-47e4-a7b5-8d42724c162d" providerId="AD" clId="Web-{151C1278-8FB4-8CFD-6429-379275CFC173}" dt="2018-11-29T21:56:04.497" v="2271"/>
        <pc:sldMkLst>
          <pc:docMk/>
          <pc:sldMk cId="4041983958" sldId="264"/>
        </pc:sldMkLst>
        <pc:spChg chg="mod">
          <ac:chgData name="Samuel Clarence Logsdon" userId="S::slogsdon2@student.gsu.edu::7f3ef8f9-6582-47e4-a7b5-8d42724c162d" providerId="AD" clId="Web-{151C1278-8FB4-8CFD-6429-379275CFC173}" dt="2018-11-29T21:14:46.915" v="492" actId="20577"/>
          <ac:spMkLst>
            <pc:docMk/>
            <pc:sldMk cId="4041983958" sldId="264"/>
            <ac:spMk id="2" creationId="{00000000-0000-0000-0000-000000000000}"/>
          </ac:spMkLst>
        </pc:spChg>
        <pc:spChg chg="mod">
          <ac:chgData name="Samuel Clarence Logsdon" userId="S::slogsdon2@student.gsu.edu::7f3ef8f9-6582-47e4-a7b5-8d42724c162d" providerId="AD" clId="Web-{151C1278-8FB4-8CFD-6429-379275CFC173}" dt="2018-11-29T21:48:00.918" v="2222" actId="20577"/>
          <ac:spMkLst>
            <pc:docMk/>
            <pc:sldMk cId="4041983958" sldId="264"/>
            <ac:spMk id="3" creationId="{A115581E-B07D-467E-8A28-8D4D9DEB4EC0}"/>
          </ac:spMkLst>
        </pc:spChg>
      </pc:sldChg>
      <pc:sldChg chg="modSp new">
        <pc:chgData name="Samuel Clarence Logsdon" userId="S::slogsdon2@student.gsu.edu::7f3ef8f9-6582-47e4-a7b5-8d42724c162d" providerId="AD" clId="Web-{151C1278-8FB4-8CFD-6429-379275CFC173}" dt="2018-11-29T21:47:08.057" v="2211" actId="20577"/>
        <pc:sldMkLst>
          <pc:docMk/>
          <pc:sldMk cId="1117349667" sldId="265"/>
        </pc:sldMkLst>
        <pc:spChg chg="mod">
          <ac:chgData name="Samuel Clarence Logsdon" userId="S::slogsdon2@student.gsu.edu::7f3ef8f9-6582-47e4-a7b5-8d42724c162d" providerId="AD" clId="Web-{151C1278-8FB4-8CFD-6429-379275CFC173}" dt="2018-11-29T21:47:08.057" v="2211" actId="20577"/>
          <ac:spMkLst>
            <pc:docMk/>
            <pc:sldMk cId="1117349667" sldId="265"/>
            <ac:spMk id="2" creationId="{BF8B53CE-EC81-42DF-B05B-7E65D6651D2A}"/>
          </ac:spMkLst>
        </pc:spChg>
        <pc:spChg chg="mod">
          <ac:chgData name="Samuel Clarence Logsdon" userId="S::slogsdon2@student.gsu.edu::7f3ef8f9-6582-47e4-a7b5-8d42724c162d" providerId="AD" clId="Web-{151C1278-8FB4-8CFD-6429-379275CFC173}" dt="2018-11-29T21:46:45.025" v="2203" actId="20577"/>
          <ac:spMkLst>
            <pc:docMk/>
            <pc:sldMk cId="1117349667" sldId="265"/>
            <ac:spMk id="3" creationId="{EBA5D5A7-7DD8-4DAF-93B3-56193B2B19CA}"/>
          </ac:spMkLst>
        </pc:spChg>
      </pc:sldChg>
      <pc:sldChg chg="new">
        <pc:chgData name="Samuel Clarence Logsdon" userId="S::slogsdon2@student.gsu.edu::7f3ef8f9-6582-47e4-a7b5-8d42724c162d" providerId="AD" clId="Web-{151C1278-8FB4-8CFD-6429-379275CFC173}" dt="2018-11-29T21:56:05.184" v="2272"/>
        <pc:sldMkLst>
          <pc:docMk/>
          <pc:sldMk cId="2059322407" sldId="266"/>
        </pc:sldMkLst>
      </pc:sldChg>
    </pc:docChg>
  </pc:docChgLst>
  <pc:docChgLst>
    <pc:chgData name="Harsh Rakesh Bhatt" userId="S::hbhatt2@student.gsu.edu::bb4d3e76-de84-4e04-a839-f8484406ebf1" providerId="AD" clId="Web-{A3F771E9-B7B8-4E49-AB7C-07388C7858B7}"/>
    <pc:docChg chg="delSld modSld">
      <pc:chgData name="Harsh Rakesh Bhatt" userId="S::hbhatt2@student.gsu.edu::bb4d3e76-de84-4e04-a839-f8484406ebf1" providerId="AD" clId="Web-{A3F771E9-B7B8-4E49-AB7C-07388C7858B7}" dt="2018-11-28T20:08:44.746" v="176"/>
      <pc:docMkLst>
        <pc:docMk/>
      </pc:docMkLst>
      <pc:sldChg chg="modSp">
        <pc:chgData name="Harsh Rakesh Bhatt" userId="S::hbhatt2@student.gsu.edu::bb4d3e76-de84-4e04-a839-f8484406ebf1" providerId="AD" clId="Web-{A3F771E9-B7B8-4E49-AB7C-07388C7858B7}" dt="2018-11-28T19:26:31.331" v="54" actId="20577"/>
        <pc:sldMkLst>
          <pc:docMk/>
          <pc:sldMk cId="1641881385" sldId="257"/>
        </pc:sldMkLst>
        <pc:spChg chg="mod">
          <ac:chgData name="Harsh Rakesh Bhatt" userId="S::hbhatt2@student.gsu.edu::bb4d3e76-de84-4e04-a839-f8484406ebf1" providerId="AD" clId="Web-{A3F771E9-B7B8-4E49-AB7C-07388C7858B7}" dt="2018-11-28T19:26:11.439" v="10" actId="20577"/>
          <ac:spMkLst>
            <pc:docMk/>
            <pc:sldMk cId="1641881385" sldId="257"/>
            <ac:spMk id="2" creationId="{00000000-0000-0000-0000-000000000000}"/>
          </ac:spMkLst>
        </pc:spChg>
        <pc:spChg chg="mod">
          <ac:chgData name="Harsh Rakesh Bhatt" userId="S::hbhatt2@student.gsu.edu::bb4d3e76-de84-4e04-a839-f8484406ebf1" providerId="AD" clId="Web-{A3F771E9-B7B8-4E49-AB7C-07388C7858B7}" dt="2018-11-28T19:26:31.331" v="54" actId="20577"/>
          <ac:spMkLst>
            <pc:docMk/>
            <pc:sldMk cId="1641881385" sldId="257"/>
            <ac:spMk id="3" creationId="{A115581E-B07D-467E-8A28-8D4D9DEB4EC0}"/>
          </ac:spMkLst>
        </pc:spChg>
      </pc:sldChg>
      <pc:sldChg chg="del">
        <pc:chgData name="Harsh Rakesh Bhatt" userId="S::hbhatt2@student.gsu.edu::bb4d3e76-de84-4e04-a839-f8484406ebf1" providerId="AD" clId="Web-{A3F771E9-B7B8-4E49-AB7C-07388C7858B7}" dt="2018-11-28T19:29:48.807" v="82"/>
        <pc:sldMkLst>
          <pc:docMk/>
          <pc:sldMk cId="2098584517" sldId="258"/>
        </pc:sldMkLst>
      </pc:sldChg>
      <pc:sldChg chg="addSp delSp modSp">
        <pc:chgData name="Harsh Rakesh Bhatt" userId="S::hbhatt2@student.gsu.edu::bb4d3e76-de84-4e04-a839-f8484406ebf1" providerId="AD" clId="Web-{A3F771E9-B7B8-4E49-AB7C-07388C7858B7}" dt="2018-11-28T19:37:11.606" v="109" actId="1076"/>
        <pc:sldMkLst>
          <pc:docMk/>
          <pc:sldMk cId="897583879" sldId="259"/>
        </pc:sldMkLst>
        <pc:spChg chg="mod">
          <ac:chgData name="Harsh Rakesh Bhatt" userId="S::hbhatt2@student.gsu.edu::bb4d3e76-de84-4e04-a839-f8484406ebf1" providerId="AD" clId="Web-{A3F771E9-B7B8-4E49-AB7C-07388C7858B7}" dt="2018-11-28T19:33:44.910" v="87" actId="20577"/>
          <ac:spMkLst>
            <pc:docMk/>
            <pc:sldMk cId="897583879" sldId="259"/>
            <ac:spMk id="2" creationId="{00000000-0000-0000-0000-000000000000}"/>
          </ac:spMkLst>
        </pc:spChg>
        <pc:spChg chg="add mod">
          <ac:chgData name="Harsh Rakesh Bhatt" userId="S::hbhatt2@student.gsu.edu::bb4d3e76-de84-4e04-a839-f8484406ebf1" providerId="AD" clId="Web-{A3F771E9-B7B8-4E49-AB7C-07388C7858B7}" dt="2018-11-28T19:34:59.663" v="101" actId="20577"/>
          <ac:spMkLst>
            <pc:docMk/>
            <pc:sldMk cId="897583879" sldId="259"/>
            <ac:spMk id="5" creationId="{A5D4E0F3-4ED7-4D7A-82CB-D07E6152E0B1}"/>
          </ac:spMkLst>
        </pc:spChg>
        <pc:spChg chg="del mod">
          <ac:chgData name="Harsh Rakesh Bhatt" userId="S::hbhatt2@student.gsu.edu::bb4d3e76-de84-4e04-a839-f8484406ebf1" providerId="AD" clId="Web-{A3F771E9-B7B8-4E49-AB7C-07388C7858B7}" dt="2018-11-28T19:34:05.521" v="93"/>
          <ac:spMkLst>
            <pc:docMk/>
            <pc:sldMk cId="897583879" sldId="259"/>
            <ac:spMk id="9" creationId="{5E8936D6-7AF4-49AB-AE8C-D2B6402FB8CA}"/>
          </ac:spMkLst>
        </pc:spChg>
        <pc:picChg chg="add mod ord">
          <ac:chgData name="Harsh Rakesh Bhatt" userId="S::hbhatt2@student.gsu.edu::bb4d3e76-de84-4e04-a839-f8484406ebf1" providerId="AD" clId="Web-{A3F771E9-B7B8-4E49-AB7C-07388C7858B7}" dt="2018-11-28T19:34:05.521" v="93"/>
          <ac:picMkLst>
            <pc:docMk/>
            <pc:sldMk cId="897583879" sldId="259"/>
            <ac:picMk id="3" creationId="{DEE98737-AF40-4879-B58E-0F1459497AA0}"/>
          </ac:picMkLst>
        </pc:picChg>
        <pc:picChg chg="add mod">
          <ac:chgData name="Harsh Rakesh Bhatt" userId="S::hbhatt2@student.gsu.edu::bb4d3e76-de84-4e04-a839-f8484406ebf1" providerId="AD" clId="Web-{A3F771E9-B7B8-4E49-AB7C-07388C7858B7}" dt="2018-11-28T19:35:14.085" v="105" actId="1076"/>
          <ac:picMkLst>
            <pc:docMk/>
            <pc:sldMk cId="897583879" sldId="259"/>
            <ac:picMk id="6" creationId="{0083358E-66FB-4E67-9072-0B26B9276248}"/>
          </ac:picMkLst>
        </pc:picChg>
        <pc:picChg chg="del">
          <ac:chgData name="Harsh Rakesh Bhatt" userId="S::hbhatt2@student.gsu.edu::bb4d3e76-de84-4e04-a839-f8484406ebf1" providerId="AD" clId="Web-{A3F771E9-B7B8-4E49-AB7C-07388C7858B7}" dt="2018-11-28T19:33:47.441" v="89"/>
          <ac:picMkLst>
            <pc:docMk/>
            <pc:sldMk cId="897583879" sldId="259"/>
            <ac:picMk id="7" creationId="{A36CED36-74C1-4FCD-B247-49D939A2C1EF}"/>
          </ac:picMkLst>
        </pc:picChg>
        <pc:picChg chg="add mod">
          <ac:chgData name="Harsh Rakesh Bhatt" userId="S::hbhatt2@student.gsu.edu::bb4d3e76-de84-4e04-a839-f8484406ebf1" providerId="AD" clId="Web-{A3F771E9-B7B8-4E49-AB7C-07388C7858B7}" dt="2018-11-28T19:35:26.117" v="107" actId="1076"/>
          <ac:picMkLst>
            <pc:docMk/>
            <pc:sldMk cId="897583879" sldId="259"/>
            <ac:picMk id="10" creationId="{9778395E-A331-4F53-8184-6428D7303811}"/>
          </ac:picMkLst>
        </pc:picChg>
        <pc:picChg chg="add mod">
          <ac:chgData name="Harsh Rakesh Bhatt" userId="S::hbhatt2@student.gsu.edu::bb4d3e76-de84-4e04-a839-f8484406ebf1" providerId="AD" clId="Web-{A3F771E9-B7B8-4E49-AB7C-07388C7858B7}" dt="2018-11-28T19:37:11.606" v="109" actId="1076"/>
          <ac:picMkLst>
            <pc:docMk/>
            <pc:sldMk cId="897583879" sldId="259"/>
            <ac:picMk id="12" creationId="{99D74993-8E5A-4E48-B136-80D86E6B6236}"/>
          </ac:picMkLst>
        </pc:picChg>
      </pc:sldChg>
      <pc:sldChg chg="del">
        <pc:chgData name="Harsh Rakesh Bhatt" userId="S::hbhatt2@student.gsu.edu::bb4d3e76-de84-4e04-a839-f8484406ebf1" providerId="AD" clId="Web-{A3F771E9-B7B8-4E49-AB7C-07388C7858B7}" dt="2018-11-28T19:37:54.889" v="110"/>
        <pc:sldMkLst>
          <pc:docMk/>
          <pc:sldMk cId="1122122495" sldId="261"/>
        </pc:sldMkLst>
      </pc:sldChg>
      <pc:sldChg chg="addSp delSp modSp modNotes">
        <pc:chgData name="Harsh Rakesh Bhatt" userId="S::hbhatt2@student.gsu.edu::bb4d3e76-de84-4e04-a839-f8484406ebf1" providerId="AD" clId="Web-{A3F771E9-B7B8-4E49-AB7C-07388C7858B7}" dt="2018-11-28T20:08:44.746" v="176"/>
        <pc:sldMkLst>
          <pc:docMk/>
          <pc:sldMk cId="990665855" sldId="262"/>
        </pc:sldMkLst>
        <pc:spChg chg="mod">
          <ac:chgData name="Harsh Rakesh Bhatt" userId="S::hbhatt2@student.gsu.edu::bb4d3e76-de84-4e04-a839-f8484406ebf1" providerId="AD" clId="Web-{A3F771E9-B7B8-4E49-AB7C-07388C7858B7}" dt="2018-11-28T19:38:03.326" v="111" actId="20577"/>
          <ac:spMkLst>
            <pc:docMk/>
            <pc:sldMk cId="990665855" sldId="262"/>
            <ac:spMk id="2" creationId="{00000000-0000-0000-0000-000000000000}"/>
          </ac:spMkLst>
        </pc:spChg>
        <pc:spChg chg="del mod">
          <ac:chgData name="Harsh Rakesh Bhatt" userId="S::hbhatt2@student.gsu.edu::bb4d3e76-de84-4e04-a839-f8484406ebf1" providerId="AD" clId="Web-{A3F771E9-B7B8-4E49-AB7C-07388C7858B7}" dt="2018-11-28T20:04:46.821" v="119"/>
          <ac:spMkLst>
            <pc:docMk/>
            <pc:sldMk cId="990665855" sldId="262"/>
            <ac:spMk id="3" creationId="{F8BA5A36-D910-4C40-8294-05A09576601B}"/>
          </ac:spMkLst>
        </pc:spChg>
        <pc:picChg chg="add mod ord">
          <ac:chgData name="Harsh Rakesh Bhatt" userId="S::hbhatt2@student.gsu.edu::bb4d3e76-de84-4e04-a839-f8484406ebf1" providerId="AD" clId="Web-{A3F771E9-B7B8-4E49-AB7C-07388C7858B7}" dt="2018-11-28T20:04:46.821" v="119"/>
          <ac:picMkLst>
            <pc:docMk/>
            <pc:sldMk cId="990665855" sldId="262"/>
            <ac:picMk id="4" creationId="{653AC3B6-5AEE-41C0-87F9-5BFFAE4C1A33}"/>
          </ac:picMkLst>
        </pc:picChg>
      </pc:sldChg>
      <pc:sldChg chg="addSp delSp modSp mod setBg">
        <pc:chgData name="Harsh Rakesh Bhatt" userId="S::hbhatt2@student.gsu.edu::bb4d3e76-de84-4e04-a839-f8484406ebf1" providerId="AD" clId="Web-{A3F771E9-B7B8-4E49-AB7C-07388C7858B7}" dt="2018-11-28T19:29:16.884" v="79" actId="20577"/>
        <pc:sldMkLst>
          <pc:docMk/>
          <pc:sldMk cId="539718163" sldId="263"/>
        </pc:sldMkLst>
        <pc:spChg chg="mod">
          <ac:chgData name="Harsh Rakesh Bhatt" userId="S::hbhatt2@student.gsu.edu::bb4d3e76-de84-4e04-a839-f8484406ebf1" providerId="AD" clId="Web-{A3F771E9-B7B8-4E49-AB7C-07388C7858B7}" dt="2018-11-28T19:29:16.884" v="79" actId="20577"/>
          <ac:spMkLst>
            <pc:docMk/>
            <pc:sldMk cId="539718163" sldId="263"/>
            <ac:spMk id="2" creationId="{4E3BDD74-B51B-4F53-8D39-37D04E41EAE8}"/>
          </ac:spMkLst>
        </pc:spChg>
        <pc:spChg chg="del">
          <ac:chgData name="Harsh Rakesh Bhatt" userId="S::hbhatt2@student.gsu.edu::bb4d3e76-de84-4e04-a839-f8484406ebf1" providerId="AD" clId="Web-{A3F771E9-B7B8-4E49-AB7C-07388C7858B7}" dt="2018-11-28T19:28:42.664" v="76"/>
          <ac:spMkLst>
            <pc:docMk/>
            <pc:sldMk cId="539718163" sldId="263"/>
            <ac:spMk id="3" creationId="{E54A18D0-2C95-4E6C-839A-BCFC85F391EA}"/>
          </ac:spMkLst>
        </pc:spChg>
        <pc:spChg chg="add del">
          <ac:chgData name="Harsh Rakesh Bhatt" userId="S::hbhatt2@student.gsu.edu::bb4d3e76-de84-4e04-a839-f8484406ebf1" providerId="AD" clId="Web-{A3F771E9-B7B8-4E49-AB7C-07388C7858B7}" dt="2018-11-28T19:29:11.509" v="78"/>
          <ac:spMkLst>
            <pc:docMk/>
            <pc:sldMk cId="539718163" sldId="263"/>
            <ac:spMk id="9" creationId="{C9259FDD-1768-4957-A5E1-EC0905686653}"/>
          </ac:spMkLst>
        </pc:spChg>
        <pc:picChg chg="add mod ord">
          <ac:chgData name="Harsh Rakesh Bhatt" userId="S::hbhatt2@student.gsu.edu::bb4d3e76-de84-4e04-a839-f8484406ebf1" providerId="AD" clId="Web-{A3F771E9-B7B8-4E49-AB7C-07388C7858B7}" dt="2018-11-28T19:29:11.509" v="78"/>
          <ac:picMkLst>
            <pc:docMk/>
            <pc:sldMk cId="539718163" sldId="263"/>
            <ac:picMk id="4" creationId="{3399BAA3-A58A-4450-A98F-06C21FD509C8}"/>
          </ac:picMkLst>
        </pc:picChg>
        <pc:picChg chg="add del mod ord replId">
          <ac:chgData name="Harsh Rakesh Bhatt" userId="S::hbhatt2@student.gsu.edu::bb4d3e76-de84-4e04-a839-f8484406ebf1" providerId="AD" clId="Web-{A3F771E9-B7B8-4E49-AB7C-07388C7858B7}" dt="2018-11-28T19:28:56.102" v="77"/>
          <ac:picMkLst>
            <pc:docMk/>
            <pc:sldMk cId="539718163" sldId="263"/>
            <ac:picMk id="6" creationId="{EC06A67F-30F1-460A-B7C5-14EE0AD3F45E}"/>
          </ac:picMkLst>
        </pc:picChg>
        <pc:picChg chg="add">
          <ac:chgData name="Harsh Rakesh Bhatt" userId="S::hbhatt2@student.gsu.edu::bb4d3e76-de84-4e04-a839-f8484406ebf1" providerId="AD" clId="Web-{A3F771E9-B7B8-4E49-AB7C-07388C7858B7}" dt="2018-11-28T19:28:56.102" v="77"/>
          <ac:picMkLst>
            <pc:docMk/>
            <pc:sldMk cId="539718163" sldId="263"/>
            <ac:picMk id="7" creationId="{EC06A67F-30F1-460A-B7C5-14EE0AD3F45E}"/>
          </ac:picMkLst>
        </pc:picChg>
      </pc:sldChg>
    </pc:docChg>
  </pc:docChgLst>
  <pc:docChgLst>
    <pc:chgData name="Samuel Clarence Logsdon" userId="S::slogsdon2@student.gsu.edu::7f3ef8f9-6582-47e4-a7b5-8d42724c162d" providerId="AD" clId="Web-{98DAA77E-4E85-4EEA-87D5-1F7FA69AE50C}"/>
    <pc:docChg chg="modSld sldOrd">
      <pc:chgData name="Samuel Clarence Logsdon" userId="S::slogsdon2@student.gsu.edu::7f3ef8f9-6582-47e4-a7b5-8d42724c162d" providerId="AD" clId="Web-{98DAA77E-4E85-4EEA-87D5-1F7FA69AE50C}" dt="2018-11-29T19:38:27.184" v="3"/>
      <pc:docMkLst>
        <pc:docMk/>
      </pc:docMkLst>
      <pc:sldChg chg="ord">
        <pc:chgData name="Samuel Clarence Logsdon" userId="S::slogsdon2@student.gsu.edu::7f3ef8f9-6582-47e4-a7b5-8d42724c162d" providerId="AD" clId="Web-{98DAA77E-4E85-4EEA-87D5-1F7FA69AE50C}" dt="2018-11-29T19:38:27.184" v="3"/>
        <pc:sldMkLst>
          <pc:docMk/>
          <pc:sldMk cId="990665855" sldId="262"/>
        </pc:sldMkLst>
      </pc:sldChg>
      <pc:sldChg chg="modSp">
        <pc:chgData name="Samuel Clarence Logsdon" userId="S::slogsdon2@student.gsu.edu::7f3ef8f9-6582-47e4-a7b5-8d42724c162d" providerId="AD" clId="Web-{98DAA77E-4E85-4EEA-87D5-1F7FA69AE50C}" dt="2018-11-29T19:37:04.027" v="2" actId="1076"/>
        <pc:sldMkLst>
          <pc:docMk/>
          <pc:sldMk cId="539718163" sldId="263"/>
        </pc:sldMkLst>
        <pc:picChg chg="mod">
          <ac:chgData name="Samuel Clarence Logsdon" userId="S::slogsdon2@student.gsu.edu::7f3ef8f9-6582-47e4-a7b5-8d42724c162d" providerId="AD" clId="Web-{98DAA77E-4E85-4EEA-87D5-1F7FA69AE50C}" dt="2018-11-29T19:37:04.027" v="2" actId="1076"/>
          <ac:picMkLst>
            <pc:docMk/>
            <pc:sldMk cId="539718163" sldId="263"/>
            <ac:picMk id="7" creationId="{EC06A67F-30F1-460A-B7C5-14EE0AD3F45E}"/>
          </ac:picMkLst>
        </pc:picChg>
      </pc:sldChg>
    </pc:docChg>
  </pc:docChgLst>
  <pc:docChgLst>
    <pc:chgData name="Samuel Clarence Logsdon" userId="S::slogsdon2@student.gsu.edu::7f3ef8f9-6582-47e4-a7b5-8d42724c162d" providerId="AD" clId="Web-{9276B48A-B23B-C57D-805A-A941F13E4617}"/>
    <pc:docChg chg="addSld delSld modSld">
      <pc:chgData name="Samuel Clarence Logsdon" userId="S::slogsdon2@student.gsu.edu::7f3ef8f9-6582-47e4-a7b5-8d42724c162d" providerId="AD" clId="Web-{9276B48A-B23B-C57D-805A-A941F13E4617}" dt="2018-11-29T22:11:04.609" v="319" actId="1076"/>
      <pc:docMkLst>
        <pc:docMk/>
      </pc:docMkLst>
      <pc:sldChg chg="modNotes">
        <pc:chgData name="Samuel Clarence Logsdon" userId="S::slogsdon2@student.gsu.edu::7f3ef8f9-6582-47e4-a7b5-8d42724c162d" providerId="AD" clId="Web-{9276B48A-B23B-C57D-805A-A941F13E4617}" dt="2018-11-29T22:07:12.724" v="222"/>
        <pc:sldMkLst>
          <pc:docMk/>
          <pc:sldMk cId="1117349667" sldId="265"/>
        </pc:sldMkLst>
      </pc:sldChg>
      <pc:sldChg chg="addSp delSp modSp new">
        <pc:chgData name="Samuel Clarence Logsdon" userId="S::slogsdon2@student.gsu.edu::7f3ef8f9-6582-47e4-a7b5-8d42724c162d" providerId="AD" clId="Web-{9276B48A-B23B-C57D-805A-A941F13E4617}" dt="2018-11-29T22:11:04.609" v="319" actId="1076"/>
        <pc:sldMkLst>
          <pc:docMk/>
          <pc:sldMk cId="1180312567" sldId="266"/>
        </pc:sldMkLst>
        <pc:spChg chg="mod">
          <ac:chgData name="Samuel Clarence Logsdon" userId="S::slogsdon2@student.gsu.edu::7f3ef8f9-6582-47e4-a7b5-8d42724c162d" providerId="AD" clId="Web-{9276B48A-B23B-C57D-805A-A941F13E4617}" dt="2018-11-29T22:09:57.609" v="311" actId="20577"/>
          <ac:spMkLst>
            <pc:docMk/>
            <pc:sldMk cId="1180312567" sldId="266"/>
            <ac:spMk id="2" creationId="{67702E60-426C-459E-8F1A-A0B8A08E6FE7}"/>
          </ac:spMkLst>
        </pc:spChg>
        <pc:spChg chg="del">
          <ac:chgData name="Samuel Clarence Logsdon" userId="S::slogsdon2@student.gsu.edu::7f3ef8f9-6582-47e4-a7b5-8d42724c162d" providerId="AD" clId="Web-{9276B48A-B23B-C57D-805A-A941F13E4617}" dt="2018-11-29T22:10:01.091" v="314"/>
          <ac:spMkLst>
            <pc:docMk/>
            <pc:sldMk cId="1180312567" sldId="266"/>
            <ac:spMk id="3" creationId="{06146D9D-38B8-4D2E-8333-24614B2D4993}"/>
          </ac:spMkLst>
        </pc:spChg>
        <pc:picChg chg="add mod">
          <ac:chgData name="Samuel Clarence Logsdon" userId="S::slogsdon2@student.gsu.edu::7f3ef8f9-6582-47e4-a7b5-8d42724c162d" providerId="AD" clId="Web-{9276B48A-B23B-C57D-805A-A941F13E4617}" dt="2018-11-29T22:11:04.609" v="319" actId="1076"/>
          <ac:picMkLst>
            <pc:docMk/>
            <pc:sldMk cId="1180312567" sldId="266"/>
            <ac:picMk id="4" creationId="{F14FECB9-6034-4B90-9B30-C88B0AB8A7AB}"/>
          </ac:picMkLst>
        </pc:picChg>
        <pc:picChg chg="add mod">
          <ac:chgData name="Samuel Clarence Logsdon" userId="S::slogsdon2@student.gsu.edu::7f3ef8f9-6582-47e4-a7b5-8d42724c162d" providerId="AD" clId="Web-{9276B48A-B23B-C57D-805A-A941F13E4617}" dt="2018-11-29T22:11:03.125" v="318" actId="1076"/>
          <ac:picMkLst>
            <pc:docMk/>
            <pc:sldMk cId="1180312567" sldId="266"/>
            <ac:picMk id="6" creationId="{A22CB867-F3FB-41BA-A93E-3CAD23344B78}"/>
          </ac:picMkLst>
        </pc:picChg>
      </pc:sldChg>
      <pc:sldChg chg="delSp modSp del">
        <pc:chgData name="Samuel Clarence Logsdon" userId="S::slogsdon2@student.gsu.edu::7f3ef8f9-6582-47e4-a7b5-8d42724c162d" providerId="AD" clId="Web-{9276B48A-B23B-C57D-805A-A941F13E4617}" dt="2018-11-29T22:08:07.648" v="293"/>
        <pc:sldMkLst>
          <pc:docMk/>
          <pc:sldMk cId="2059322407" sldId="266"/>
        </pc:sldMkLst>
        <pc:spChg chg="mod">
          <ac:chgData name="Samuel Clarence Logsdon" userId="S::slogsdon2@student.gsu.edu::7f3ef8f9-6582-47e4-a7b5-8d42724c162d" providerId="AD" clId="Web-{9276B48A-B23B-C57D-805A-A941F13E4617}" dt="2018-11-29T22:08:04.946" v="291" actId="20577"/>
          <ac:spMkLst>
            <pc:docMk/>
            <pc:sldMk cId="2059322407" sldId="266"/>
            <ac:spMk id="2" creationId="{FDEE319D-B833-4943-8737-70A9C8E876C4}"/>
          </ac:spMkLst>
        </pc:spChg>
        <pc:spChg chg="del">
          <ac:chgData name="Samuel Clarence Logsdon" userId="S::slogsdon2@student.gsu.edu::7f3ef8f9-6582-47e4-a7b5-8d42724c162d" providerId="AD" clId="Web-{9276B48A-B23B-C57D-805A-A941F13E4617}" dt="2018-11-29T22:07:17.396" v="223"/>
          <ac:spMkLst>
            <pc:docMk/>
            <pc:sldMk cId="2059322407" sldId="266"/>
            <ac:spMk id="3" creationId="{FE3CFA6D-8246-4220-A3CC-64FDBFB3AC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9563-FD6B-4C6D-AD74-BE0A3128D7D4}" type="datetimeFigureOut">
              <a:rPr lang="en-US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E290D-7DD2-4927-82FC-26A6885E070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Our big picture goal is to host and manage the database and all other server-side processes with which the front-end and administration teams interact.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The product is the infrastructure that the app is built upon.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290D-7DD2-4927-82FC-26A6885E070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290D-7DD2-4927-82FC-26A6885E070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Character codes open up some interesting possibilities for researchers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290D-7DD2-4927-82FC-26A6885E070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AWS RDS: database server, stores user responses and scheduling data</a:t>
            </a:r>
          </a:p>
          <a:p>
            <a:r>
              <a:rPr lang="en-US">
                <a:cs typeface="Calibri"/>
              </a:rPr>
              <a:t>Django REST Framework: provides API for client and admin, sends notifications on schedule.</a:t>
            </a:r>
          </a:p>
          <a:p>
            <a:r>
              <a:rPr lang="en-US">
                <a:cs typeface="Calibri"/>
              </a:rPr>
              <a:t>Amazon SNS: notifies clients via SMS when survey is available</a:t>
            </a:r>
          </a:p>
          <a:p>
            <a:r>
              <a:rPr lang="en-US"/>
              <a:t>the information in the RDS schedule table is what lets our worker know which users to notify via SMS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Admin team </a:t>
            </a:r>
            <a:r>
              <a:rPr lang="en-US"/>
              <a:t>provides a list of user IDs and a time for the survey to go out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server is held on an Amazon EC2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290D-7DD2-4927-82FC-26A6885E070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* Researchers may want to accept responses from users at all times without scheduling a survey</a:t>
            </a:r>
          </a:p>
          <a:p>
            <a:r>
              <a:rPr lang="en-US">
                <a:cs typeface="Calibri"/>
              </a:rPr>
              <a:t>* Similarly, they may want to not send SMS messages</a:t>
            </a:r>
          </a:p>
          <a:p>
            <a:r>
              <a:rPr lang="en-US">
                <a:cs typeface="Calibri"/>
              </a:rPr>
              <a:t>* Both of these configurations exist, and have been used throughout development via hardcoded variables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E290D-7DD2-4927-82FC-26A6885E070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 Sprint 5</a:t>
            </a:r>
            <a:br>
              <a:rPr lang="en-US"/>
            </a:br>
            <a:r>
              <a:rPr lang="en-US" sz="2400"/>
              <a:t>Our Incredible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Teamoji</a:t>
            </a:r>
          </a:p>
          <a:p>
            <a:pPr algn="ctr"/>
            <a:r>
              <a:rPr lang="en-US"/>
              <a:t>Backend of emoji checker app</a:t>
            </a:r>
          </a:p>
        </p:txBody>
      </p:sp>
    </p:spTree>
    <p:extLst>
      <p:ext uri="{BB962C8B-B14F-4D97-AF65-F5344CB8AC3E}">
        <p14:creationId xmlns:p14="http://schemas.microsoft.com/office/powerpoint/2010/main" val="92180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🤓 The product 🤓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581E-B07D-467E-8A28-8D4D9DEB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Web service which collects simple "emoji" mood responses from user clients according to a schedule defined by an administration client.</a:t>
            </a:r>
          </a:p>
          <a:p>
            <a:r>
              <a:rPr lang="en-US"/>
              <a:t>Sends SMS notifications when a survey becomes active</a:t>
            </a:r>
          </a:p>
          <a:p>
            <a:r>
              <a:rPr lang="en-US"/>
              <a:t>Provides both user and administration REST endpoints for client developers</a:t>
            </a:r>
          </a:p>
          <a:p>
            <a:r>
              <a:rPr lang="en-US"/>
              <a:t>Rejects both late and repeated user responses 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🍜 Secret Sauce 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581E-B07D-467E-8A28-8D4D9DEB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Web browsable API makes for a pleasant development experience</a:t>
            </a:r>
          </a:p>
          <a:p>
            <a:r>
              <a:rPr lang="en-US"/>
              <a:t>Supports Emoji character codes</a:t>
            </a:r>
          </a:p>
          <a:p>
            <a:r>
              <a:rPr lang="en-US"/>
              <a:t>Scalable</a:t>
            </a:r>
          </a:p>
          <a:p>
            <a:r>
              <a:rPr lang="en-US"/>
              <a:t>Our experienced developers are available to provide support, bug fixes, and encouragement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2E60-426C-459E-8F1A-A0B8A08E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BROWSABLE API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4FECB9-6034-4B90-9B30-C88B0AB8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97" y="1878300"/>
            <a:ext cx="2743200" cy="318161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CB867-F3FB-41BA-A93E-3CAD2334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16" y="2260893"/>
            <a:ext cx="2743200" cy="2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DD74-B51B-4F53-8D39-37D04E41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👴🏼 Original concept model 👴🏼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06A67F-30F1-460A-B7C5-14EE0AD3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1" y="2769663"/>
            <a:ext cx="4583681" cy="229363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399BAA3-A58A-4450-A98F-06C21FD5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34579" y="2599773"/>
            <a:ext cx="6012832" cy="28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 💪 new concept model 💯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53AC3B6-5AEE-41C0-87F9-5BFFAE4C1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7425"/>
          <a:stretch/>
        </p:blipFill>
        <p:spPr>
          <a:xfrm>
            <a:off x="1883604" y="1797932"/>
            <a:ext cx="7511448" cy="47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🌚 IMPLEMENTED features 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4E0F3-4ED7-4D7A-82CB-D07E6152E0B1}"/>
              </a:ext>
            </a:extLst>
          </p:cNvPr>
          <p:cNvSpPr txBox="1"/>
          <p:nvPr/>
        </p:nvSpPr>
        <p:spPr>
          <a:xfrm>
            <a:off x="1144210" y="2435352"/>
            <a:ext cx="21989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9A6F3-866A-43E8-9E2A-E1A4EA77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89443" cy="42190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User registration/authentication</a:t>
            </a:r>
          </a:p>
          <a:p>
            <a:r>
              <a:rPr lang="en-US"/>
              <a:t>Scheduling a survey for a list of users with an expiration timeout</a:t>
            </a:r>
          </a:p>
          <a:p>
            <a:r>
              <a:rPr lang="en-US"/>
              <a:t>Sending SMS via SNS and logging when an error occurs</a:t>
            </a:r>
          </a:p>
          <a:p>
            <a:pPr lvl="1"/>
            <a:r>
              <a:rPr lang="en-US"/>
              <a:t>Messages can include user's first and last name for personalization</a:t>
            </a:r>
          </a:p>
          <a:p>
            <a:r>
              <a:rPr lang="en-US"/>
              <a:t>Emoji storage</a:t>
            </a:r>
          </a:p>
          <a:p>
            <a:r>
              <a:rPr lang="en-US"/>
              <a:t>Response handling</a:t>
            </a:r>
          </a:p>
          <a:p>
            <a:pPr lvl="1"/>
            <a:r>
              <a:rPr lang="en-US"/>
              <a:t>Rejects late and repeated responses</a:t>
            </a:r>
          </a:p>
          <a:p>
            <a:pPr lvl="1"/>
            <a:r>
              <a:rPr lang="en-US"/>
              <a:t>User client can see list of their past responses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53CE-EC81-42DF-B05B-7E65D665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😞 Unimplemented Features 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D5A7-7DD8-4DAF-93B3-56193B2B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/>
              <a:t>Global configuration</a:t>
            </a:r>
          </a:p>
          <a:p>
            <a:pPr lvl="1">
              <a:buFont typeface="Arial"/>
            </a:pPr>
            <a:r>
              <a:rPr lang="en-US"/>
              <a:t>No way for administration to turn off/on SMS sending or response checking</a:t>
            </a:r>
          </a:p>
        </p:txBody>
      </p:sp>
    </p:spTree>
    <p:extLst>
      <p:ext uri="{BB962C8B-B14F-4D97-AF65-F5344CB8AC3E}">
        <p14:creationId xmlns:p14="http://schemas.microsoft.com/office/powerpoint/2010/main" val="111734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 Sprint 5 Our Incredible Journey</vt:lpstr>
      <vt:lpstr>🤓 The product 🤓 </vt:lpstr>
      <vt:lpstr>🍜 Secret Sauce 🍜</vt:lpstr>
      <vt:lpstr>BROWSABLE API</vt:lpstr>
      <vt:lpstr>👴🏼 Original concept model 👴🏼</vt:lpstr>
      <vt:lpstr> 💪 new concept model 💯</vt:lpstr>
      <vt:lpstr>🌚 IMPLEMENTED features 🌚</vt:lpstr>
      <vt:lpstr>😞 Unimplemented Features 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revision>408</cp:revision>
  <dcterms:created xsi:type="dcterms:W3CDTF">2018-09-24T20:48:45Z</dcterms:created>
  <dcterms:modified xsi:type="dcterms:W3CDTF">2018-11-29T22:26:26Z</dcterms:modified>
</cp:coreProperties>
</file>