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62" r:id="rId6"/>
    <p:sldId id="260" r:id="rId7"/>
    <p:sldId id="264" r:id="rId8"/>
    <p:sldId id="263" r:id="rId9"/>
    <p:sldId id="265" r:id="rId10"/>
    <p:sldId id="259" r:id="rId11"/>
  </p:sldIdLst>
  <p:sldSz cx="9144000" cy="5143500" type="screen16x9"/>
  <p:notesSz cx="6858000" cy="9144000"/>
  <p:embeddedFontLst>
    <p:embeddedFont>
      <p:font typeface="맑은 고딕" pitchFamily="50" charset="-127"/>
      <p:regular r:id="rId14"/>
      <p:bold r:id="rId15"/>
    </p:embeddedFont>
    <p:embeddedFont>
      <p:font typeface="나눔고딕 ExtraBold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649"/>
    <a:srgbClr val="A8A8A8"/>
    <a:srgbClr val="251F13"/>
    <a:srgbClr val="26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4660"/>
  </p:normalViewPr>
  <p:slideViewPr>
    <p:cSldViewPr showGuides="1">
      <p:cViewPr varScale="1">
        <p:scale>
          <a:sx n="155" d="100"/>
          <a:sy n="155" d="100"/>
        </p:scale>
        <p:origin x="-91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33CDD-9114-4752-B056-3E0C357383ED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59BB5-9337-47AD-B191-2A1760B0D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11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DEB80-B26A-4856-8649-3336C1CFA0A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BC9E9-39DB-4375-B287-5E4A69F57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5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BC9E9-39DB-4375-B287-5E4A69F57C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4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BC9E9-39DB-4375-B287-5E4A69F57C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1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759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2022521"/>
            <a:ext cx="9144000" cy="3061001"/>
            <a:chOff x="0" y="1959021"/>
            <a:chExt cx="9144000" cy="3061001"/>
          </a:xfrm>
        </p:grpSpPr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45604" y="1959021"/>
              <a:ext cx="3346276" cy="3061001"/>
            </a:xfrm>
            <a:custGeom>
              <a:avLst/>
              <a:gdLst>
                <a:gd name="T0" fmla="*/ 4084 w 6917"/>
                <a:gd name="T1" fmla="*/ 1621 h 6306"/>
                <a:gd name="T2" fmla="*/ 3949 w 6917"/>
                <a:gd name="T3" fmla="*/ 1400 h 6306"/>
                <a:gd name="T4" fmla="*/ 3750 w 6917"/>
                <a:gd name="T5" fmla="*/ 711 h 6306"/>
                <a:gd name="T6" fmla="*/ 3712 w 6917"/>
                <a:gd name="T7" fmla="*/ 719 h 6306"/>
                <a:gd name="T8" fmla="*/ 3516 w 6917"/>
                <a:gd name="T9" fmla="*/ 1400 h 6306"/>
                <a:gd name="T10" fmla="*/ 3381 w 6917"/>
                <a:gd name="T11" fmla="*/ 1621 h 6306"/>
                <a:gd name="T12" fmla="*/ 3266 w 6917"/>
                <a:gd name="T13" fmla="*/ 1966 h 6306"/>
                <a:gd name="T14" fmla="*/ 3117 w 6917"/>
                <a:gd name="T15" fmla="*/ 5202 h 6306"/>
                <a:gd name="T16" fmla="*/ 3006 w 6917"/>
                <a:gd name="T17" fmla="*/ 5797 h 6306"/>
                <a:gd name="T18" fmla="*/ 2637 w 6917"/>
                <a:gd name="T19" fmla="*/ 6306 h 6306"/>
                <a:gd name="T20" fmla="*/ 2247 w 6917"/>
                <a:gd name="T21" fmla="*/ 4100 h 6306"/>
                <a:gd name="T22" fmla="*/ 1946 w 6917"/>
                <a:gd name="T23" fmla="*/ 3738 h 6306"/>
                <a:gd name="T24" fmla="*/ 1752 w 6917"/>
                <a:gd name="T25" fmla="*/ 4100 h 6306"/>
                <a:gd name="T26" fmla="*/ 1258 w 6917"/>
                <a:gd name="T27" fmla="*/ 6306 h 6306"/>
                <a:gd name="T28" fmla="*/ 1084 w 6917"/>
                <a:gd name="T29" fmla="*/ 3289 h 6306"/>
                <a:gd name="T30" fmla="*/ 538 w 6917"/>
                <a:gd name="T31" fmla="*/ 2654 h 6306"/>
                <a:gd name="T32" fmla="*/ 261 w 6917"/>
                <a:gd name="T33" fmla="*/ 2424 h 6306"/>
                <a:gd name="T34" fmla="*/ 113 w 6917"/>
                <a:gd name="T35" fmla="*/ 2654 h 6306"/>
                <a:gd name="T36" fmla="*/ 0 w 6917"/>
                <a:gd name="T37" fmla="*/ 6249 h 6306"/>
                <a:gd name="T38" fmla="*/ 148 w 6917"/>
                <a:gd name="T39" fmla="*/ 2540 h 6306"/>
                <a:gd name="T40" fmla="*/ 651 w 6917"/>
                <a:gd name="T41" fmla="*/ 2310 h 6306"/>
                <a:gd name="T42" fmla="*/ 1198 w 6917"/>
                <a:gd name="T43" fmla="*/ 2540 h 6306"/>
                <a:gd name="T44" fmla="*/ 1372 w 6917"/>
                <a:gd name="T45" fmla="*/ 3176 h 6306"/>
                <a:gd name="T46" fmla="*/ 1638 w 6917"/>
                <a:gd name="T47" fmla="*/ 6192 h 6306"/>
                <a:gd name="T48" fmla="*/ 1833 w 6917"/>
                <a:gd name="T49" fmla="*/ 3986 h 6306"/>
                <a:gd name="T50" fmla="*/ 2361 w 6917"/>
                <a:gd name="T51" fmla="*/ 3625 h 6306"/>
                <a:gd name="T52" fmla="*/ 2750 w 6917"/>
                <a:gd name="T53" fmla="*/ 3986 h 6306"/>
                <a:gd name="T54" fmla="*/ 2893 w 6917"/>
                <a:gd name="T55" fmla="*/ 6192 h 6306"/>
                <a:gd name="T56" fmla="*/ 3004 w 6917"/>
                <a:gd name="T57" fmla="*/ 5684 h 6306"/>
                <a:gd name="T58" fmla="*/ 3152 w 6917"/>
                <a:gd name="T59" fmla="*/ 5088 h 6306"/>
                <a:gd name="T60" fmla="*/ 3267 w 6917"/>
                <a:gd name="T61" fmla="*/ 1853 h 6306"/>
                <a:gd name="T62" fmla="*/ 3403 w 6917"/>
                <a:gd name="T63" fmla="*/ 1508 h 6306"/>
                <a:gd name="T64" fmla="*/ 3522 w 6917"/>
                <a:gd name="T65" fmla="*/ 1287 h 6306"/>
                <a:gd name="T66" fmla="*/ 3599 w 6917"/>
                <a:gd name="T67" fmla="*/ 597 h 6306"/>
                <a:gd name="T68" fmla="*/ 3669 w 6917"/>
                <a:gd name="T69" fmla="*/ 0 h 6306"/>
                <a:gd name="T70" fmla="*/ 3803 w 6917"/>
                <a:gd name="T71" fmla="*/ 597 h 6306"/>
                <a:gd name="T72" fmla="*/ 3866 w 6917"/>
                <a:gd name="T73" fmla="*/ 717 h 6306"/>
                <a:gd name="T74" fmla="*/ 4062 w 6917"/>
                <a:gd name="T75" fmla="*/ 1287 h 6306"/>
                <a:gd name="T76" fmla="*/ 4197 w 6917"/>
                <a:gd name="T77" fmla="*/ 1508 h 6306"/>
                <a:gd name="T78" fmla="*/ 4312 w 6917"/>
                <a:gd name="T79" fmla="*/ 1853 h 6306"/>
                <a:gd name="T80" fmla="*/ 4461 w 6917"/>
                <a:gd name="T81" fmla="*/ 5088 h 6306"/>
                <a:gd name="T82" fmla="*/ 4571 w 6917"/>
                <a:gd name="T83" fmla="*/ 5684 h 6306"/>
                <a:gd name="T84" fmla="*/ 4635 w 6917"/>
                <a:gd name="T85" fmla="*/ 6192 h 6306"/>
                <a:gd name="T86" fmla="*/ 4789 w 6917"/>
                <a:gd name="T87" fmla="*/ 3745 h 6306"/>
                <a:gd name="T88" fmla="*/ 5506 w 6917"/>
                <a:gd name="T89" fmla="*/ 3426 h 6306"/>
                <a:gd name="T90" fmla="*/ 6149 w 6917"/>
                <a:gd name="T91" fmla="*/ 3745 h 6306"/>
                <a:gd name="T92" fmla="*/ 6917 w 6917"/>
                <a:gd name="T93" fmla="*/ 4315 h 6306"/>
                <a:gd name="T94" fmla="*/ 6804 w 6917"/>
                <a:gd name="T95" fmla="*/ 6246 h 6306"/>
                <a:gd name="T96" fmla="*/ 6035 w 6917"/>
                <a:gd name="T97" fmla="*/ 4429 h 6306"/>
                <a:gd name="T98" fmla="*/ 5393 w 6917"/>
                <a:gd name="T99" fmla="*/ 3858 h 6306"/>
                <a:gd name="T100" fmla="*/ 4902 w 6917"/>
                <a:gd name="T101" fmla="*/ 3539 h 6306"/>
                <a:gd name="T102" fmla="*/ 4749 w 6917"/>
                <a:gd name="T103" fmla="*/ 3858 h 6306"/>
                <a:gd name="T104" fmla="*/ 4458 w 6917"/>
                <a:gd name="T105" fmla="*/ 6306 h 6306"/>
                <a:gd name="T106" fmla="*/ 4347 w 6917"/>
                <a:gd name="T107" fmla="*/ 5797 h 6306"/>
                <a:gd name="T108" fmla="*/ 4198 w 6917"/>
                <a:gd name="T109" fmla="*/ 5202 h 6306"/>
                <a:gd name="T110" fmla="*/ 4084 w 6917"/>
                <a:gd name="T111" fmla="*/ 1966 h 6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17" h="6306">
                  <a:moveTo>
                    <a:pt x="4084" y="1966"/>
                  </a:moveTo>
                  <a:lnTo>
                    <a:pt x="4084" y="1621"/>
                  </a:lnTo>
                  <a:lnTo>
                    <a:pt x="3949" y="1621"/>
                  </a:lnTo>
                  <a:lnTo>
                    <a:pt x="3949" y="1400"/>
                  </a:lnTo>
                  <a:lnTo>
                    <a:pt x="3843" y="1400"/>
                  </a:lnTo>
                  <a:lnTo>
                    <a:pt x="3750" y="711"/>
                  </a:lnTo>
                  <a:lnTo>
                    <a:pt x="3712" y="711"/>
                  </a:lnTo>
                  <a:lnTo>
                    <a:pt x="3712" y="719"/>
                  </a:lnTo>
                  <a:lnTo>
                    <a:pt x="3621" y="1400"/>
                  </a:lnTo>
                  <a:lnTo>
                    <a:pt x="3516" y="1400"/>
                  </a:lnTo>
                  <a:lnTo>
                    <a:pt x="3516" y="1621"/>
                  </a:lnTo>
                  <a:lnTo>
                    <a:pt x="3381" y="1621"/>
                  </a:lnTo>
                  <a:lnTo>
                    <a:pt x="3381" y="1966"/>
                  </a:lnTo>
                  <a:lnTo>
                    <a:pt x="3266" y="1966"/>
                  </a:lnTo>
                  <a:lnTo>
                    <a:pt x="3266" y="5202"/>
                  </a:lnTo>
                  <a:lnTo>
                    <a:pt x="3117" y="5202"/>
                  </a:lnTo>
                  <a:lnTo>
                    <a:pt x="3117" y="5797"/>
                  </a:lnTo>
                  <a:lnTo>
                    <a:pt x="3006" y="5797"/>
                  </a:lnTo>
                  <a:lnTo>
                    <a:pt x="3006" y="6306"/>
                  </a:lnTo>
                  <a:lnTo>
                    <a:pt x="2637" y="6306"/>
                  </a:lnTo>
                  <a:lnTo>
                    <a:pt x="2637" y="4100"/>
                  </a:lnTo>
                  <a:lnTo>
                    <a:pt x="2247" y="4100"/>
                  </a:lnTo>
                  <a:lnTo>
                    <a:pt x="2247" y="3738"/>
                  </a:lnTo>
                  <a:lnTo>
                    <a:pt x="1946" y="3738"/>
                  </a:lnTo>
                  <a:lnTo>
                    <a:pt x="1946" y="4100"/>
                  </a:lnTo>
                  <a:lnTo>
                    <a:pt x="1752" y="4100"/>
                  </a:lnTo>
                  <a:lnTo>
                    <a:pt x="1752" y="6306"/>
                  </a:lnTo>
                  <a:lnTo>
                    <a:pt x="1258" y="6306"/>
                  </a:lnTo>
                  <a:lnTo>
                    <a:pt x="1258" y="3289"/>
                  </a:lnTo>
                  <a:lnTo>
                    <a:pt x="1084" y="3289"/>
                  </a:lnTo>
                  <a:lnTo>
                    <a:pt x="1084" y="2654"/>
                  </a:lnTo>
                  <a:lnTo>
                    <a:pt x="538" y="2654"/>
                  </a:lnTo>
                  <a:lnTo>
                    <a:pt x="538" y="2424"/>
                  </a:lnTo>
                  <a:lnTo>
                    <a:pt x="261" y="2424"/>
                  </a:lnTo>
                  <a:lnTo>
                    <a:pt x="261" y="2654"/>
                  </a:lnTo>
                  <a:lnTo>
                    <a:pt x="113" y="2654"/>
                  </a:lnTo>
                  <a:lnTo>
                    <a:pt x="113" y="6249"/>
                  </a:lnTo>
                  <a:lnTo>
                    <a:pt x="0" y="6249"/>
                  </a:lnTo>
                  <a:lnTo>
                    <a:pt x="0" y="2540"/>
                  </a:lnTo>
                  <a:lnTo>
                    <a:pt x="148" y="2540"/>
                  </a:lnTo>
                  <a:lnTo>
                    <a:pt x="148" y="2310"/>
                  </a:lnTo>
                  <a:lnTo>
                    <a:pt x="651" y="2310"/>
                  </a:lnTo>
                  <a:lnTo>
                    <a:pt x="651" y="2540"/>
                  </a:lnTo>
                  <a:lnTo>
                    <a:pt x="1198" y="2540"/>
                  </a:lnTo>
                  <a:lnTo>
                    <a:pt x="1198" y="3176"/>
                  </a:lnTo>
                  <a:lnTo>
                    <a:pt x="1372" y="3176"/>
                  </a:lnTo>
                  <a:lnTo>
                    <a:pt x="1372" y="6192"/>
                  </a:lnTo>
                  <a:lnTo>
                    <a:pt x="1638" y="6192"/>
                  </a:lnTo>
                  <a:lnTo>
                    <a:pt x="1638" y="3986"/>
                  </a:lnTo>
                  <a:lnTo>
                    <a:pt x="1833" y="3986"/>
                  </a:lnTo>
                  <a:lnTo>
                    <a:pt x="1833" y="3625"/>
                  </a:lnTo>
                  <a:lnTo>
                    <a:pt x="2361" y="3625"/>
                  </a:lnTo>
                  <a:lnTo>
                    <a:pt x="2361" y="3986"/>
                  </a:lnTo>
                  <a:lnTo>
                    <a:pt x="2750" y="3986"/>
                  </a:lnTo>
                  <a:lnTo>
                    <a:pt x="2750" y="6192"/>
                  </a:lnTo>
                  <a:lnTo>
                    <a:pt x="2893" y="6192"/>
                  </a:lnTo>
                  <a:lnTo>
                    <a:pt x="2893" y="5684"/>
                  </a:lnTo>
                  <a:lnTo>
                    <a:pt x="3004" y="5684"/>
                  </a:lnTo>
                  <a:lnTo>
                    <a:pt x="3004" y="5088"/>
                  </a:lnTo>
                  <a:lnTo>
                    <a:pt x="3152" y="5088"/>
                  </a:lnTo>
                  <a:lnTo>
                    <a:pt x="3152" y="1853"/>
                  </a:lnTo>
                  <a:lnTo>
                    <a:pt x="3267" y="1853"/>
                  </a:lnTo>
                  <a:lnTo>
                    <a:pt x="3267" y="1508"/>
                  </a:lnTo>
                  <a:lnTo>
                    <a:pt x="3403" y="1508"/>
                  </a:lnTo>
                  <a:lnTo>
                    <a:pt x="3403" y="1287"/>
                  </a:lnTo>
                  <a:lnTo>
                    <a:pt x="3522" y="1287"/>
                  </a:lnTo>
                  <a:lnTo>
                    <a:pt x="3599" y="712"/>
                  </a:lnTo>
                  <a:lnTo>
                    <a:pt x="3599" y="597"/>
                  </a:lnTo>
                  <a:lnTo>
                    <a:pt x="3662" y="597"/>
                  </a:lnTo>
                  <a:lnTo>
                    <a:pt x="3669" y="0"/>
                  </a:lnTo>
                  <a:lnTo>
                    <a:pt x="3795" y="0"/>
                  </a:lnTo>
                  <a:lnTo>
                    <a:pt x="3803" y="597"/>
                  </a:lnTo>
                  <a:lnTo>
                    <a:pt x="3866" y="597"/>
                  </a:lnTo>
                  <a:lnTo>
                    <a:pt x="3866" y="717"/>
                  </a:lnTo>
                  <a:lnTo>
                    <a:pt x="3942" y="1287"/>
                  </a:lnTo>
                  <a:lnTo>
                    <a:pt x="4062" y="1287"/>
                  </a:lnTo>
                  <a:lnTo>
                    <a:pt x="4062" y="1508"/>
                  </a:lnTo>
                  <a:lnTo>
                    <a:pt x="4197" y="1508"/>
                  </a:lnTo>
                  <a:lnTo>
                    <a:pt x="4197" y="1853"/>
                  </a:lnTo>
                  <a:lnTo>
                    <a:pt x="4312" y="1853"/>
                  </a:lnTo>
                  <a:lnTo>
                    <a:pt x="4312" y="5088"/>
                  </a:lnTo>
                  <a:lnTo>
                    <a:pt x="4461" y="5088"/>
                  </a:lnTo>
                  <a:lnTo>
                    <a:pt x="4461" y="5684"/>
                  </a:lnTo>
                  <a:lnTo>
                    <a:pt x="4571" y="5684"/>
                  </a:lnTo>
                  <a:lnTo>
                    <a:pt x="4571" y="6192"/>
                  </a:lnTo>
                  <a:lnTo>
                    <a:pt x="4635" y="6192"/>
                  </a:lnTo>
                  <a:lnTo>
                    <a:pt x="4635" y="3745"/>
                  </a:lnTo>
                  <a:lnTo>
                    <a:pt x="4789" y="3745"/>
                  </a:lnTo>
                  <a:lnTo>
                    <a:pt x="4789" y="3426"/>
                  </a:lnTo>
                  <a:lnTo>
                    <a:pt x="5506" y="3426"/>
                  </a:lnTo>
                  <a:lnTo>
                    <a:pt x="5506" y="3745"/>
                  </a:lnTo>
                  <a:lnTo>
                    <a:pt x="6149" y="3745"/>
                  </a:lnTo>
                  <a:lnTo>
                    <a:pt x="6149" y="4315"/>
                  </a:lnTo>
                  <a:lnTo>
                    <a:pt x="6917" y="4315"/>
                  </a:lnTo>
                  <a:lnTo>
                    <a:pt x="6917" y="6246"/>
                  </a:lnTo>
                  <a:lnTo>
                    <a:pt x="6804" y="6246"/>
                  </a:lnTo>
                  <a:lnTo>
                    <a:pt x="6804" y="4429"/>
                  </a:lnTo>
                  <a:lnTo>
                    <a:pt x="6035" y="4429"/>
                  </a:lnTo>
                  <a:lnTo>
                    <a:pt x="6035" y="3858"/>
                  </a:lnTo>
                  <a:lnTo>
                    <a:pt x="5393" y="3858"/>
                  </a:lnTo>
                  <a:lnTo>
                    <a:pt x="5393" y="3539"/>
                  </a:lnTo>
                  <a:lnTo>
                    <a:pt x="4902" y="3539"/>
                  </a:lnTo>
                  <a:lnTo>
                    <a:pt x="4902" y="3858"/>
                  </a:lnTo>
                  <a:lnTo>
                    <a:pt x="4749" y="3858"/>
                  </a:lnTo>
                  <a:lnTo>
                    <a:pt x="4749" y="6306"/>
                  </a:lnTo>
                  <a:lnTo>
                    <a:pt x="4458" y="6306"/>
                  </a:lnTo>
                  <a:lnTo>
                    <a:pt x="4458" y="5797"/>
                  </a:lnTo>
                  <a:lnTo>
                    <a:pt x="4347" y="5797"/>
                  </a:lnTo>
                  <a:lnTo>
                    <a:pt x="4347" y="5202"/>
                  </a:lnTo>
                  <a:lnTo>
                    <a:pt x="4198" y="5202"/>
                  </a:lnTo>
                  <a:lnTo>
                    <a:pt x="4198" y="1966"/>
                  </a:lnTo>
                  <a:lnTo>
                    <a:pt x="4084" y="1966"/>
                  </a:lnTo>
                  <a:close/>
                </a:path>
              </a:pathLst>
            </a:custGeom>
            <a:solidFill>
              <a:srgbClr val="A8A8A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8" name="직선 연결선 7"/>
            <p:cNvCxnSpPr>
              <a:stCxn id="7" idx="47"/>
            </p:cNvCxnSpPr>
            <p:nvPr userDrawn="1"/>
          </p:nvCxnSpPr>
          <p:spPr>
            <a:xfrm>
              <a:off x="3437213" y="4990897"/>
              <a:ext cx="5706787" cy="9157"/>
            </a:xfrm>
            <a:prstGeom prst="line">
              <a:avLst/>
            </a:prstGeom>
            <a:ln w="381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0" y="5000054"/>
              <a:ext cx="184150" cy="0"/>
            </a:xfrm>
            <a:prstGeom prst="line">
              <a:avLst/>
            </a:prstGeom>
            <a:ln w="3810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 userDrawn="1"/>
        </p:nvSpPr>
        <p:spPr>
          <a:xfrm>
            <a:off x="7826289" y="563967"/>
            <a:ext cx="841897" cy="400110"/>
          </a:xfrm>
          <a:prstGeom prst="rect">
            <a:avLst/>
          </a:prstGeom>
          <a:solidFill>
            <a:srgbClr val="F3C649"/>
          </a:solidFill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251F1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2000" spc="-150" dirty="0" smtClean="0">
              <a:solidFill>
                <a:srgbClr val="251F1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68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F3C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 rot="1800000" flipH="1">
            <a:off x="8804814" y="66785"/>
            <a:ext cx="238111" cy="289200"/>
          </a:xfrm>
          <a:custGeom>
            <a:avLst/>
            <a:gdLst>
              <a:gd name="T0" fmla="*/ 6062 w 6070"/>
              <a:gd name="T1" fmla="*/ 6091 h 7356"/>
              <a:gd name="T2" fmla="*/ 5994 w 6070"/>
              <a:gd name="T3" fmla="*/ 6024 h 7356"/>
              <a:gd name="T4" fmla="*/ 5666 w 6070"/>
              <a:gd name="T5" fmla="*/ 5937 h 7356"/>
              <a:gd name="T6" fmla="*/ 3310 w 6070"/>
              <a:gd name="T7" fmla="*/ 3666 h 7356"/>
              <a:gd name="T8" fmla="*/ 3718 w 6070"/>
              <a:gd name="T9" fmla="*/ 420 h 7356"/>
              <a:gd name="T10" fmla="*/ 3919 w 6070"/>
              <a:gd name="T11" fmla="*/ 146 h 7356"/>
              <a:gd name="T12" fmla="*/ 3930 w 6070"/>
              <a:gd name="T13" fmla="*/ 51 h 7356"/>
              <a:gd name="T14" fmla="*/ 3848 w 6070"/>
              <a:gd name="T15" fmla="*/ 1 h 7356"/>
              <a:gd name="T16" fmla="*/ 2745 w 6070"/>
              <a:gd name="T17" fmla="*/ 198 h 7356"/>
              <a:gd name="T18" fmla="*/ 635 w 6070"/>
              <a:gd name="T19" fmla="*/ 4611 h 7356"/>
              <a:gd name="T20" fmla="*/ 5048 w 6070"/>
              <a:gd name="T21" fmla="*/ 6721 h 7356"/>
              <a:gd name="T22" fmla="*/ 6030 w 6070"/>
              <a:gd name="T23" fmla="*/ 6182 h 7356"/>
              <a:gd name="T24" fmla="*/ 6062 w 6070"/>
              <a:gd name="T25" fmla="*/ 6091 h 7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70" h="7356">
                <a:moveTo>
                  <a:pt x="6062" y="6091"/>
                </a:moveTo>
                <a:cubicBezTo>
                  <a:pt x="6054" y="6057"/>
                  <a:pt x="6028" y="6031"/>
                  <a:pt x="5994" y="6024"/>
                </a:cubicBezTo>
                <a:cubicBezTo>
                  <a:pt x="5883" y="6000"/>
                  <a:pt x="5773" y="5971"/>
                  <a:pt x="5666" y="5937"/>
                </a:cubicBezTo>
                <a:cubicBezTo>
                  <a:pt x="4555" y="5589"/>
                  <a:pt x="3697" y="4761"/>
                  <a:pt x="3310" y="3666"/>
                </a:cubicBezTo>
                <a:cubicBezTo>
                  <a:pt x="2924" y="2571"/>
                  <a:pt x="3072" y="1388"/>
                  <a:pt x="3718" y="420"/>
                </a:cubicBezTo>
                <a:cubicBezTo>
                  <a:pt x="3780" y="326"/>
                  <a:pt x="3848" y="234"/>
                  <a:pt x="3919" y="146"/>
                </a:cubicBezTo>
                <a:cubicBezTo>
                  <a:pt x="3941" y="119"/>
                  <a:pt x="3945" y="82"/>
                  <a:pt x="3930" y="51"/>
                </a:cubicBezTo>
                <a:cubicBezTo>
                  <a:pt x="3914" y="20"/>
                  <a:pt x="3883" y="0"/>
                  <a:pt x="3848" y="1"/>
                </a:cubicBezTo>
                <a:cubicBezTo>
                  <a:pt x="3473" y="6"/>
                  <a:pt x="3102" y="72"/>
                  <a:pt x="2745" y="198"/>
                </a:cubicBezTo>
                <a:cubicBezTo>
                  <a:pt x="947" y="833"/>
                  <a:pt x="0" y="2813"/>
                  <a:pt x="635" y="4611"/>
                </a:cubicBezTo>
                <a:cubicBezTo>
                  <a:pt x="1270" y="6409"/>
                  <a:pt x="3250" y="7356"/>
                  <a:pt x="5048" y="6721"/>
                </a:cubicBezTo>
                <a:cubicBezTo>
                  <a:pt x="5405" y="6595"/>
                  <a:pt x="5735" y="6413"/>
                  <a:pt x="6030" y="6182"/>
                </a:cubicBezTo>
                <a:cubicBezTo>
                  <a:pt x="6058" y="6160"/>
                  <a:pt x="6070" y="6125"/>
                  <a:pt x="6062" y="6091"/>
                </a:cubicBezTo>
                <a:close/>
              </a:path>
            </a:pathLst>
          </a:custGeom>
          <a:solidFill>
            <a:srgbClr val="251F1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flipH="1">
            <a:off x="8518962" y="4642838"/>
            <a:ext cx="465956" cy="426232"/>
          </a:xfrm>
          <a:custGeom>
            <a:avLst/>
            <a:gdLst>
              <a:gd name="T0" fmla="*/ 4084 w 6917"/>
              <a:gd name="T1" fmla="*/ 1621 h 6306"/>
              <a:gd name="T2" fmla="*/ 3949 w 6917"/>
              <a:gd name="T3" fmla="*/ 1400 h 6306"/>
              <a:gd name="T4" fmla="*/ 3750 w 6917"/>
              <a:gd name="T5" fmla="*/ 711 h 6306"/>
              <a:gd name="T6" fmla="*/ 3712 w 6917"/>
              <a:gd name="T7" fmla="*/ 719 h 6306"/>
              <a:gd name="T8" fmla="*/ 3516 w 6917"/>
              <a:gd name="T9" fmla="*/ 1400 h 6306"/>
              <a:gd name="T10" fmla="*/ 3381 w 6917"/>
              <a:gd name="T11" fmla="*/ 1621 h 6306"/>
              <a:gd name="T12" fmla="*/ 3266 w 6917"/>
              <a:gd name="T13" fmla="*/ 1966 h 6306"/>
              <a:gd name="T14" fmla="*/ 3117 w 6917"/>
              <a:gd name="T15" fmla="*/ 5202 h 6306"/>
              <a:gd name="T16" fmla="*/ 3006 w 6917"/>
              <a:gd name="T17" fmla="*/ 5797 h 6306"/>
              <a:gd name="T18" fmla="*/ 2637 w 6917"/>
              <a:gd name="T19" fmla="*/ 6306 h 6306"/>
              <a:gd name="T20" fmla="*/ 2247 w 6917"/>
              <a:gd name="T21" fmla="*/ 4100 h 6306"/>
              <a:gd name="T22" fmla="*/ 1946 w 6917"/>
              <a:gd name="T23" fmla="*/ 3738 h 6306"/>
              <a:gd name="T24" fmla="*/ 1752 w 6917"/>
              <a:gd name="T25" fmla="*/ 4100 h 6306"/>
              <a:gd name="T26" fmla="*/ 1258 w 6917"/>
              <a:gd name="T27" fmla="*/ 6306 h 6306"/>
              <a:gd name="T28" fmla="*/ 1084 w 6917"/>
              <a:gd name="T29" fmla="*/ 3289 h 6306"/>
              <a:gd name="T30" fmla="*/ 538 w 6917"/>
              <a:gd name="T31" fmla="*/ 2654 h 6306"/>
              <a:gd name="T32" fmla="*/ 261 w 6917"/>
              <a:gd name="T33" fmla="*/ 2424 h 6306"/>
              <a:gd name="T34" fmla="*/ 113 w 6917"/>
              <a:gd name="T35" fmla="*/ 2654 h 6306"/>
              <a:gd name="T36" fmla="*/ 0 w 6917"/>
              <a:gd name="T37" fmla="*/ 6249 h 6306"/>
              <a:gd name="T38" fmla="*/ 148 w 6917"/>
              <a:gd name="T39" fmla="*/ 2540 h 6306"/>
              <a:gd name="T40" fmla="*/ 651 w 6917"/>
              <a:gd name="T41" fmla="*/ 2310 h 6306"/>
              <a:gd name="T42" fmla="*/ 1198 w 6917"/>
              <a:gd name="T43" fmla="*/ 2540 h 6306"/>
              <a:gd name="T44" fmla="*/ 1372 w 6917"/>
              <a:gd name="T45" fmla="*/ 3176 h 6306"/>
              <a:gd name="T46" fmla="*/ 1638 w 6917"/>
              <a:gd name="T47" fmla="*/ 6192 h 6306"/>
              <a:gd name="T48" fmla="*/ 1833 w 6917"/>
              <a:gd name="T49" fmla="*/ 3986 h 6306"/>
              <a:gd name="T50" fmla="*/ 2361 w 6917"/>
              <a:gd name="T51" fmla="*/ 3625 h 6306"/>
              <a:gd name="T52" fmla="*/ 2750 w 6917"/>
              <a:gd name="T53" fmla="*/ 3986 h 6306"/>
              <a:gd name="T54" fmla="*/ 2893 w 6917"/>
              <a:gd name="T55" fmla="*/ 6192 h 6306"/>
              <a:gd name="T56" fmla="*/ 3004 w 6917"/>
              <a:gd name="T57" fmla="*/ 5684 h 6306"/>
              <a:gd name="T58" fmla="*/ 3152 w 6917"/>
              <a:gd name="T59" fmla="*/ 5088 h 6306"/>
              <a:gd name="T60" fmla="*/ 3267 w 6917"/>
              <a:gd name="T61" fmla="*/ 1853 h 6306"/>
              <a:gd name="T62" fmla="*/ 3403 w 6917"/>
              <a:gd name="T63" fmla="*/ 1508 h 6306"/>
              <a:gd name="T64" fmla="*/ 3522 w 6917"/>
              <a:gd name="T65" fmla="*/ 1287 h 6306"/>
              <a:gd name="T66" fmla="*/ 3599 w 6917"/>
              <a:gd name="T67" fmla="*/ 597 h 6306"/>
              <a:gd name="T68" fmla="*/ 3669 w 6917"/>
              <a:gd name="T69" fmla="*/ 0 h 6306"/>
              <a:gd name="T70" fmla="*/ 3803 w 6917"/>
              <a:gd name="T71" fmla="*/ 597 h 6306"/>
              <a:gd name="T72" fmla="*/ 3866 w 6917"/>
              <a:gd name="T73" fmla="*/ 717 h 6306"/>
              <a:gd name="T74" fmla="*/ 4062 w 6917"/>
              <a:gd name="T75" fmla="*/ 1287 h 6306"/>
              <a:gd name="T76" fmla="*/ 4197 w 6917"/>
              <a:gd name="T77" fmla="*/ 1508 h 6306"/>
              <a:gd name="T78" fmla="*/ 4312 w 6917"/>
              <a:gd name="T79" fmla="*/ 1853 h 6306"/>
              <a:gd name="T80" fmla="*/ 4461 w 6917"/>
              <a:gd name="T81" fmla="*/ 5088 h 6306"/>
              <a:gd name="T82" fmla="*/ 4571 w 6917"/>
              <a:gd name="T83" fmla="*/ 5684 h 6306"/>
              <a:gd name="T84" fmla="*/ 4635 w 6917"/>
              <a:gd name="T85" fmla="*/ 6192 h 6306"/>
              <a:gd name="T86" fmla="*/ 4789 w 6917"/>
              <a:gd name="T87" fmla="*/ 3745 h 6306"/>
              <a:gd name="T88" fmla="*/ 5506 w 6917"/>
              <a:gd name="T89" fmla="*/ 3426 h 6306"/>
              <a:gd name="T90" fmla="*/ 6149 w 6917"/>
              <a:gd name="T91" fmla="*/ 3745 h 6306"/>
              <a:gd name="T92" fmla="*/ 6917 w 6917"/>
              <a:gd name="T93" fmla="*/ 4315 h 6306"/>
              <a:gd name="T94" fmla="*/ 6804 w 6917"/>
              <a:gd name="T95" fmla="*/ 6246 h 6306"/>
              <a:gd name="T96" fmla="*/ 6035 w 6917"/>
              <a:gd name="T97" fmla="*/ 4429 h 6306"/>
              <a:gd name="T98" fmla="*/ 5393 w 6917"/>
              <a:gd name="T99" fmla="*/ 3858 h 6306"/>
              <a:gd name="T100" fmla="*/ 4902 w 6917"/>
              <a:gd name="T101" fmla="*/ 3539 h 6306"/>
              <a:gd name="T102" fmla="*/ 4749 w 6917"/>
              <a:gd name="T103" fmla="*/ 3858 h 6306"/>
              <a:gd name="T104" fmla="*/ 4458 w 6917"/>
              <a:gd name="T105" fmla="*/ 6306 h 6306"/>
              <a:gd name="T106" fmla="*/ 4347 w 6917"/>
              <a:gd name="T107" fmla="*/ 5797 h 6306"/>
              <a:gd name="T108" fmla="*/ 4198 w 6917"/>
              <a:gd name="T109" fmla="*/ 5202 h 6306"/>
              <a:gd name="T110" fmla="*/ 4084 w 6917"/>
              <a:gd name="T111" fmla="*/ 1966 h 6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917" h="6306">
                <a:moveTo>
                  <a:pt x="4084" y="1966"/>
                </a:moveTo>
                <a:lnTo>
                  <a:pt x="4084" y="1621"/>
                </a:lnTo>
                <a:lnTo>
                  <a:pt x="3949" y="1621"/>
                </a:lnTo>
                <a:lnTo>
                  <a:pt x="3949" y="1400"/>
                </a:lnTo>
                <a:lnTo>
                  <a:pt x="3843" y="1400"/>
                </a:lnTo>
                <a:lnTo>
                  <a:pt x="3750" y="711"/>
                </a:lnTo>
                <a:lnTo>
                  <a:pt x="3712" y="711"/>
                </a:lnTo>
                <a:lnTo>
                  <a:pt x="3712" y="719"/>
                </a:lnTo>
                <a:lnTo>
                  <a:pt x="3621" y="1400"/>
                </a:lnTo>
                <a:lnTo>
                  <a:pt x="3516" y="1400"/>
                </a:lnTo>
                <a:lnTo>
                  <a:pt x="3516" y="1621"/>
                </a:lnTo>
                <a:lnTo>
                  <a:pt x="3381" y="1621"/>
                </a:lnTo>
                <a:lnTo>
                  <a:pt x="3381" y="1966"/>
                </a:lnTo>
                <a:lnTo>
                  <a:pt x="3266" y="1966"/>
                </a:lnTo>
                <a:lnTo>
                  <a:pt x="3266" y="5202"/>
                </a:lnTo>
                <a:lnTo>
                  <a:pt x="3117" y="5202"/>
                </a:lnTo>
                <a:lnTo>
                  <a:pt x="3117" y="5797"/>
                </a:lnTo>
                <a:lnTo>
                  <a:pt x="3006" y="5797"/>
                </a:lnTo>
                <a:lnTo>
                  <a:pt x="3006" y="6306"/>
                </a:lnTo>
                <a:lnTo>
                  <a:pt x="2637" y="6306"/>
                </a:lnTo>
                <a:lnTo>
                  <a:pt x="2637" y="4100"/>
                </a:lnTo>
                <a:lnTo>
                  <a:pt x="2247" y="4100"/>
                </a:lnTo>
                <a:lnTo>
                  <a:pt x="2247" y="3738"/>
                </a:lnTo>
                <a:lnTo>
                  <a:pt x="1946" y="3738"/>
                </a:lnTo>
                <a:lnTo>
                  <a:pt x="1946" y="4100"/>
                </a:lnTo>
                <a:lnTo>
                  <a:pt x="1752" y="4100"/>
                </a:lnTo>
                <a:lnTo>
                  <a:pt x="1752" y="6306"/>
                </a:lnTo>
                <a:lnTo>
                  <a:pt x="1258" y="6306"/>
                </a:lnTo>
                <a:lnTo>
                  <a:pt x="1258" y="3289"/>
                </a:lnTo>
                <a:lnTo>
                  <a:pt x="1084" y="3289"/>
                </a:lnTo>
                <a:lnTo>
                  <a:pt x="1084" y="2654"/>
                </a:lnTo>
                <a:lnTo>
                  <a:pt x="538" y="2654"/>
                </a:lnTo>
                <a:lnTo>
                  <a:pt x="538" y="2424"/>
                </a:lnTo>
                <a:lnTo>
                  <a:pt x="261" y="2424"/>
                </a:lnTo>
                <a:lnTo>
                  <a:pt x="261" y="2654"/>
                </a:lnTo>
                <a:lnTo>
                  <a:pt x="113" y="2654"/>
                </a:lnTo>
                <a:lnTo>
                  <a:pt x="113" y="6249"/>
                </a:lnTo>
                <a:lnTo>
                  <a:pt x="0" y="6249"/>
                </a:lnTo>
                <a:lnTo>
                  <a:pt x="0" y="2540"/>
                </a:lnTo>
                <a:lnTo>
                  <a:pt x="148" y="2540"/>
                </a:lnTo>
                <a:lnTo>
                  <a:pt x="148" y="2310"/>
                </a:lnTo>
                <a:lnTo>
                  <a:pt x="651" y="2310"/>
                </a:lnTo>
                <a:lnTo>
                  <a:pt x="651" y="2540"/>
                </a:lnTo>
                <a:lnTo>
                  <a:pt x="1198" y="2540"/>
                </a:lnTo>
                <a:lnTo>
                  <a:pt x="1198" y="3176"/>
                </a:lnTo>
                <a:lnTo>
                  <a:pt x="1372" y="3176"/>
                </a:lnTo>
                <a:lnTo>
                  <a:pt x="1372" y="6192"/>
                </a:lnTo>
                <a:lnTo>
                  <a:pt x="1638" y="6192"/>
                </a:lnTo>
                <a:lnTo>
                  <a:pt x="1638" y="3986"/>
                </a:lnTo>
                <a:lnTo>
                  <a:pt x="1833" y="3986"/>
                </a:lnTo>
                <a:lnTo>
                  <a:pt x="1833" y="3625"/>
                </a:lnTo>
                <a:lnTo>
                  <a:pt x="2361" y="3625"/>
                </a:lnTo>
                <a:lnTo>
                  <a:pt x="2361" y="3986"/>
                </a:lnTo>
                <a:lnTo>
                  <a:pt x="2750" y="3986"/>
                </a:lnTo>
                <a:lnTo>
                  <a:pt x="2750" y="6192"/>
                </a:lnTo>
                <a:lnTo>
                  <a:pt x="2893" y="6192"/>
                </a:lnTo>
                <a:lnTo>
                  <a:pt x="2893" y="5684"/>
                </a:lnTo>
                <a:lnTo>
                  <a:pt x="3004" y="5684"/>
                </a:lnTo>
                <a:lnTo>
                  <a:pt x="3004" y="5088"/>
                </a:lnTo>
                <a:lnTo>
                  <a:pt x="3152" y="5088"/>
                </a:lnTo>
                <a:lnTo>
                  <a:pt x="3152" y="1853"/>
                </a:lnTo>
                <a:lnTo>
                  <a:pt x="3267" y="1853"/>
                </a:lnTo>
                <a:lnTo>
                  <a:pt x="3267" y="1508"/>
                </a:lnTo>
                <a:lnTo>
                  <a:pt x="3403" y="1508"/>
                </a:lnTo>
                <a:lnTo>
                  <a:pt x="3403" y="1287"/>
                </a:lnTo>
                <a:lnTo>
                  <a:pt x="3522" y="1287"/>
                </a:lnTo>
                <a:lnTo>
                  <a:pt x="3599" y="712"/>
                </a:lnTo>
                <a:lnTo>
                  <a:pt x="3599" y="597"/>
                </a:lnTo>
                <a:lnTo>
                  <a:pt x="3662" y="597"/>
                </a:lnTo>
                <a:lnTo>
                  <a:pt x="3669" y="0"/>
                </a:lnTo>
                <a:lnTo>
                  <a:pt x="3795" y="0"/>
                </a:lnTo>
                <a:lnTo>
                  <a:pt x="3803" y="597"/>
                </a:lnTo>
                <a:lnTo>
                  <a:pt x="3866" y="597"/>
                </a:lnTo>
                <a:lnTo>
                  <a:pt x="3866" y="717"/>
                </a:lnTo>
                <a:lnTo>
                  <a:pt x="3942" y="1287"/>
                </a:lnTo>
                <a:lnTo>
                  <a:pt x="4062" y="1287"/>
                </a:lnTo>
                <a:lnTo>
                  <a:pt x="4062" y="1508"/>
                </a:lnTo>
                <a:lnTo>
                  <a:pt x="4197" y="1508"/>
                </a:lnTo>
                <a:lnTo>
                  <a:pt x="4197" y="1853"/>
                </a:lnTo>
                <a:lnTo>
                  <a:pt x="4312" y="1853"/>
                </a:lnTo>
                <a:lnTo>
                  <a:pt x="4312" y="5088"/>
                </a:lnTo>
                <a:lnTo>
                  <a:pt x="4461" y="5088"/>
                </a:lnTo>
                <a:lnTo>
                  <a:pt x="4461" y="5684"/>
                </a:lnTo>
                <a:lnTo>
                  <a:pt x="4571" y="5684"/>
                </a:lnTo>
                <a:lnTo>
                  <a:pt x="4571" y="6192"/>
                </a:lnTo>
                <a:lnTo>
                  <a:pt x="4635" y="6192"/>
                </a:lnTo>
                <a:lnTo>
                  <a:pt x="4635" y="3745"/>
                </a:lnTo>
                <a:lnTo>
                  <a:pt x="4789" y="3745"/>
                </a:lnTo>
                <a:lnTo>
                  <a:pt x="4789" y="3426"/>
                </a:lnTo>
                <a:lnTo>
                  <a:pt x="5506" y="3426"/>
                </a:lnTo>
                <a:lnTo>
                  <a:pt x="5506" y="3745"/>
                </a:lnTo>
                <a:lnTo>
                  <a:pt x="6149" y="3745"/>
                </a:lnTo>
                <a:lnTo>
                  <a:pt x="6149" y="4315"/>
                </a:lnTo>
                <a:lnTo>
                  <a:pt x="6917" y="4315"/>
                </a:lnTo>
                <a:lnTo>
                  <a:pt x="6917" y="6246"/>
                </a:lnTo>
                <a:lnTo>
                  <a:pt x="6804" y="6246"/>
                </a:lnTo>
                <a:lnTo>
                  <a:pt x="6804" y="4429"/>
                </a:lnTo>
                <a:lnTo>
                  <a:pt x="6035" y="4429"/>
                </a:lnTo>
                <a:lnTo>
                  <a:pt x="6035" y="3858"/>
                </a:lnTo>
                <a:lnTo>
                  <a:pt x="5393" y="3858"/>
                </a:lnTo>
                <a:lnTo>
                  <a:pt x="5393" y="3539"/>
                </a:lnTo>
                <a:lnTo>
                  <a:pt x="4902" y="3539"/>
                </a:lnTo>
                <a:lnTo>
                  <a:pt x="4902" y="3858"/>
                </a:lnTo>
                <a:lnTo>
                  <a:pt x="4749" y="3858"/>
                </a:lnTo>
                <a:lnTo>
                  <a:pt x="4749" y="6306"/>
                </a:lnTo>
                <a:lnTo>
                  <a:pt x="4458" y="6306"/>
                </a:lnTo>
                <a:lnTo>
                  <a:pt x="4458" y="5797"/>
                </a:lnTo>
                <a:lnTo>
                  <a:pt x="4347" y="5797"/>
                </a:lnTo>
                <a:lnTo>
                  <a:pt x="4347" y="5202"/>
                </a:lnTo>
                <a:lnTo>
                  <a:pt x="4198" y="5202"/>
                </a:lnTo>
                <a:lnTo>
                  <a:pt x="4198" y="1966"/>
                </a:lnTo>
                <a:lnTo>
                  <a:pt x="4084" y="1966"/>
                </a:lnTo>
                <a:close/>
              </a:path>
            </a:pathLst>
          </a:custGeom>
          <a:solidFill>
            <a:srgbClr val="F3C64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159082" y="5064308"/>
            <a:ext cx="8366794" cy="0"/>
          </a:xfrm>
          <a:prstGeom prst="line">
            <a:avLst/>
          </a:prstGeom>
          <a:ln w="6350">
            <a:solidFill>
              <a:srgbClr val="F3C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0"/>
          <p:cNvSpPr>
            <a:spLocks/>
          </p:cNvSpPr>
          <p:nvPr userDrawn="1"/>
        </p:nvSpPr>
        <p:spPr bwMode="auto">
          <a:xfrm rot="900000">
            <a:off x="8479080" y="4721346"/>
            <a:ext cx="47955" cy="45719"/>
          </a:xfrm>
          <a:custGeom>
            <a:avLst/>
            <a:gdLst>
              <a:gd name="T0" fmla="*/ 3019 w 6698"/>
              <a:gd name="T1" fmla="*/ 368 h 6370"/>
              <a:gd name="T2" fmla="*/ 3680 w 6698"/>
              <a:gd name="T3" fmla="*/ 368 h 6370"/>
              <a:gd name="T4" fmla="*/ 4372 w 6698"/>
              <a:gd name="T5" fmla="*/ 1771 h 6370"/>
              <a:gd name="T6" fmla="*/ 4652 w 6698"/>
              <a:gd name="T7" fmla="*/ 1974 h 6370"/>
              <a:gd name="T8" fmla="*/ 6200 w 6698"/>
              <a:gd name="T9" fmla="*/ 2199 h 6370"/>
              <a:gd name="T10" fmla="*/ 6404 w 6698"/>
              <a:gd name="T11" fmla="*/ 2828 h 6370"/>
              <a:gd name="T12" fmla="*/ 5284 w 6698"/>
              <a:gd name="T13" fmla="*/ 3919 h 6370"/>
              <a:gd name="T14" fmla="*/ 5177 w 6698"/>
              <a:gd name="T15" fmla="*/ 4249 h 6370"/>
              <a:gd name="T16" fmla="*/ 5441 w 6698"/>
              <a:gd name="T17" fmla="*/ 5790 h 6370"/>
              <a:gd name="T18" fmla="*/ 4907 w 6698"/>
              <a:gd name="T19" fmla="*/ 6179 h 6370"/>
              <a:gd name="T20" fmla="*/ 3522 w 6698"/>
              <a:gd name="T21" fmla="*/ 5451 h 6370"/>
              <a:gd name="T22" fmla="*/ 3176 w 6698"/>
              <a:gd name="T23" fmla="*/ 5451 h 6370"/>
              <a:gd name="T24" fmla="*/ 1792 w 6698"/>
              <a:gd name="T25" fmla="*/ 6179 h 6370"/>
              <a:gd name="T26" fmla="*/ 1257 w 6698"/>
              <a:gd name="T27" fmla="*/ 5790 h 6370"/>
              <a:gd name="T28" fmla="*/ 1554 w 6698"/>
              <a:gd name="T29" fmla="*/ 4056 h 6370"/>
              <a:gd name="T30" fmla="*/ 295 w 6698"/>
              <a:gd name="T31" fmla="*/ 2828 h 6370"/>
              <a:gd name="T32" fmla="*/ 499 w 6698"/>
              <a:gd name="T33" fmla="*/ 2199 h 6370"/>
              <a:gd name="T34" fmla="*/ 2046 w 6698"/>
              <a:gd name="T35" fmla="*/ 1974 h 6370"/>
              <a:gd name="T36" fmla="*/ 2327 w 6698"/>
              <a:gd name="T37" fmla="*/ 1771 h 6370"/>
              <a:gd name="T38" fmla="*/ 3019 w 6698"/>
              <a:gd name="T39" fmla="*/ 368 h 6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98" h="6370">
                <a:moveTo>
                  <a:pt x="3019" y="368"/>
                </a:moveTo>
                <a:cubicBezTo>
                  <a:pt x="3201" y="0"/>
                  <a:pt x="3498" y="0"/>
                  <a:pt x="3680" y="368"/>
                </a:cubicBezTo>
                <a:lnTo>
                  <a:pt x="4372" y="1771"/>
                </a:lnTo>
                <a:cubicBezTo>
                  <a:pt x="4419" y="1867"/>
                  <a:pt x="4546" y="1959"/>
                  <a:pt x="4652" y="1974"/>
                </a:cubicBezTo>
                <a:lnTo>
                  <a:pt x="6200" y="2199"/>
                </a:lnTo>
                <a:cubicBezTo>
                  <a:pt x="6606" y="2258"/>
                  <a:pt x="6698" y="2541"/>
                  <a:pt x="6404" y="2828"/>
                </a:cubicBezTo>
                <a:lnTo>
                  <a:pt x="5284" y="3919"/>
                </a:lnTo>
                <a:cubicBezTo>
                  <a:pt x="5207" y="3994"/>
                  <a:pt x="5159" y="4143"/>
                  <a:pt x="5177" y="4249"/>
                </a:cubicBezTo>
                <a:lnTo>
                  <a:pt x="5441" y="5790"/>
                </a:lnTo>
                <a:cubicBezTo>
                  <a:pt x="5511" y="6195"/>
                  <a:pt x="5270" y="6370"/>
                  <a:pt x="4907" y="6179"/>
                </a:cubicBezTo>
                <a:lnTo>
                  <a:pt x="3522" y="5451"/>
                </a:lnTo>
                <a:cubicBezTo>
                  <a:pt x="3427" y="5401"/>
                  <a:pt x="3271" y="5401"/>
                  <a:pt x="3176" y="5451"/>
                </a:cubicBezTo>
                <a:lnTo>
                  <a:pt x="1792" y="6179"/>
                </a:lnTo>
                <a:cubicBezTo>
                  <a:pt x="1428" y="6370"/>
                  <a:pt x="1188" y="6195"/>
                  <a:pt x="1257" y="5790"/>
                </a:cubicBezTo>
                <a:lnTo>
                  <a:pt x="1554" y="4056"/>
                </a:lnTo>
                <a:lnTo>
                  <a:pt x="295" y="2828"/>
                </a:lnTo>
                <a:cubicBezTo>
                  <a:pt x="0" y="2541"/>
                  <a:pt x="92" y="2258"/>
                  <a:pt x="499" y="2199"/>
                </a:cubicBezTo>
                <a:lnTo>
                  <a:pt x="2046" y="1974"/>
                </a:lnTo>
                <a:cubicBezTo>
                  <a:pt x="2153" y="1959"/>
                  <a:pt x="2279" y="1867"/>
                  <a:pt x="2327" y="1771"/>
                </a:cubicBezTo>
                <a:lnTo>
                  <a:pt x="3019" y="368"/>
                </a:lnTo>
                <a:close/>
              </a:path>
            </a:pathLst>
          </a:custGeom>
          <a:solidFill>
            <a:srgbClr val="F3C64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0"/>
          <p:cNvSpPr>
            <a:spLocks/>
          </p:cNvSpPr>
          <p:nvPr userDrawn="1"/>
        </p:nvSpPr>
        <p:spPr bwMode="auto">
          <a:xfrm rot="900000">
            <a:off x="8562413" y="4749228"/>
            <a:ext cx="47955" cy="45719"/>
          </a:xfrm>
          <a:custGeom>
            <a:avLst/>
            <a:gdLst>
              <a:gd name="T0" fmla="*/ 3019 w 6698"/>
              <a:gd name="T1" fmla="*/ 368 h 6370"/>
              <a:gd name="T2" fmla="*/ 3680 w 6698"/>
              <a:gd name="T3" fmla="*/ 368 h 6370"/>
              <a:gd name="T4" fmla="*/ 4372 w 6698"/>
              <a:gd name="T5" fmla="*/ 1771 h 6370"/>
              <a:gd name="T6" fmla="*/ 4652 w 6698"/>
              <a:gd name="T7" fmla="*/ 1974 h 6370"/>
              <a:gd name="T8" fmla="*/ 6200 w 6698"/>
              <a:gd name="T9" fmla="*/ 2199 h 6370"/>
              <a:gd name="T10" fmla="*/ 6404 w 6698"/>
              <a:gd name="T11" fmla="*/ 2828 h 6370"/>
              <a:gd name="T12" fmla="*/ 5284 w 6698"/>
              <a:gd name="T13" fmla="*/ 3919 h 6370"/>
              <a:gd name="T14" fmla="*/ 5177 w 6698"/>
              <a:gd name="T15" fmla="*/ 4249 h 6370"/>
              <a:gd name="T16" fmla="*/ 5441 w 6698"/>
              <a:gd name="T17" fmla="*/ 5790 h 6370"/>
              <a:gd name="T18" fmla="*/ 4907 w 6698"/>
              <a:gd name="T19" fmla="*/ 6179 h 6370"/>
              <a:gd name="T20" fmla="*/ 3522 w 6698"/>
              <a:gd name="T21" fmla="*/ 5451 h 6370"/>
              <a:gd name="T22" fmla="*/ 3176 w 6698"/>
              <a:gd name="T23" fmla="*/ 5451 h 6370"/>
              <a:gd name="T24" fmla="*/ 1792 w 6698"/>
              <a:gd name="T25" fmla="*/ 6179 h 6370"/>
              <a:gd name="T26" fmla="*/ 1257 w 6698"/>
              <a:gd name="T27" fmla="*/ 5790 h 6370"/>
              <a:gd name="T28" fmla="*/ 1554 w 6698"/>
              <a:gd name="T29" fmla="*/ 4056 h 6370"/>
              <a:gd name="T30" fmla="*/ 295 w 6698"/>
              <a:gd name="T31" fmla="*/ 2828 h 6370"/>
              <a:gd name="T32" fmla="*/ 499 w 6698"/>
              <a:gd name="T33" fmla="*/ 2199 h 6370"/>
              <a:gd name="T34" fmla="*/ 2046 w 6698"/>
              <a:gd name="T35" fmla="*/ 1974 h 6370"/>
              <a:gd name="T36" fmla="*/ 2327 w 6698"/>
              <a:gd name="T37" fmla="*/ 1771 h 6370"/>
              <a:gd name="T38" fmla="*/ 3019 w 6698"/>
              <a:gd name="T39" fmla="*/ 368 h 6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98" h="6370">
                <a:moveTo>
                  <a:pt x="3019" y="368"/>
                </a:moveTo>
                <a:cubicBezTo>
                  <a:pt x="3201" y="0"/>
                  <a:pt x="3498" y="0"/>
                  <a:pt x="3680" y="368"/>
                </a:cubicBezTo>
                <a:lnTo>
                  <a:pt x="4372" y="1771"/>
                </a:lnTo>
                <a:cubicBezTo>
                  <a:pt x="4419" y="1867"/>
                  <a:pt x="4546" y="1959"/>
                  <a:pt x="4652" y="1974"/>
                </a:cubicBezTo>
                <a:lnTo>
                  <a:pt x="6200" y="2199"/>
                </a:lnTo>
                <a:cubicBezTo>
                  <a:pt x="6606" y="2258"/>
                  <a:pt x="6698" y="2541"/>
                  <a:pt x="6404" y="2828"/>
                </a:cubicBezTo>
                <a:lnTo>
                  <a:pt x="5284" y="3919"/>
                </a:lnTo>
                <a:cubicBezTo>
                  <a:pt x="5207" y="3994"/>
                  <a:pt x="5159" y="4143"/>
                  <a:pt x="5177" y="4249"/>
                </a:cubicBezTo>
                <a:lnTo>
                  <a:pt x="5441" y="5790"/>
                </a:lnTo>
                <a:cubicBezTo>
                  <a:pt x="5511" y="6195"/>
                  <a:pt x="5270" y="6370"/>
                  <a:pt x="4907" y="6179"/>
                </a:cubicBezTo>
                <a:lnTo>
                  <a:pt x="3522" y="5451"/>
                </a:lnTo>
                <a:cubicBezTo>
                  <a:pt x="3427" y="5401"/>
                  <a:pt x="3271" y="5401"/>
                  <a:pt x="3176" y="5451"/>
                </a:cubicBezTo>
                <a:lnTo>
                  <a:pt x="1792" y="6179"/>
                </a:lnTo>
                <a:cubicBezTo>
                  <a:pt x="1428" y="6370"/>
                  <a:pt x="1188" y="6195"/>
                  <a:pt x="1257" y="5790"/>
                </a:cubicBezTo>
                <a:lnTo>
                  <a:pt x="1554" y="4056"/>
                </a:lnTo>
                <a:lnTo>
                  <a:pt x="295" y="2828"/>
                </a:lnTo>
                <a:cubicBezTo>
                  <a:pt x="0" y="2541"/>
                  <a:pt x="92" y="2258"/>
                  <a:pt x="499" y="2199"/>
                </a:cubicBezTo>
                <a:lnTo>
                  <a:pt x="2046" y="1974"/>
                </a:lnTo>
                <a:cubicBezTo>
                  <a:pt x="2153" y="1959"/>
                  <a:pt x="2279" y="1867"/>
                  <a:pt x="2327" y="1771"/>
                </a:cubicBezTo>
                <a:lnTo>
                  <a:pt x="3019" y="368"/>
                </a:lnTo>
                <a:close/>
              </a:path>
            </a:pathLst>
          </a:custGeom>
          <a:solidFill>
            <a:srgbClr val="F3C64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9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TextBox 1993"/>
          <p:cNvSpPr txBox="1"/>
          <p:nvPr userDrawn="1"/>
        </p:nvSpPr>
        <p:spPr>
          <a:xfrm>
            <a:off x="3423288" y="2340918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400" spc="30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  U</a:t>
            </a:r>
            <a:endParaRPr lang="ko-KR" altLang="en-US" sz="2400" spc="300" dirty="0">
              <a:solidFill>
                <a:srgbClr val="F3C64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95" name="Freeform 50"/>
          <p:cNvSpPr>
            <a:spLocks/>
          </p:cNvSpPr>
          <p:nvPr userDrawn="1"/>
        </p:nvSpPr>
        <p:spPr bwMode="auto">
          <a:xfrm rot="900000" flipH="1" flipV="1">
            <a:off x="5088296" y="2480014"/>
            <a:ext cx="236956" cy="225907"/>
          </a:xfrm>
          <a:custGeom>
            <a:avLst/>
            <a:gdLst>
              <a:gd name="T0" fmla="*/ 3019 w 6698"/>
              <a:gd name="T1" fmla="*/ 368 h 6370"/>
              <a:gd name="T2" fmla="*/ 3680 w 6698"/>
              <a:gd name="T3" fmla="*/ 368 h 6370"/>
              <a:gd name="T4" fmla="*/ 4372 w 6698"/>
              <a:gd name="T5" fmla="*/ 1771 h 6370"/>
              <a:gd name="T6" fmla="*/ 4652 w 6698"/>
              <a:gd name="T7" fmla="*/ 1974 h 6370"/>
              <a:gd name="T8" fmla="*/ 6200 w 6698"/>
              <a:gd name="T9" fmla="*/ 2199 h 6370"/>
              <a:gd name="T10" fmla="*/ 6404 w 6698"/>
              <a:gd name="T11" fmla="*/ 2828 h 6370"/>
              <a:gd name="T12" fmla="*/ 5284 w 6698"/>
              <a:gd name="T13" fmla="*/ 3919 h 6370"/>
              <a:gd name="T14" fmla="*/ 5177 w 6698"/>
              <a:gd name="T15" fmla="*/ 4249 h 6370"/>
              <a:gd name="T16" fmla="*/ 5441 w 6698"/>
              <a:gd name="T17" fmla="*/ 5790 h 6370"/>
              <a:gd name="T18" fmla="*/ 4907 w 6698"/>
              <a:gd name="T19" fmla="*/ 6179 h 6370"/>
              <a:gd name="T20" fmla="*/ 3522 w 6698"/>
              <a:gd name="T21" fmla="*/ 5451 h 6370"/>
              <a:gd name="T22" fmla="*/ 3176 w 6698"/>
              <a:gd name="T23" fmla="*/ 5451 h 6370"/>
              <a:gd name="T24" fmla="*/ 1792 w 6698"/>
              <a:gd name="T25" fmla="*/ 6179 h 6370"/>
              <a:gd name="T26" fmla="*/ 1257 w 6698"/>
              <a:gd name="T27" fmla="*/ 5790 h 6370"/>
              <a:gd name="T28" fmla="*/ 1554 w 6698"/>
              <a:gd name="T29" fmla="*/ 4056 h 6370"/>
              <a:gd name="T30" fmla="*/ 295 w 6698"/>
              <a:gd name="T31" fmla="*/ 2828 h 6370"/>
              <a:gd name="T32" fmla="*/ 499 w 6698"/>
              <a:gd name="T33" fmla="*/ 2199 h 6370"/>
              <a:gd name="T34" fmla="*/ 2046 w 6698"/>
              <a:gd name="T35" fmla="*/ 1974 h 6370"/>
              <a:gd name="T36" fmla="*/ 2327 w 6698"/>
              <a:gd name="T37" fmla="*/ 1771 h 6370"/>
              <a:gd name="T38" fmla="*/ 3019 w 6698"/>
              <a:gd name="T39" fmla="*/ 368 h 6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98" h="6370">
                <a:moveTo>
                  <a:pt x="3019" y="368"/>
                </a:moveTo>
                <a:cubicBezTo>
                  <a:pt x="3201" y="0"/>
                  <a:pt x="3498" y="0"/>
                  <a:pt x="3680" y="368"/>
                </a:cubicBezTo>
                <a:lnTo>
                  <a:pt x="4372" y="1771"/>
                </a:lnTo>
                <a:cubicBezTo>
                  <a:pt x="4419" y="1867"/>
                  <a:pt x="4546" y="1959"/>
                  <a:pt x="4652" y="1974"/>
                </a:cubicBezTo>
                <a:lnTo>
                  <a:pt x="6200" y="2199"/>
                </a:lnTo>
                <a:cubicBezTo>
                  <a:pt x="6606" y="2258"/>
                  <a:pt x="6698" y="2541"/>
                  <a:pt x="6404" y="2828"/>
                </a:cubicBezTo>
                <a:lnTo>
                  <a:pt x="5284" y="3919"/>
                </a:lnTo>
                <a:cubicBezTo>
                  <a:pt x="5207" y="3994"/>
                  <a:pt x="5159" y="4143"/>
                  <a:pt x="5177" y="4249"/>
                </a:cubicBezTo>
                <a:lnTo>
                  <a:pt x="5441" y="5790"/>
                </a:lnTo>
                <a:cubicBezTo>
                  <a:pt x="5511" y="6195"/>
                  <a:pt x="5270" y="6370"/>
                  <a:pt x="4907" y="6179"/>
                </a:cubicBezTo>
                <a:lnTo>
                  <a:pt x="3522" y="5451"/>
                </a:lnTo>
                <a:cubicBezTo>
                  <a:pt x="3427" y="5401"/>
                  <a:pt x="3271" y="5401"/>
                  <a:pt x="3176" y="5451"/>
                </a:cubicBezTo>
                <a:lnTo>
                  <a:pt x="1792" y="6179"/>
                </a:lnTo>
                <a:cubicBezTo>
                  <a:pt x="1428" y="6370"/>
                  <a:pt x="1188" y="6195"/>
                  <a:pt x="1257" y="5790"/>
                </a:cubicBezTo>
                <a:lnTo>
                  <a:pt x="1554" y="4056"/>
                </a:lnTo>
                <a:lnTo>
                  <a:pt x="295" y="2828"/>
                </a:lnTo>
                <a:cubicBezTo>
                  <a:pt x="0" y="2541"/>
                  <a:pt x="92" y="2258"/>
                  <a:pt x="499" y="2199"/>
                </a:cubicBezTo>
                <a:lnTo>
                  <a:pt x="2046" y="1974"/>
                </a:lnTo>
                <a:cubicBezTo>
                  <a:pt x="2153" y="1959"/>
                  <a:pt x="2279" y="1867"/>
                  <a:pt x="2327" y="1771"/>
                </a:cubicBezTo>
                <a:lnTo>
                  <a:pt x="3019" y="368"/>
                </a:lnTo>
                <a:close/>
              </a:path>
            </a:pathLst>
          </a:custGeom>
          <a:solidFill>
            <a:srgbClr val="F3C64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96" name="Freeform 8"/>
          <p:cNvSpPr>
            <a:spLocks/>
          </p:cNvSpPr>
          <p:nvPr userDrawn="1"/>
        </p:nvSpPr>
        <p:spPr bwMode="auto">
          <a:xfrm flipH="1">
            <a:off x="8518962" y="4642838"/>
            <a:ext cx="465956" cy="426232"/>
          </a:xfrm>
          <a:custGeom>
            <a:avLst/>
            <a:gdLst>
              <a:gd name="T0" fmla="*/ 4084 w 6917"/>
              <a:gd name="T1" fmla="*/ 1621 h 6306"/>
              <a:gd name="T2" fmla="*/ 3949 w 6917"/>
              <a:gd name="T3" fmla="*/ 1400 h 6306"/>
              <a:gd name="T4" fmla="*/ 3750 w 6917"/>
              <a:gd name="T5" fmla="*/ 711 h 6306"/>
              <a:gd name="T6" fmla="*/ 3712 w 6917"/>
              <a:gd name="T7" fmla="*/ 719 h 6306"/>
              <a:gd name="T8" fmla="*/ 3516 w 6917"/>
              <a:gd name="T9" fmla="*/ 1400 h 6306"/>
              <a:gd name="T10" fmla="*/ 3381 w 6917"/>
              <a:gd name="T11" fmla="*/ 1621 h 6306"/>
              <a:gd name="T12" fmla="*/ 3266 w 6917"/>
              <a:gd name="T13" fmla="*/ 1966 h 6306"/>
              <a:gd name="T14" fmla="*/ 3117 w 6917"/>
              <a:gd name="T15" fmla="*/ 5202 h 6306"/>
              <a:gd name="T16" fmla="*/ 3006 w 6917"/>
              <a:gd name="T17" fmla="*/ 5797 h 6306"/>
              <a:gd name="T18" fmla="*/ 2637 w 6917"/>
              <a:gd name="T19" fmla="*/ 6306 h 6306"/>
              <a:gd name="T20" fmla="*/ 2247 w 6917"/>
              <a:gd name="T21" fmla="*/ 4100 h 6306"/>
              <a:gd name="T22" fmla="*/ 1946 w 6917"/>
              <a:gd name="T23" fmla="*/ 3738 h 6306"/>
              <a:gd name="T24" fmla="*/ 1752 w 6917"/>
              <a:gd name="T25" fmla="*/ 4100 h 6306"/>
              <a:gd name="T26" fmla="*/ 1258 w 6917"/>
              <a:gd name="T27" fmla="*/ 6306 h 6306"/>
              <a:gd name="T28" fmla="*/ 1084 w 6917"/>
              <a:gd name="T29" fmla="*/ 3289 h 6306"/>
              <a:gd name="T30" fmla="*/ 538 w 6917"/>
              <a:gd name="T31" fmla="*/ 2654 h 6306"/>
              <a:gd name="T32" fmla="*/ 261 w 6917"/>
              <a:gd name="T33" fmla="*/ 2424 h 6306"/>
              <a:gd name="T34" fmla="*/ 113 w 6917"/>
              <a:gd name="T35" fmla="*/ 2654 h 6306"/>
              <a:gd name="T36" fmla="*/ 0 w 6917"/>
              <a:gd name="T37" fmla="*/ 6249 h 6306"/>
              <a:gd name="T38" fmla="*/ 148 w 6917"/>
              <a:gd name="T39" fmla="*/ 2540 h 6306"/>
              <a:gd name="T40" fmla="*/ 651 w 6917"/>
              <a:gd name="T41" fmla="*/ 2310 h 6306"/>
              <a:gd name="T42" fmla="*/ 1198 w 6917"/>
              <a:gd name="T43" fmla="*/ 2540 h 6306"/>
              <a:gd name="T44" fmla="*/ 1372 w 6917"/>
              <a:gd name="T45" fmla="*/ 3176 h 6306"/>
              <a:gd name="T46" fmla="*/ 1638 w 6917"/>
              <a:gd name="T47" fmla="*/ 6192 h 6306"/>
              <a:gd name="T48" fmla="*/ 1833 w 6917"/>
              <a:gd name="T49" fmla="*/ 3986 h 6306"/>
              <a:gd name="T50" fmla="*/ 2361 w 6917"/>
              <a:gd name="T51" fmla="*/ 3625 h 6306"/>
              <a:gd name="T52" fmla="*/ 2750 w 6917"/>
              <a:gd name="T53" fmla="*/ 3986 h 6306"/>
              <a:gd name="T54" fmla="*/ 2893 w 6917"/>
              <a:gd name="T55" fmla="*/ 6192 h 6306"/>
              <a:gd name="T56" fmla="*/ 3004 w 6917"/>
              <a:gd name="T57" fmla="*/ 5684 h 6306"/>
              <a:gd name="T58" fmla="*/ 3152 w 6917"/>
              <a:gd name="T59" fmla="*/ 5088 h 6306"/>
              <a:gd name="T60" fmla="*/ 3267 w 6917"/>
              <a:gd name="T61" fmla="*/ 1853 h 6306"/>
              <a:gd name="T62" fmla="*/ 3403 w 6917"/>
              <a:gd name="T63" fmla="*/ 1508 h 6306"/>
              <a:gd name="T64" fmla="*/ 3522 w 6917"/>
              <a:gd name="T65" fmla="*/ 1287 h 6306"/>
              <a:gd name="T66" fmla="*/ 3599 w 6917"/>
              <a:gd name="T67" fmla="*/ 597 h 6306"/>
              <a:gd name="T68" fmla="*/ 3669 w 6917"/>
              <a:gd name="T69" fmla="*/ 0 h 6306"/>
              <a:gd name="T70" fmla="*/ 3803 w 6917"/>
              <a:gd name="T71" fmla="*/ 597 h 6306"/>
              <a:gd name="T72" fmla="*/ 3866 w 6917"/>
              <a:gd name="T73" fmla="*/ 717 h 6306"/>
              <a:gd name="T74" fmla="*/ 4062 w 6917"/>
              <a:gd name="T75" fmla="*/ 1287 h 6306"/>
              <a:gd name="T76" fmla="*/ 4197 w 6917"/>
              <a:gd name="T77" fmla="*/ 1508 h 6306"/>
              <a:gd name="T78" fmla="*/ 4312 w 6917"/>
              <a:gd name="T79" fmla="*/ 1853 h 6306"/>
              <a:gd name="T80" fmla="*/ 4461 w 6917"/>
              <a:gd name="T81" fmla="*/ 5088 h 6306"/>
              <a:gd name="T82" fmla="*/ 4571 w 6917"/>
              <a:gd name="T83" fmla="*/ 5684 h 6306"/>
              <a:gd name="T84" fmla="*/ 4635 w 6917"/>
              <a:gd name="T85" fmla="*/ 6192 h 6306"/>
              <a:gd name="T86" fmla="*/ 4789 w 6917"/>
              <a:gd name="T87" fmla="*/ 3745 h 6306"/>
              <a:gd name="T88" fmla="*/ 5506 w 6917"/>
              <a:gd name="T89" fmla="*/ 3426 h 6306"/>
              <a:gd name="T90" fmla="*/ 6149 w 6917"/>
              <a:gd name="T91" fmla="*/ 3745 h 6306"/>
              <a:gd name="T92" fmla="*/ 6917 w 6917"/>
              <a:gd name="T93" fmla="*/ 4315 h 6306"/>
              <a:gd name="T94" fmla="*/ 6804 w 6917"/>
              <a:gd name="T95" fmla="*/ 6246 h 6306"/>
              <a:gd name="T96" fmla="*/ 6035 w 6917"/>
              <a:gd name="T97" fmla="*/ 4429 h 6306"/>
              <a:gd name="T98" fmla="*/ 5393 w 6917"/>
              <a:gd name="T99" fmla="*/ 3858 h 6306"/>
              <a:gd name="T100" fmla="*/ 4902 w 6917"/>
              <a:gd name="T101" fmla="*/ 3539 h 6306"/>
              <a:gd name="T102" fmla="*/ 4749 w 6917"/>
              <a:gd name="T103" fmla="*/ 3858 h 6306"/>
              <a:gd name="T104" fmla="*/ 4458 w 6917"/>
              <a:gd name="T105" fmla="*/ 6306 h 6306"/>
              <a:gd name="T106" fmla="*/ 4347 w 6917"/>
              <a:gd name="T107" fmla="*/ 5797 h 6306"/>
              <a:gd name="T108" fmla="*/ 4198 w 6917"/>
              <a:gd name="T109" fmla="*/ 5202 h 6306"/>
              <a:gd name="T110" fmla="*/ 4084 w 6917"/>
              <a:gd name="T111" fmla="*/ 1966 h 6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917" h="6306">
                <a:moveTo>
                  <a:pt x="4084" y="1966"/>
                </a:moveTo>
                <a:lnTo>
                  <a:pt x="4084" y="1621"/>
                </a:lnTo>
                <a:lnTo>
                  <a:pt x="3949" y="1621"/>
                </a:lnTo>
                <a:lnTo>
                  <a:pt x="3949" y="1400"/>
                </a:lnTo>
                <a:lnTo>
                  <a:pt x="3843" y="1400"/>
                </a:lnTo>
                <a:lnTo>
                  <a:pt x="3750" y="711"/>
                </a:lnTo>
                <a:lnTo>
                  <a:pt x="3712" y="711"/>
                </a:lnTo>
                <a:lnTo>
                  <a:pt x="3712" y="719"/>
                </a:lnTo>
                <a:lnTo>
                  <a:pt x="3621" y="1400"/>
                </a:lnTo>
                <a:lnTo>
                  <a:pt x="3516" y="1400"/>
                </a:lnTo>
                <a:lnTo>
                  <a:pt x="3516" y="1621"/>
                </a:lnTo>
                <a:lnTo>
                  <a:pt x="3381" y="1621"/>
                </a:lnTo>
                <a:lnTo>
                  <a:pt x="3381" y="1966"/>
                </a:lnTo>
                <a:lnTo>
                  <a:pt x="3266" y="1966"/>
                </a:lnTo>
                <a:lnTo>
                  <a:pt x="3266" y="5202"/>
                </a:lnTo>
                <a:lnTo>
                  <a:pt x="3117" y="5202"/>
                </a:lnTo>
                <a:lnTo>
                  <a:pt x="3117" y="5797"/>
                </a:lnTo>
                <a:lnTo>
                  <a:pt x="3006" y="5797"/>
                </a:lnTo>
                <a:lnTo>
                  <a:pt x="3006" y="6306"/>
                </a:lnTo>
                <a:lnTo>
                  <a:pt x="2637" y="6306"/>
                </a:lnTo>
                <a:lnTo>
                  <a:pt x="2637" y="4100"/>
                </a:lnTo>
                <a:lnTo>
                  <a:pt x="2247" y="4100"/>
                </a:lnTo>
                <a:lnTo>
                  <a:pt x="2247" y="3738"/>
                </a:lnTo>
                <a:lnTo>
                  <a:pt x="1946" y="3738"/>
                </a:lnTo>
                <a:lnTo>
                  <a:pt x="1946" y="4100"/>
                </a:lnTo>
                <a:lnTo>
                  <a:pt x="1752" y="4100"/>
                </a:lnTo>
                <a:lnTo>
                  <a:pt x="1752" y="6306"/>
                </a:lnTo>
                <a:lnTo>
                  <a:pt x="1258" y="6306"/>
                </a:lnTo>
                <a:lnTo>
                  <a:pt x="1258" y="3289"/>
                </a:lnTo>
                <a:lnTo>
                  <a:pt x="1084" y="3289"/>
                </a:lnTo>
                <a:lnTo>
                  <a:pt x="1084" y="2654"/>
                </a:lnTo>
                <a:lnTo>
                  <a:pt x="538" y="2654"/>
                </a:lnTo>
                <a:lnTo>
                  <a:pt x="538" y="2424"/>
                </a:lnTo>
                <a:lnTo>
                  <a:pt x="261" y="2424"/>
                </a:lnTo>
                <a:lnTo>
                  <a:pt x="261" y="2654"/>
                </a:lnTo>
                <a:lnTo>
                  <a:pt x="113" y="2654"/>
                </a:lnTo>
                <a:lnTo>
                  <a:pt x="113" y="6249"/>
                </a:lnTo>
                <a:lnTo>
                  <a:pt x="0" y="6249"/>
                </a:lnTo>
                <a:lnTo>
                  <a:pt x="0" y="2540"/>
                </a:lnTo>
                <a:lnTo>
                  <a:pt x="148" y="2540"/>
                </a:lnTo>
                <a:lnTo>
                  <a:pt x="148" y="2310"/>
                </a:lnTo>
                <a:lnTo>
                  <a:pt x="651" y="2310"/>
                </a:lnTo>
                <a:lnTo>
                  <a:pt x="651" y="2540"/>
                </a:lnTo>
                <a:lnTo>
                  <a:pt x="1198" y="2540"/>
                </a:lnTo>
                <a:lnTo>
                  <a:pt x="1198" y="3176"/>
                </a:lnTo>
                <a:lnTo>
                  <a:pt x="1372" y="3176"/>
                </a:lnTo>
                <a:lnTo>
                  <a:pt x="1372" y="6192"/>
                </a:lnTo>
                <a:lnTo>
                  <a:pt x="1638" y="6192"/>
                </a:lnTo>
                <a:lnTo>
                  <a:pt x="1638" y="3986"/>
                </a:lnTo>
                <a:lnTo>
                  <a:pt x="1833" y="3986"/>
                </a:lnTo>
                <a:lnTo>
                  <a:pt x="1833" y="3625"/>
                </a:lnTo>
                <a:lnTo>
                  <a:pt x="2361" y="3625"/>
                </a:lnTo>
                <a:lnTo>
                  <a:pt x="2361" y="3986"/>
                </a:lnTo>
                <a:lnTo>
                  <a:pt x="2750" y="3986"/>
                </a:lnTo>
                <a:lnTo>
                  <a:pt x="2750" y="6192"/>
                </a:lnTo>
                <a:lnTo>
                  <a:pt x="2893" y="6192"/>
                </a:lnTo>
                <a:lnTo>
                  <a:pt x="2893" y="5684"/>
                </a:lnTo>
                <a:lnTo>
                  <a:pt x="3004" y="5684"/>
                </a:lnTo>
                <a:lnTo>
                  <a:pt x="3004" y="5088"/>
                </a:lnTo>
                <a:lnTo>
                  <a:pt x="3152" y="5088"/>
                </a:lnTo>
                <a:lnTo>
                  <a:pt x="3152" y="1853"/>
                </a:lnTo>
                <a:lnTo>
                  <a:pt x="3267" y="1853"/>
                </a:lnTo>
                <a:lnTo>
                  <a:pt x="3267" y="1508"/>
                </a:lnTo>
                <a:lnTo>
                  <a:pt x="3403" y="1508"/>
                </a:lnTo>
                <a:lnTo>
                  <a:pt x="3403" y="1287"/>
                </a:lnTo>
                <a:lnTo>
                  <a:pt x="3522" y="1287"/>
                </a:lnTo>
                <a:lnTo>
                  <a:pt x="3599" y="712"/>
                </a:lnTo>
                <a:lnTo>
                  <a:pt x="3599" y="597"/>
                </a:lnTo>
                <a:lnTo>
                  <a:pt x="3662" y="597"/>
                </a:lnTo>
                <a:lnTo>
                  <a:pt x="3669" y="0"/>
                </a:lnTo>
                <a:lnTo>
                  <a:pt x="3795" y="0"/>
                </a:lnTo>
                <a:lnTo>
                  <a:pt x="3803" y="597"/>
                </a:lnTo>
                <a:lnTo>
                  <a:pt x="3866" y="597"/>
                </a:lnTo>
                <a:lnTo>
                  <a:pt x="3866" y="717"/>
                </a:lnTo>
                <a:lnTo>
                  <a:pt x="3942" y="1287"/>
                </a:lnTo>
                <a:lnTo>
                  <a:pt x="4062" y="1287"/>
                </a:lnTo>
                <a:lnTo>
                  <a:pt x="4062" y="1508"/>
                </a:lnTo>
                <a:lnTo>
                  <a:pt x="4197" y="1508"/>
                </a:lnTo>
                <a:lnTo>
                  <a:pt x="4197" y="1853"/>
                </a:lnTo>
                <a:lnTo>
                  <a:pt x="4312" y="1853"/>
                </a:lnTo>
                <a:lnTo>
                  <a:pt x="4312" y="5088"/>
                </a:lnTo>
                <a:lnTo>
                  <a:pt x="4461" y="5088"/>
                </a:lnTo>
                <a:lnTo>
                  <a:pt x="4461" y="5684"/>
                </a:lnTo>
                <a:lnTo>
                  <a:pt x="4571" y="5684"/>
                </a:lnTo>
                <a:lnTo>
                  <a:pt x="4571" y="6192"/>
                </a:lnTo>
                <a:lnTo>
                  <a:pt x="4635" y="6192"/>
                </a:lnTo>
                <a:lnTo>
                  <a:pt x="4635" y="3745"/>
                </a:lnTo>
                <a:lnTo>
                  <a:pt x="4789" y="3745"/>
                </a:lnTo>
                <a:lnTo>
                  <a:pt x="4789" y="3426"/>
                </a:lnTo>
                <a:lnTo>
                  <a:pt x="5506" y="3426"/>
                </a:lnTo>
                <a:lnTo>
                  <a:pt x="5506" y="3745"/>
                </a:lnTo>
                <a:lnTo>
                  <a:pt x="6149" y="3745"/>
                </a:lnTo>
                <a:lnTo>
                  <a:pt x="6149" y="4315"/>
                </a:lnTo>
                <a:lnTo>
                  <a:pt x="6917" y="4315"/>
                </a:lnTo>
                <a:lnTo>
                  <a:pt x="6917" y="6246"/>
                </a:lnTo>
                <a:lnTo>
                  <a:pt x="6804" y="6246"/>
                </a:lnTo>
                <a:lnTo>
                  <a:pt x="6804" y="4429"/>
                </a:lnTo>
                <a:lnTo>
                  <a:pt x="6035" y="4429"/>
                </a:lnTo>
                <a:lnTo>
                  <a:pt x="6035" y="3858"/>
                </a:lnTo>
                <a:lnTo>
                  <a:pt x="5393" y="3858"/>
                </a:lnTo>
                <a:lnTo>
                  <a:pt x="5393" y="3539"/>
                </a:lnTo>
                <a:lnTo>
                  <a:pt x="4902" y="3539"/>
                </a:lnTo>
                <a:lnTo>
                  <a:pt x="4902" y="3858"/>
                </a:lnTo>
                <a:lnTo>
                  <a:pt x="4749" y="3858"/>
                </a:lnTo>
                <a:lnTo>
                  <a:pt x="4749" y="6306"/>
                </a:lnTo>
                <a:lnTo>
                  <a:pt x="4458" y="6306"/>
                </a:lnTo>
                <a:lnTo>
                  <a:pt x="4458" y="5797"/>
                </a:lnTo>
                <a:lnTo>
                  <a:pt x="4347" y="5797"/>
                </a:lnTo>
                <a:lnTo>
                  <a:pt x="4347" y="5202"/>
                </a:lnTo>
                <a:lnTo>
                  <a:pt x="4198" y="5202"/>
                </a:lnTo>
                <a:lnTo>
                  <a:pt x="4198" y="1966"/>
                </a:lnTo>
                <a:lnTo>
                  <a:pt x="4084" y="1966"/>
                </a:lnTo>
                <a:close/>
              </a:path>
            </a:pathLst>
          </a:custGeom>
          <a:solidFill>
            <a:srgbClr val="A8A8A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997" name="직선 연결선 1996"/>
          <p:cNvCxnSpPr/>
          <p:nvPr userDrawn="1"/>
        </p:nvCxnSpPr>
        <p:spPr>
          <a:xfrm flipH="1">
            <a:off x="159082" y="5064308"/>
            <a:ext cx="8366794" cy="0"/>
          </a:xfrm>
          <a:prstGeom prst="line">
            <a:avLst/>
          </a:prstGeom>
          <a:ln w="6350"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7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1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sdafsad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B402-2C1B-488F-B4EE-5CA298E61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Freeform 50"/>
          <p:cNvSpPr>
            <a:spLocks/>
          </p:cNvSpPr>
          <p:nvPr/>
        </p:nvSpPr>
        <p:spPr bwMode="auto">
          <a:xfrm rot="900000">
            <a:off x="3607957" y="2051151"/>
            <a:ext cx="289967" cy="304095"/>
          </a:xfrm>
          <a:custGeom>
            <a:avLst/>
            <a:gdLst>
              <a:gd name="T0" fmla="*/ 3019 w 6698"/>
              <a:gd name="T1" fmla="*/ 368 h 6370"/>
              <a:gd name="T2" fmla="*/ 3680 w 6698"/>
              <a:gd name="T3" fmla="*/ 368 h 6370"/>
              <a:gd name="T4" fmla="*/ 4372 w 6698"/>
              <a:gd name="T5" fmla="*/ 1771 h 6370"/>
              <a:gd name="T6" fmla="*/ 4652 w 6698"/>
              <a:gd name="T7" fmla="*/ 1974 h 6370"/>
              <a:gd name="T8" fmla="*/ 6200 w 6698"/>
              <a:gd name="T9" fmla="*/ 2199 h 6370"/>
              <a:gd name="T10" fmla="*/ 6404 w 6698"/>
              <a:gd name="T11" fmla="*/ 2828 h 6370"/>
              <a:gd name="T12" fmla="*/ 5284 w 6698"/>
              <a:gd name="T13" fmla="*/ 3919 h 6370"/>
              <a:gd name="T14" fmla="*/ 5177 w 6698"/>
              <a:gd name="T15" fmla="*/ 4249 h 6370"/>
              <a:gd name="T16" fmla="*/ 5441 w 6698"/>
              <a:gd name="T17" fmla="*/ 5790 h 6370"/>
              <a:gd name="T18" fmla="*/ 4907 w 6698"/>
              <a:gd name="T19" fmla="*/ 6179 h 6370"/>
              <a:gd name="T20" fmla="*/ 3522 w 6698"/>
              <a:gd name="T21" fmla="*/ 5451 h 6370"/>
              <a:gd name="T22" fmla="*/ 3176 w 6698"/>
              <a:gd name="T23" fmla="*/ 5451 h 6370"/>
              <a:gd name="T24" fmla="*/ 1792 w 6698"/>
              <a:gd name="T25" fmla="*/ 6179 h 6370"/>
              <a:gd name="T26" fmla="*/ 1257 w 6698"/>
              <a:gd name="T27" fmla="*/ 5790 h 6370"/>
              <a:gd name="T28" fmla="*/ 1554 w 6698"/>
              <a:gd name="T29" fmla="*/ 4056 h 6370"/>
              <a:gd name="T30" fmla="*/ 295 w 6698"/>
              <a:gd name="T31" fmla="*/ 2828 h 6370"/>
              <a:gd name="T32" fmla="*/ 499 w 6698"/>
              <a:gd name="T33" fmla="*/ 2199 h 6370"/>
              <a:gd name="T34" fmla="*/ 2046 w 6698"/>
              <a:gd name="T35" fmla="*/ 1974 h 6370"/>
              <a:gd name="T36" fmla="*/ 2327 w 6698"/>
              <a:gd name="T37" fmla="*/ 1771 h 6370"/>
              <a:gd name="T38" fmla="*/ 3019 w 6698"/>
              <a:gd name="T39" fmla="*/ 368 h 6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98" h="6370">
                <a:moveTo>
                  <a:pt x="3019" y="368"/>
                </a:moveTo>
                <a:cubicBezTo>
                  <a:pt x="3201" y="0"/>
                  <a:pt x="3498" y="0"/>
                  <a:pt x="3680" y="368"/>
                </a:cubicBezTo>
                <a:lnTo>
                  <a:pt x="4372" y="1771"/>
                </a:lnTo>
                <a:cubicBezTo>
                  <a:pt x="4419" y="1867"/>
                  <a:pt x="4546" y="1959"/>
                  <a:pt x="4652" y="1974"/>
                </a:cubicBezTo>
                <a:lnTo>
                  <a:pt x="6200" y="2199"/>
                </a:lnTo>
                <a:cubicBezTo>
                  <a:pt x="6606" y="2258"/>
                  <a:pt x="6698" y="2541"/>
                  <a:pt x="6404" y="2828"/>
                </a:cubicBezTo>
                <a:lnTo>
                  <a:pt x="5284" y="3919"/>
                </a:lnTo>
                <a:cubicBezTo>
                  <a:pt x="5207" y="3994"/>
                  <a:pt x="5159" y="4143"/>
                  <a:pt x="5177" y="4249"/>
                </a:cubicBezTo>
                <a:lnTo>
                  <a:pt x="5441" y="5790"/>
                </a:lnTo>
                <a:cubicBezTo>
                  <a:pt x="5511" y="6195"/>
                  <a:pt x="5270" y="6370"/>
                  <a:pt x="4907" y="6179"/>
                </a:cubicBezTo>
                <a:lnTo>
                  <a:pt x="3522" y="5451"/>
                </a:lnTo>
                <a:cubicBezTo>
                  <a:pt x="3427" y="5401"/>
                  <a:pt x="3271" y="5401"/>
                  <a:pt x="3176" y="5451"/>
                </a:cubicBezTo>
                <a:lnTo>
                  <a:pt x="1792" y="6179"/>
                </a:lnTo>
                <a:cubicBezTo>
                  <a:pt x="1428" y="6370"/>
                  <a:pt x="1188" y="6195"/>
                  <a:pt x="1257" y="5790"/>
                </a:cubicBezTo>
                <a:lnTo>
                  <a:pt x="1554" y="4056"/>
                </a:lnTo>
                <a:lnTo>
                  <a:pt x="295" y="2828"/>
                </a:lnTo>
                <a:cubicBezTo>
                  <a:pt x="0" y="2541"/>
                  <a:pt x="92" y="2258"/>
                  <a:pt x="499" y="2199"/>
                </a:cubicBezTo>
                <a:lnTo>
                  <a:pt x="2046" y="1974"/>
                </a:lnTo>
                <a:cubicBezTo>
                  <a:pt x="2153" y="1959"/>
                  <a:pt x="2279" y="1867"/>
                  <a:pt x="2327" y="1771"/>
                </a:cubicBezTo>
                <a:lnTo>
                  <a:pt x="3019" y="368"/>
                </a:lnTo>
                <a:close/>
              </a:path>
            </a:pathLst>
          </a:custGeom>
          <a:solidFill>
            <a:srgbClr val="F3C64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87" name="TextBox 1086"/>
          <p:cNvSpPr txBox="1"/>
          <p:nvPr/>
        </p:nvSpPr>
        <p:spPr>
          <a:xfrm>
            <a:off x="3771941" y="215163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8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 E T R I S</a:t>
            </a:r>
          </a:p>
          <a:p>
            <a:endParaRPr lang="ko-KR" altLang="en-US" sz="2800" spc="-150" dirty="0">
              <a:solidFill>
                <a:srgbClr val="F3C64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89618" y="2489871"/>
            <a:ext cx="1574470" cy="4739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2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 R O J E C T</a:t>
            </a:r>
            <a:endParaRPr lang="ko-KR" altLang="en-US" sz="2200" spc="-150" dirty="0">
              <a:solidFill>
                <a:srgbClr val="A8A8A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Freeform 50"/>
          <p:cNvSpPr>
            <a:spLocks/>
          </p:cNvSpPr>
          <p:nvPr/>
        </p:nvSpPr>
        <p:spPr bwMode="auto">
          <a:xfrm rot="19800000">
            <a:off x="5248317" y="2754910"/>
            <a:ext cx="202598" cy="212471"/>
          </a:xfrm>
          <a:custGeom>
            <a:avLst/>
            <a:gdLst>
              <a:gd name="T0" fmla="*/ 3019 w 6698"/>
              <a:gd name="T1" fmla="*/ 368 h 6370"/>
              <a:gd name="T2" fmla="*/ 3680 w 6698"/>
              <a:gd name="T3" fmla="*/ 368 h 6370"/>
              <a:gd name="T4" fmla="*/ 4372 w 6698"/>
              <a:gd name="T5" fmla="*/ 1771 h 6370"/>
              <a:gd name="T6" fmla="*/ 4652 w 6698"/>
              <a:gd name="T7" fmla="*/ 1974 h 6370"/>
              <a:gd name="T8" fmla="*/ 6200 w 6698"/>
              <a:gd name="T9" fmla="*/ 2199 h 6370"/>
              <a:gd name="T10" fmla="*/ 6404 w 6698"/>
              <a:gd name="T11" fmla="*/ 2828 h 6370"/>
              <a:gd name="T12" fmla="*/ 5284 w 6698"/>
              <a:gd name="T13" fmla="*/ 3919 h 6370"/>
              <a:gd name="T14" fmla="*/ 5177 w 6698"/>
              <a:gd name="T15" fmla="*/ 4249 h 6370"/>
              <a:gd name="T16" fmla="*/ 5441 w 6698"/>
              <a:gd name="T17" fmla="*/ 5790 h 6370"/>
              <a:gd name="T18" fmla="*/ 4907 w 6698"/>
              <a:gd name="T19" fmla="*/ 6179 h 6370"/>
              <a:gd name="T20" fmla="*/ 3522 w 6698"/>
              <a:gd name="T21" fmla="*/ 5451 h 6370"/>
              <a:gd name="T22" fmla="*/ 3176 w 6698"/>
              <a:gd name="T23" fmla="*/ 5451 h 6370"/>
              <a:gd name="T24" fmla="*/ 1792 w 6698"/>
              <a:gd name="T25" fmla="*/ 6179 h 6370"/>
              <a:gd name="T26" fmla="*/ 1257 w 6698"/>
              <a:gd name="T27" fmla="*/ 5790 h 6370"/>
              <a:gd name="T28" fmla="*/ 1554 w 6698"/>
              <a:gd name="T29" fmla="*/ 4056 h 6370"/>
              <a:gd name="T30" fmla="*/ 295 w 6698"/>
              <a:gd name="T31" fmla="*/ 2828 h 6370"/>
              <a:gd name="T32" fmla="*/ 499 w 6698"/>
              <a:gd name="T33" fmla="*/ 2199 h 6370"/>
              <a:gd name="T34" fmla="*/ 2046 w 6698"/>
              <a:gd name="T35" fmla="*/ 1974 h 6370"/>
              <a:gd name="T36" fmla="*/ 2327 w 6698"/>
              <a:gd name="T37" fmla="*/ 1771 h 6370"/>
              <a:gd name="T38" fmla="*/ 3019 w 6698"/>
              <a:gd name="T39" fmla="*/ 368 h 6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98" h="6370">
                <a:moveTo>
                  <a:pt x="3019" y="368"/>
                </a:moveTo>
                <a:cubicBezTo>
                  <a:pt x="3201" y="0"/>
                  <a:pt x="3498" y="0"/>
                  <a:pt x="3680" y="368"/>
                </a:cubicBezTo>
                <a:lnTo>
                  <a:pt x="4372" y="1771"/>
                </a:lnTo>
                <a:cubicBezTo>
                  <a:pt x="4419" y="1867"/>
                  <a:pt x="4546" y="1959"/>
                  <a:pt x="4652" y="1974"/>
                </a:cubicBezTo>
                <a:lnTo>
                  <a:pt x="6200" y="2199"/>
                </a:lnTo>
                <a:cubicBezTo>
                  <a:pt x="6606" y="2258"/>
                  <a:pt x="6698" y="2541"/>
                  <a:pt x="6404" y="2828"/>
                </a:cubicBezTo>
                <a:lnTo>
                  <a:pt x="5284" y="3919"/>
                </a:lnTo>
                <a:cubicBezTo>
                  <a:pt x="5207" y="3994"/>
                  <a:pt x="5159" y="4143"/>
                  <a:pt x="5177" y="4249"/>
                </a:cubicBezTo>
                <a:lnTo>
                  <a:pt x="5441" y="5790"/>
                </a:lnTo>
                <a:cubicBezTo>
                  <a:pt x="5511" y="6195"/>
                  <a:pt x="5270" y="6370"/>
                  <a:pt x="4907" y="6179"/>
                </a:cubicBezTo>
                <a:lnTo>
                  <a:pt x="3522" y="5451"/>
                </a:lnTo>
                <a:cubicBezTo>
                  <a:pt x="3427" y="5401"/>
                  <a:pt x="3271" y="5401"/>
                  <a:pt x="3176" y="5451"/>
                </a:cubicBezTo>
                <a:lnTo>
                  <a:pt x="1792" y="6179"/>
                </a:lnTo>
                <a:cubicBezTo>
                  <a:pt x="1428" y="6370"/>
                  <a:pt x="1188" y="6195"/>
                  <a:pt x="1257" y="5790"/>
                </a:cubicBezTo>
                <a:lnTo>
                  <a:pt x="1554" y="4056"/>
                </a:lnTo>
                <a:lnTo>
                  <a:pt x="295" y="2828"/>
                </a:lnTo>
                <a:cubicBezTo>
                  <a:pt x="0" y="2541"/>
                  <a:pt x="92" y="2258"/>
                  <a:pt x="499" y="2199"/>
                </a:cubicBezTo>
                <a:lnTo>
                  <a:pt x="2046" y="1974"/>
                </a:lnTo>
                <a:cubicBezTo>
                  <a:pt x="2153" y="1959"/>
                  <a:pt x="2279" y="1867"/>
                  <a:pt x="2327" y="1771"/>
                </a:cubicBezTo>
                <a:lnTo>
                  <a:pt x="3019" y="368"/>
                </a:lnTo>
                <a:close/>
              </a:path>
            </a:pathLst>
          </a:custGeom>
          <a:solidFill>
            <a:srgbClr val="F3C64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876256" y="4443958"/>
            <a:ext cx="179812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4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Producer : Park Chan Jun</a:t>
            </a:r>
            <a:endParaRPr lang="ko-KR" altLang="en-US" sz="1400" spc="-150" dirty="0" smtClean="0">
              <a:solidFill>
                <a:srgbClr val="A8A8A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93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7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48064" y="1379552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20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9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Introduce</a:t>
            </a:r>
            <a:endParaRPr lang="ko-KR" altLang="en-US" sz="1900" spc="-150" dirty="0" smtClean="0">
              <a:solidFill>
                <a:srgbClr val="F3C64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1883608"/>
            <a:ext cx="240322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0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9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Program’s Function</a:t>
            </a:r>
            <a:endParaRPr lang="ko-KR" altLang="en-US" sz="1900" spc="-150" dirty="0" smtClean="0">
              <a:solidFill>
                <a:srgbClr val="F3C64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7576" y="2385696"/>
            <a:ext cx="220041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20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9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Tetris Implements</a:t>
            </a:r>
            <a:endParaRPr lang="ko-KR" altLang="en-US" sz="1900" spc="-150" dirty="0" smtClean="0">
              <a:solidFill>
                <a:srgbClr val="F3C64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7576" y="2891720"/>
            <a:ext cx="180286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20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9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 Test</a:t>
            </a:r>
            <a:endParaRPr lang="ko-KR" altLang="en-US" sz="1900" spc="-150" dirty="0" smtClean="0">
              <a:solidFill>
                <a:srgbClr val="F3C64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7576" y="3395776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r>
              <a:rPr lang="en-US" altLang="ko-KR" sz="20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900" spc="-150" dirty="0" smtClean="0">
                <a:solidFill>
                  <a:srgbClr val="F3C64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Epilogue</a:t>
            </a:r>
            <a:endParaRPr lang="ko-KR" altLang="en-US" sz="1900" spc="-150" dirty="0" smtClean="0">
              <a:solidFill>
                <a:srgbClr val="F3C64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4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1520" y="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2000" spc="-150" dirty="0" smtClean="0">
                <a:solidFill>
                  <a:srgbClr val="251F1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Introduce</a:t>
            </a:r>
            <a:endParaRPr lang="ko-KR" altLang="en-US" sz="2000" spc="-150" dirty="0" smtClean="0">
              <a:solidFill>
                <a:srgbClr val="251F1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627534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프로그램 소개</a:t>
            </a:r>
            <a:endParaRPr lang="en-US" altLang="ko-KR" sz="15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r>
              <a:rPr lang="ko-KR" altLang="en-US" sz="1500" spc="-150" dirty="0" err="1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싱글</a:t>
            </a:r>
            <a:r>
              <a:rPr lang="ko-KR" altLang="en-US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플레이 및 </a:t>
            </a:r>
            <a:r>
              <a:rPr lang="en-US" altLang="ko-KR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1</a:t>
            </a:r>
            <a:r>
              <a:rPr lang="ko-KR" altLang="en-US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대</a:t>
            </a:r>
            <a:r>
              <a:rPr lang="en-US" altLang="ko-KR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1 </a:t>
            </a:r>
            <a:r>
              <a:rPr lang="ko-KR" altLang="en-US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대전이 가능한 </a:t>
            </a:r>
            <a:r>
              <a:rPr lang="ko-KR" altLang="en-US" sz="1500" spc="-150" dirty="0" err="1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테트리스</a:t>
            </a:r>
            <a:r>
              <a:rPr lang="ko-KR" altLang="en-US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게임</a:t>
            </a:r>
            <a:endParaRPr lang="en-US" altLang="ko-KR" sz="15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endParaRPr lang="en-US" altLang="ko-KR" sz="1500" spc="-150" dirty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r>
              <a:rPr lang="ko-KR" altLang="en-US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개발 툴</a:t>
            </a:r>
            <a:endParaRPr lang="en-US" altLang="ko-KR" sz="15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r>
              <a:rPr lang="en-US" altLang="ko-KR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JDK1.8.0_191</a:t>
            </a:r>
            <a:r>
              <a:rPr lang="en-US" altLang="ko-KR" sz="1500" spc="-150" dirty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</a:t>
            </a:r>
            <a:r>
              <a:rPr lang="en-US" altLang="ko-KR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+ Eclipse IDE(2018.09)</a:t>
            </a:r>
          </a:p>
          <a:p>
            <a:r>
              <a:rPr lang="en-US" altLang="ko-KR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Oracle </a:t>
            </a:r>
            <a:r>
              <a:rPr lang="en-US" altLang="ko-KR" sz="1500" spc="-150" dirty="0" err="1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DataBase</a:t>
            </a:r>
            <a:r>
              <a:rPr lang="en-US" altLang="ko-KR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11g Express Edition</a:t>
            </a:r>
          </a:p>
          <a:p>
            <a:r>
              <a:rPr lang="en-US" altLang="ko-KR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Launch4j 3.12</a:t>
            </a:r>
          </a:p>
          <a:p>
            <a:endParaRPr lang="en-US" altLang="ko-KR" sz="15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r>
              <a:rPr lang="en-US" altLang="ko-KR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GUI</a:t>
            </a:r>
            <a:r>
              <a:rPr lang="ko-KR" altLang="en-US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패키지</a:t>
            </a:r>
            <a:endParaRPr lang="en-US" altLang="ko-KR" sz="15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r>
              <a:rPr lang="en-US" altLang="ko-KR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SWING Package</a:t>
            </a:r>
            <a:r>
              <a:rPr lang="ko-KR" altLang="en-US" sz="15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를 사용해 개발</a:t>
            </a:r>
            <a:endParaRPr lang="en-US" altLang="ko-KR" sz="15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4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90" y="1005517"/>
            <a:ext cx="1392464" cy="21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6" y="1096574"/>
            <a:ext cx="2070170" cy="126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0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000" spc="-150" dirty="0" smtClean="0">
                <a:solidFill>
                  <a:srgbClr val="251F1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Program’s Function</a:t>
            </a:r>
            <a:endParaRPr lang="ko-KR" altLang="en-US" sz="2000" spc="-150" dirty="0" smtClean="0">
              <a:solidFill>
                <a:srgbClr val="251F1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698" y="643503"/>
            <a:ext cx="811441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01. 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로그인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5258" y="675475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02. 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회원가입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6058" y="1494792"/>
            <a:ext cx="604653" cy="1692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아이디 입력가능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663" y="1675061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패스워드 입력가능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18268" y="876209"/>
            <a:ext cx="122982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클릭 시 입력한 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ID/PW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가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DB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에 일치하는 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ROW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가 존재하면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메인 메뉴로 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0682" y="3061846"/>
            <a:ext cx="1643633" cy="1484898"/>
            <a:chOff x="107504" y="2375511"/>
            <a:chExt cx="1643633" cy="148489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375511"/>
              <a:ext cx="1643633" cy="1190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65090" y="3583410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아이디 혹은 비밀번호를</a:t>
              </a:r>
              <a:endPara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endParaRPr>
            </a:p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입력하지 않을 때 발생 </a:t>
              </a:r>
              <a:endPara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53632" y="3061846"/>
            <a:ext cx="1720403" cy="1484898"/>
            <a:chOff x="1790454" y="2375511"/>
            <a:chExt cx="1720403" cy="148489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454" y="2375511"/>
              <a:ext cx="1720403" cy="1190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231311" y="3583410"/>
              <a:ext cx="838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비밀번호가 일치하지</a:t>
              </a:r>
              <a:endPara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endParaRPr>
            </a:p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않을 때 발생</a:t>
              </a:r>
              <a:endPara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04902" y="3061846"/>
            <a:ext cx="1728192" cy="1484898"/>
            <a:chOff x="3541724" y="2375511"/>
            <a:chExt cx="1728192" cy="148489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724" y="2375511"/>
              <a:ext cx="1728192" cy="1190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41594" y="3583410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존재하지 않는 아이디를</a:t>
              </a:r>
              <a:endPara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endParaRPr>
            </a:p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입력했을 때 발생</a:t>
              </a:r>
              <a:endPara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endParaRPr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 flipV="1">
            <a:off x="1006903" y="2058371"/>
            <a:ext cx="0" cy="411417"/>
          </a:xfrm>
          <a:prstGeom prst="straightConnector1">
            <a:avLst/>
          </a:prstGeom>
          <a:ln w="0" cmpd="sng">
            <a:solidFill>
              <a:schemeClr val="bg1"/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2823" y="2448059"/>
            <a:ext cx="768160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회원가입 화면진입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82822" y="2448059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아이디 찾기 화면진입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46508" y="1744139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비밀번호 찾기 화면진입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7189" y="2275959"/>
            <a:ext cx="627096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프로그램 종료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2253802" y="1223920"/>
            <a:ext cx="779378" cy="363215"/>
          </a:xfrm>
          <a:prstGeom prst="bentConnector3">
            <a:avLst>
              <a:gd name="adj1" fmla="val -515"/>
            </a:avLst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/>
          <p:cNvGrpSpPr/>
          <p:nvPr/>
        </p:nvGrpSpPr>
        <p:grpSpPr>
          <a:xfrm>
            <a:off x="1530711" y="2058371"/>
            <a:ext cx="556195" cy="411418"/>
            <a:chOff x="1619671" y="1945407"/>
            <a:chExt cx="518547" cy="435176"/>
          </a:xfrm>
        </p:grpSpPr>
        <p:cxnSp>
          <p:nvCxnSpPr>
            <p:cNvPr id="30" name="꺾인 연결선 29"/>
            <p:cNvCxnSpPr/>
            <p:nvPr/>
          </p:nvCxnSpPr>
          <p:spPr>
            <a:xfrm rot="10800000">
              <a:off x="1619672" y="2161431"/>
              <a:ext cx="518546" cy="219152"/>
            </a:xfrm>
            <a:prstGeom prst="bentConnector3">
              <a:avLst>
                <a:gd name="adj1" fmla="val -208"/>
              </a:avLst>
            </a:prstGeom>
            <a:ln w="0">
              <a:solidFill>
                <a:schemeClr val="bg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화살표 연결선 1030"/>
            <p:cNvCxnSpPr/>
            <p:nvPr/>
          </p:nvCxnSpPr>
          <p:spPr>
            <a:xfrm flipV="1">
              <a:off x="1619671" y="1945407"/>
              <a:ext cx="0" cy="216024"/>
            </a:xfrm>
            <a:prstGeom prst="straightConnector1">
              <a:avLst/>
            </a:prstGeom>
            <a:ln w="3175">
              <a:solidFill>
                <a:schemeClr val="bg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꺾인 연결선 1035"/>
          <p:cNvCxnSpPr/>
          <p:nvPr/>
        </p:nvCxnSpPr>
        <p:spPr>
          <a:xfrm rot="5400000">
            <a:off x="2576243" y="1581516"/>
            <a:ext cx="112052" cy="756938"/>
          </a:xfrm>
          <a:prstGeom prst="bentConnector2">
            <a:avLst/>
          </a:prstGeom>
          <a:ln w="6350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꺾인 연결선 1038"/>
          <p:cNvCxnSpPr>
            <a:stCxn id="43" idx="0"/>
          </p:cNvCxnSpPr>
          <p:nvPr/>
        </p:nvCxnSpPr>
        <p:spPr>
          <a:xfrm rot="16200000" flipV="1">
            <a:off x="2574534" y="1839755"/>
            <a:ext cx="115472" cy="756935"/>
          </a:xfrm>
          <a:prstGeom prst="bentConnector2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02733" y="1587136"/>
            <a:ext cx="546945" cy="1692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이름 입력가능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2733" y="1868463"/>
            <a:ext cx="604653" cy="1692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아이</a:t>
            </a:r>
            <a:r>
              <a:rPr lang="ko-KR" altLang="en-US" sz="500" dirty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디</a:t>
            </a:r>
            <a:r>
              <a:rPr lang="ko-KR" altLang="en-US" sz="5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입력가능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1933" y="2160027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패스워드 입력가능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02733" y="2448059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5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패스워</a:t>
            </a:r>
            <a:r>
              <a:rPr lang="ko-KR" altLang="en-US" sz="500" dirty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드</a:t>
            </a:r>
            <a:r>
              <a:rPr lang="ko-KR" altLang="en-US" sz="5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입력가능</a:t>
            </a:r>
          </a:p>
        </p:txBody>
      </p:sp>
      <p:cxnSp>
        <p:nvCxnSpPr>
          <p:cNvPr id="49" name="꺾인 연결선 48"/>
          <p:cNvCxnSpPr>
            <a:stCxn id="50" idx="2"/>
          </p:cNvCxnSpPr>
          <p:nvPr/>
        </p:nvCxnSpPr>
        <p:spPr>
          <a:xfrm rot="5400000">
            <a:off x="6816702" y="2179296"/>
            <a:ext cx="385528" cy="866040"/>
          </a:xfrm>
          <a:prstGeom prst="bentConnector2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07723" y="2142553"/>
            <a:ext cx="1069525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DB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에 동일한 아이디를 가진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계정이 존재하는지 중복확인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239522" y="2975516"/>
            <a:ext cx="556195" cy="307824"/>
            <a:chOff x="1619671" y="1945407"/>
            <a:chExt cx="518547" cy="435176"/>
          </a:xfrm>
        </p:grpSpPr>
        <p:cxnSp>
          <p:nvCxnSpPr>
            <p:cNvPr id="54" name="꺾인 연결선 53"/>
            <p:cNvCxnSpPr/>
            <p:nvPr/>
          </p:nvCxnSpPr>
          <p:spPr>
            <a:xfrm rot="10800000">
              <a:off x="1619672" y="2161431"/>
              <a:ext cx="518546" cy="219152"/>
            </a:xfrm>
            <a:prstGeom prst="bentConnector3">
              <a:avLst>
                <a:gd name="adj1" fmla="val -208"/>
              </a:avLst>
            </a:prstGeom>
            <a:ln w="0">
              <a:solidFill>
                <a:schemeClr val="bg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1619671" y="1945407"/>
              <a:ext cx="0" cy="216024"/>
            </a:xfrm>
            <a:prstGeom prst="straightConnector1">
              <a:avLst/>
            </a:prstGeom>
            <a:ln w="3175">
              <a:solidFill>
                <a:schemeClr val="bg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210217" y="3283340"/>
            <a:ext cx="1175322" cy="4462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회원 가입완료가 되고 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DB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에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해당 정보를 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업데이트하고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로그인 화면 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</a:t>
            </a:r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반드시 아이디 중복을 해야 클릭 가능</a:t>
            </a:r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)</a:t>
            </a:r>
            <a:endParaRPr lang="en-US" altLang="ko-KR" sz="500" dirty="0" smtClean="0">
              <a:solidFill>
                <a:srgbClr val="FFC000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45" name="꺾인 연결선 44"/>
          <p:cNvCxnSpPr/>
          <p:nvPr/>
        </p:nvCxnSpPr>
        <p:spPr>
          <a:xfrm>
            <a:off x="5233094" y="2532697"/>
            <a:ext cx="622152" cy="266247"/>
          </a:xfrm>
          <a:prstGeom prst="bentConnector3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00410" y="237111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회원 가입을 중단하고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로그인 화면 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기존에 작성 데이터 소멸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)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65" y="3730684"/>
            <a:ext cx="1320626" cy="58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7883042" y="1735322"/>
            <a:ext cx="1224136" cy="1081273"/>
            <a:chOff x="7088041" y="986421"/>
            <a:chExt cx="1224136" cy="1081273"/>
          </a:xfrm>
        </p:grpSpPr>
        <p:pic>
          <p:nvPicPr>
            <p:cNvPr id="58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041" y="986421"/>
              <a:ext cx="1224136" cy="542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528936"/>
              <a:ext cx="1215659" cy="538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85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78" y="1053106"/>
            <a:ext cx="1667784" cy="17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0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000" spc="-150" dirty="0" smtClean="0">
                <a:solidFill>
                  <a:srgbClr val="251F1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Program’s Function</a:t>
            </a:r>
            <a:endParaRPr lang="ko-KR" altLang="en-US" sz="2000" spc="-150" dirty="0" smtClean="0">
              <a:solidFill>
                <a:srgbClr val="251F1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51170"/>
            <a:ext cx="1080745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03. 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아이디 찾</a:t>
            </a:r>
            <a:r>
              <a:rPr lang="ko-KR" altLang="en-US" sz="1300" spc="-150" dirty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기</a:t>
            </a:r>
            <a:endParaRPr lang="ko-KR" altLang="en-US" sz="13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2182" y="551170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04. 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패스워드 찾기</a:t>
            </a:r>
            <a:endParaRPr lang="en-US" altLang="ko-KR" sz="13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551170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05. </a:t>
            </a:r>
            <a:r>
              <a:rPr lang="ko-KR" altLang="en-US" sz="1300" spc="-150" dirty="0" err="1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메인메뉴</a:t>
            </a:r>
            <a:endParaRPr lang="ko-KR" altLang="en-US" sz="13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0800000" flipV="1">
            <a:off x="7715476" y="1326386"/>
            <a:ext cx="420103" cy="363215"/>
          </a:xfrm>
          <a:prstGeom prst="bentConnector3">
            <a:avLst>
              <a:gd name="adj1" fmla="val 50000"/>
            </a:avLst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72591" y="1241747"/>
            <a:ext cx="627096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싱글모드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7720049" y="1769024"/>
            <a:ext cx="415530" cy="180020"/>
          </a:xfrm>
          <a:prstGeom prst="bentConnector3">
            <a:avLst>
              <a:gd name="adj1" fmla="val 50000"/>
            </a:avLst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2855" y="1684385"/>
            <a:ext cx="649538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1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대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1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모드 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 rot="10800000" flipV="1">
            <a:off x="7723389" y="2111062"/>
            <a:ext cx="415530" cy="90010"/>
          </a:xfrm>
          <a:prstGeom prst="bentConnector3">
            <a:avLst>
              <a:gd name="adj1" fmla="val 50000"/>
            </a:avLst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74306" y="2026423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err="1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싱글모드</a:t>
            </a:r>
            <a:r>
              <a:rPr lang="en-US" altLang="ko-KR" sz="600" dirty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순위보기 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7723389" y="2489104"/>
            <a:ext cx="415530" cy="0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81268" y="2365993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로그아웃 후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로그인 화면 진입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6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000" spc="-150" dirty="0" smtClean="0">
                <a:solidFill>
                  <a:srgbClr val="251F1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Program’s Function</a:t>
            </a:r>
            <a:endParaRPr lang="ko-KR" altLang="en-US" sz="2000" spc="-150" dirty="0" smtClean="0">
              <a:solidFill>
                <a:srgbClr val="251F1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744027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06. </a:t>
            </a:r>
            <a:r>
              <a:rPr lang="ko-KR" altLang="en-US" sz="1300" spc="-150" dirty="0" err="1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싱글모드</a:t>
            </a:r>
            <a:endParaRPr lang="ko-KR" altLang="en-US" sz="13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8" y="1252439"/>
            <a:ext cx="1872208" cy="238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꺾인 연결선 9"/>
          <p:cNvCxnSpPr/>
          <p:nvPr/>
        </p:nvCxnSpPr>
        <p:spPr>
          <a:xfrm rot="10800000" flipV="1">
            <a:off x="2339752" y="2691218"/>
            <a:ext cx="377508" cy="216024"/>
          </a:xfrm>
          <a:prstGeom prst="bentConnector3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5911" y="1886499"/>
            <a:ext cx="877164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다음에 나올 </a:t>
            </a:r>
            <a:r>
              <a:rPr lang="ko-KR" altLang="en-US" sz="600" dirty="0" err="1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블럭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목록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 flipV="1">
            <a:off x="2339752" y="1971137"/>
            <a:ext cx="377508" cy="288032"/>
          </a:xfrm>
          <a:prstGeom prst="bentConnector3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8443" y="2602965"/>
            <a:ext cx="731290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현재 속도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(Level)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2339752" y="3015255"/>
            <a:ext cx="377508" cy="1"/>
          </a:xfrm>
          <a:prstGeom prst="bentConnector3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82204" y="290441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현재 점수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</a:t>
            </a:r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점수에 따라 속도 증가</a:t>
            </a:r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)</a:t>
            </a:r>
            <a:endParaRPr lang="en-US" altLang="ko-KR" sz="500" dirty="0" smtClean="0">
              <a:solidFill>
                <a:srgbClr val="FFC000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2417" y="324887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err="1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싱글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모드 종료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메인 메뉴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로 이동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208010" y="3364562"/>
            <a:ext cx="509209" cy="1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1259632" y="2687604"/>
            <a:ext cx="2" cy="651686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6469" y="330817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게임 시작 버튼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252439"/>
            <a:ext cx="1872209" cy="238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086422" y="3632706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↑ </a:t>
            </a:r>
            <a:r>
              <a:rPr lang="en-US" altLang="ko-KR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: </a:t>
            </a:r>
            <a:r>
              <a:rPr lang="ko-KR" altLang="en-US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블록 회전</a:t>
            </a:r>
            <a:endParaRPr lang="en-US" altLang="ko-KR" sz="700" dirty="0" smtClean="0">
              <a:solidFill>
                <a:srgbClr val="FFC000"/>
              </a:solidFill>
              <a:latin typeface="나눔스퀘어라운드OTF Regular" pitchFamily="34" charset="-127"/>
              <a:ea typeface="나눔스퀘어라운드OTF Regular" pitchFamily="34" charset="-127"/>
            </a:endParaRPr>
          </a:p>
          <a:p>
            <a:r>
              <a:rPr lang="ko-KR" altLang="en-US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↓ </a:t>
            </a:r>
            <a:r>
              <a:rPr lang="en-US" altLang="ko-KR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: </a:t>
            </a:r>
            <a:r>
              <a:rPr lang="ko-KR" altLang="en-US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블록 하강</a:t>
            </a:r>
            <a:endParaRPr lang="en-US" altLang="ko-KR" sz="700" dirty="0" smtClean="0">
              <a:solidFill>
                <a:srgbClr val="FFC000"/>
              </a:solidFill>
              <a:latin typeface="나눔스퀘어라운드OTF Regular" pitchFamily="34" charset="-127"/>
              <a:ea typeface="나눔스퀘어라운드OTF Regular" pitchFamily="34" charset="-127"/>
            </a:endParaRPr>
          </a:p>
          <a:p>
            <a:r>
              <a:rPr lang="ko-KR" altLang="en-US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←</a:t>
            </a:r>
            <a:r>
              <a:rPr lang="en-US" altLang="ko-KR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, </a:t>
            </a:r>
            <a:r>
              <a:rPr lang="ko-KR" altLang="en-US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→ </a:t>
            </a:r>
            <a:r>
              <a:rPr lang="en-US" altLang="ko-KR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: </a:t>
            </a:r>
            <a:r>
              <a:rPr lang="ko-KR" altLang="en-US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블록 이동</a:t>
            </a:r>
            <a:endParaRPr lang="en-US" altLang="ko-KR" sz="700" dirty="0" smtClean="0">
              <a:solidFill>
                <a:srgbClr val="FFC000"/>
              </a:solidFill>
              <a:latin typeface="나눔스퀘어라운드OTF Regular" pitchFamily="34" charset="-127"/>
              <a:ea typeface="나눔스퀘어라운드OTF Regular" pitchFamily="34" charset="-127"/>
            </a:endParaRPr>
          </a:p>
          <a:p>
            <a:r>
              <a:rPr lang="en-US" altLang="ko-KR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SPACE BAR : </a:t>
            </a:r>
            <a:r>
              <a:rPr lang="ko-KR" altLang="en-US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블록 제일 밑까지 하강</a:t>
            </a:r>
            <a:endParaRPr lang="en-US" altLang="ko-KR" sz="700" dirty="0" smtClean="0">
              <a:solidFill>
                <a:srgbClr val="FFC000"/>
              </a:solidFill>
              <a:latin typeface="나눔스퀘어라운드OTF Regular" pitchFamily="34" charset="-127"/>
              <a:ea typeface="나눔스퀘어라운드OTF Regular" pitchFamily="34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3504545" y="2371836"/>
            <a:ext cx="216024" cy="144016"/>
          </a:xfrm>
          <a:prstGeom prst="rightArrow">
            <a:avLst/>
          </a:prstGeom>
          <a:solidFill>
            <a:srgbClr val="F3C64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5977009" y="2371836"/>
            <a:ext cx="216024" cy="144016"/>
          </a:xfrm>
          <a:prstGeom prst="rightArrow">
            <a:avLst/>
          </a:prstGeom>
          <a:solidFill>
            <a:srgbClr val="F3C64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579776" y="363750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GAME OVER</a:t>
            </a:r>
          </a:p>
          <a:p>
            <a:pPr algn="ctr"/>
            <a:r>
              <a:rPr lang="en-US" altLang="ko-KR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(DB</a:t>
            </a:r>
            <a:r>
              <a:rPr lang="ko-KR" altLang="en-US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에 해당 아이디 점수 업데이트</a:t>
            </a:r>
            <a:r>
              <a:rPr lang="en-US" altLang="ko-KR" sz="700" dirty="0" smtClean="0">
                <a:solidFill>
                  <a:srgbClr val="FFC000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98" y="1252439"/>
            <a:ext cx="1870210" cy="238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0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000" spc="-150" dirty="0" smtClean="0">
                <a:solidFill>
                  <a:srgbClr val="251F1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Program’s Function</a:t>
            </a:r>
            <a:endParaRPr lang="ko-KR" altLang="en-US" sz="2000" spc="-150" dirty="0" smtClean="0">
              <a:solidFill>
                <a:srgbClr val="251F1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796" y="689459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07. </a:t>
            </a:r>
            <a:r>
              <a:rPr lang="ko-KR" altLang="en-US" sz="1300" spc="-150" dirty="0" err="1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싱글모드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랭킹</a:t>
            </a:r>
            <a:endParaRPr lang="en-US" altLang="ko-KR" sz="13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6986" y="689459"/>
            <a:ext cx="1377300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08. 1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대</a:t>
            </a:r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1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모드 대기실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125169"/>
            <a:ext cx="2808312" cy="193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1279130"/>
            <a:ext cx="1259900" cy="199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>
            <a:off x="1726867" y="2348876"/>
            <a:ext cx="254603" cy="1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8994" y="2225766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실시간으로 나의 순위와</a:t>
            </a:r>
            <a:endParaRPr lang="en-US" altLang="ko-KR" sz="600" dirty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상위 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5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명의 점수를 보여준다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190778" y="3162888"/>
            <a:ext cx="1565" cy="278382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6550" y="3410585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메인 메뉴로 빠져나간다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655839" y="2911723"/>
            <a:ext cx="254603" cy="1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37688" y="2827084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메인 메뉴로 빠져나간다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0742" y="2944905"/>
            <a:ext cx="278098" cy="274917"/>
            <a:chOff x="1619671" y="1945407"/>
            <a:chExt cx="518547" cy="435176"/>
          </a:xfrm>
        </p:grpSpPr>
        <p:cxnSp>
          <p:nvCxnSpPr>
            <p:cNvPr id="20" name="꺾인 연결선 19"/>
            <p:cNvCxnSpPr/>
            <p:nvPr/>
          </p:nvCxnSpPr>
          <p:spPr>
            <a:xfrm rot="10800000">
              <a:off x="1619672" y="2161431"/>
              <a:ext cx="518546" cy="219152"/>
            </a:xfrm>
            <a:prstGeom prst="bentConnector3">
              <a:avLst>
                <a:gd name="adj1" fmla="val -208"/>
              </a:avLst>
            </a:prstGeom>
            <a:ln w="0">
              <a:solidFill>
                <a:schemeClr val="bg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1619671" y="1945407"/>
              <a:ext cx="0" cy="216024"/>
            </a:xfrm>
            <a:prstGeom prst="straightConnector1">
              <a:avLst/>
            </a:prstGeom>
            <a:ln w="3175">
              <a:solidFill>
                <a:schemeClr val="bg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135144" y="31830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새로운 방을 만든다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</a:t>
            </a:r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최대 방 개수 </a:t>
            </a:r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: 7</a:t>
            </a:r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개</a:t>
            </a:r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)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890646" y="2910757"/>
            <a:ext cx="0" cy="499828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05581" y="3379899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방에 들어간다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.</a:t>
            </a:r>
          </a:p>
          <a:p>
            <a:pPr algn="ctr"/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</a:t>
            </a:r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비어있는 방을 클릭하면 에러</a:t>
            </a:r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)</a:t>
            </a:r>
            <a:endParaRPr lang="en-US" altLang="ko-KR" sz="500" dirty="0" smtClean="0">
              <a:solidFill>
                <a:srgbClr val="FFC000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00" y="3606458"/>
            <a:ext cx="1185292" cy="52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 flipH="1">
            <a:off x="4917597" y="1396711"/>
            <a:ext cx="992845" cy="0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43458" y="1312072"/>
            <a:ext cx="1088760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대기실 정보를 </a:t>
            </a:r>
            <a:r>
              <a:rPr lang="ko-KR" altLang="en-US" sz="600" dirty="0" err="1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새로고침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한다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5740842" y="2139702"/>
            <a:ext cx="169600" cy="1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36635" y="1948766"/>
            <a:ext cx="928459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현재 게임에 접속한</a:t>
            </a:r>
            <a:endParaRPr lang="en-US" altLang="ko-KR" sz="600" dirty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유저의 아이디목록 출력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</a:t>
            </a:r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아이디를 오른쪽 클릭 시</a:t>
            </a:r>
            <a:endParaRPr lang="en-US" altLang="ko-KR" sz="500" dirty="0" smtClean="0">
              <a:solidFill>
                <a:srgbClr val="FFC000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해당 유저의 </a:t>
            </a:r>
            <a:r>
              <a:rPr lang="ko-KR" altLang="en-US" sz="500" dirty="0" err="1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팝업창이</a:t>
            </a:r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뜬다</a:t>
            </a:r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52" y="1611125"/>
            <a:ext cx="2008591" cy="138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 flipV="1">
            <a:off x="7926174" y="2956780"/>
            <a:ext cx="0" cy="281845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23100" y="3206321"/>
            <a:ext cx="1406155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6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Info : </a:t>
            </a:r>
            <a:r>
              <a:rPr lang="ko-KR" altLang="en-US" sz="6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유저정보 확인</a:t>
            </a:r>
            <a:endParaRPr lang="en-US" altLang="ko-KR" sz="600" dirty="0" smtClean="0">
              <a:solidFill>
                <a:srgbClr val="FFC000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Message : </a:t>
            </a:r>
            <a:r>
              <a:rPr lang="ko-KR" altLang="en-US" sz="6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해당 유저에게 메시지 전송</a:t>
            </a:r>
            <a:endParaRPr lang="en-US" altLang="ko-KR" sz="600" dirty="0" smtClean="0">
              <a:solidFill>
                <a:srgbClr val="FFC000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315" y="3466531"/>
            <a:ext cx="672539" cy="107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H="1">
            <a:off x="6693060" y="2139703"/>
            <a:ext cx="184692" cy="0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3311042" y="2944905"/>
            <a:ext cx="0" cy="499828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09576" y="3456751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현재 만들어져 있는 방의 목록과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해당 방에 들어가있는 유저의 아이디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(2</a:t>
            </a:r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명이 이미 들어간 방에 들어가려고 하면 에러</a:t>
            </a:r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)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38" y="3807723"/>
            <a:ext cx="1124408" cy="49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/>
          <p:nvPr/>
        </p:nvCxnSpPr>
        <p:spPr>
          <a:xfrm rot="10800000">
            <a:off x="5745234" y="1497974"/>
            <a:ext cx="302112" cy="137673"/>
          </a:xfrm>
          <a:prstGeom prst="bentConnector3">
            <a:avLst>
              <a:gd name="adj1" fmla="val 50000"/>
            </a:avLst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18018" y="152730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현재 로그인 유저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</a:t>
            </a:r>
            <a:r>
              <a:rPr lang="ko-KR" altLang="en-US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메시지 보내기는 불가능</a:t>
            </a:r>
            <a:r>
              <a:rPr lang="en-US" altLang="ko-KR" sz="500" dirty="0" smtClean="0">
                <a:solidFill>
                  <a:srgbClr val="FFC000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)</a:t>
            </a:r>
            <a:endParaRPr lang="en-US" altLang="ko-KR" sz="500" dirty="0" smtClean="0">
              <a:solidFill>
                <a:srgbClr val="FFC000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0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000" spc="-150" dirty="0" smtClean="0">
                <a:solidFill>
                  <a:srgbClr val="251F1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Program’s Function</a:t>
            </a:r>
            <a:endParaRPr lang="ko-KR" altLang="en-US" sz="2000" spc="-150" dirty="0" smtClean="0">
              <a:solidFill>
                <a:srgbClr val="251F1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623178"/>
            <a:ext cx="1133644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09. 1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대</a:t>
            </a:r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1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모드</a:t>
            </a:r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(1)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</a:t>
            </a:r>
            <a:endParaRPr lang="en-US" altLang="ko-KR" sz="13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0" y="1204634"/>
            <a:ext cx="2707994" cy="249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013491" y="2416289"/>
            <a:ext cx="108012" cy="72321"/>
          </a:xfrm>
          <a:prstGeom prst="rightArrow">
            <a:avLst/>
          </a:prstGeom>
          <a:solidFill>
            <a:srgbClr val="F3C64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57" y="1204008"/>
            <a:ext cx="2709147" cy="249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49" y="1204634"/>
            <a:ext cx="2707994" cy="249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1754545" y="3602085"/>
            <a:ext cx="1565" cy="278382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55668" y="3849782"/>
            <a:ext cx="1197764" cy="35394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누르면 </a:t>
            </a:r>
            <a:r>
              <a:rPr lang="ko-KR" altLang="en-US" sz="600" dirty="0" err="1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레디가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되고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,</a:t>
            </a: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한번 더 누르면 </a:t>
            </a:r>
            <a:r>
              <a:rPr lang="ko-KR" altLang="en-US" sz="600" dirty="0" err="1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레디가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해제된다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.</a:t>
            </a:r>
          </a:p>
          <a:p>
            <a:pPr algn="ctr"/>
            <a:r>
              <a:rPr lang="en-US" altLang="ko-KR" sz="50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</a:t>
            </a:r>
            <a:r>
              <a:rPr lang="ko-KR" altLang="en-US" sz="500" dirty="0" err="1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두명다</a:t>
            </a:r>
            <a:r>
              <a:rPr lang="ko-KR" altLang="en-US" sz="50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준비가 완료되면 게임 시작</a:t>
            </a:r>
            <a:r>
              <a:rPr lang="en-US" altLang="ko-KR" sz="50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)</a:t>
            </a:r>
            <a:endParaRPr lang="en-US" altLang="ko-KR" sz="50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00019" y="4218980"/>
            <a:ext cx="509051" cy="80962"/>
            <a:chOff x="1517264" y="3958290"/>
            <a:chExt cx="509051" cy="80962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264" y="3958290"/>
              <a:ext cx="233362" cy="80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718" y="3958290"/>
              <a:ext cx="228597" cy="80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2118588" y="3602085"/>
            <a:ext cx="653212" cy="288953"/>
            <a:chOff x="1619671" y="1945407"/>
            <a:chExt cx="518547" cy="435176"/>
          </a:xfrm>
        </p:grpSpPr>
        <p:cxnSp>
          <p:nvCxnSpPr>
            <p:cNvPr id="19" name="꺾인 연결선 18"/>
            <p:cNvCxnSpPr/>
            <p:nvPr/>
          </p:nvCxnSpPr>
          <p:spPr>
            <a:xfrm rot="10800000">
              <a:off x="1619672" y="2161431"/>
              <a:ext cx="518546" cy="219152"/>
            </a:xfrm>
            <a:prstGeom prst="bentConnector3">
              <a:avLst>
                <a:gd name="adj1" fmla="val -208"/>
              </a:avLst>
            </a:prstGeom>
            <a:ln w="0">
              <a:solidFill>
                <a:schemeClr val="bg1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1619671" y="1945407"/>
              <a:ext cx="0" cy="216024"/>
            </a:xfrm>
            <a:prstGeom prst="straightConnector1">
              <a:avLst/>
            </a:prstGeom>
            <a:ln w="3175">
              <a:solidFill>
                <a:schemeClr val="bg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267744" y="3868059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상대 유저가 들어오거나 나가면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화면 갱신을 위해 사용하는 버튼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 rot="10800000">
            <a:off x="2595320" y="3556877"/>
            <a:ext cx="176480" cy="1"/>
          </a:xfrm>
          <a:prstGeom prst="bentConnector3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05280" y="3464544"/>
            <a:ext cx="697627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대기실로 나간다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10800000">
            <a:off x="1462882" y="3367165"/>
            <a:ext cx="176480" cy="1"/>
          </a:xfrm>
          <a:prstGeom prst="bentConnector3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68624" y="3274832"/>
            <a:ext cx="1037465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채팅을 입력할 수 있는 공간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6054710" y="2416289"/>
            <a:ext cx="108012" cy="72321"/>
          </a:xfrm>
          <a:prstGeom prst="rightArrow">
            <a:avLst/>
          </a:prstGeom>
          <a:solidFill>
            <a:srgbClr val="F3C64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rgbClr val="A8A8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000" spc="-150" dirty="0" smtClean="0">
                <a:solidFill>
                  <a:srgbClr val="251F1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Program’s Function</a:t>
            </a:r>
            <a:endParaRPr lang="ko-KR" altLang="en-US" sz="2000" spc="-150" dirty="0" smtClean="0">
              <a:solidFill>
                <a:srgbClr val="251F1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623178"/>
            <a:ext cx="1133644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09. 1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대</a:t>
            </a:r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1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모드</a:t>
            </a:r>
            <a:r>
              <a:rPr lang="en-US" altLang="ko-KR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(2)</a:t>
            </a:r>
            <a:r>
              <a:rPr lang="ko-KR" altLang="en-US" sz="1300" spc="-150" dirty="0" smtClean="0">
                <a:solidFill>
                  <a:srgbClr val="F3C649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 </a:t>
            </a:r>
            <a:endParaRPr lang="en-US" altLang="ko-KR" sz="1300" spc="-150" dirty="0" smtClean="0">
              <a:solidFill>
                <a:srgbClr val="F3C649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36017" y="2442776"/>
            <a:ext cx="120380" cy="72008"/>
          </a:xfrm>
          <a:prstGeom prst="rightArrow">
            <a:avLst/>
          </a:prstGeom>
          <a:solidFill>
            <a:srgbClr val="F3C64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49" y="1227893"/>
            <a:ext cx="5461463" cy="25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꺾인 연결선 22"/>
          <p:cNvCxnSpPr/>
          <p:nvPr/>
        </p:nvCxnSpPr>
        <p:spPr>
          <a:xfrm rot="10800000">
            <a:off x="6101353" y="1656592"/>
            <a:ext cx="176480" cy="1"/>
          </a:xfrm>
          <a:prstGeom prst="bentConnector3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03923" y="1563638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상대 게임화면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305498" y="3617400"/>
            <a:ext cx="1565" cy="278382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0631" y="3878927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두 플레이어 모두 게임 중에는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READY 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버튼과 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QUIT 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버튼이 잠금 된다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020775" y="3612819"/>
            <a:ext cx="1565" cy="278382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5301437" y="3416866"/>
            <a:ext cx="0" cy="478692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06378" y="3867743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게임 중에도 마우스로 이곳을 클릭하면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채팅을 칠 수 있다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106881" y="3458208"/>
            <a:ext cx="0" cy="406665"/>
          </a:xfrm>
          <a:prstGeom prst="straightConnector1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07386" y="3837679"/>
            <a:ext cx="998992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다시 이쪽 게임화면을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클릭하면 게임을 진행한다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767262" y="1835238"/>
            <a:ext cx="1368152" cy="1287084"/>
            <a:chOff x="5866439" y="1492534"/>
            <a:chExt cx="1368152" cy="1287084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492534"/>
              <a:ext cx="1366447" cy="605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439" y="2173278"/>
              <a:ext cx="1368152" cy="606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오른쪽 화살표 40"/>
          <p:cNvSpPr/>
          <p:nvPr/>
        </p:nvSpPr>
        <p:spPr>
          <a:xfrm>
            <a:off x="6400863" y="2442776"/>
            <a:ext cx="120380" cy="72008"/>
          </a:xfrm>
          <a:prstGeom prst="rightArrow">
            <a:avLst/>
          </a:prstGeom>
          <a:solidFill>
            <a:srgbClr val="F3C64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6589661" y="3126402"/>
            <a:ext cx="1726755" cy="912245"/>
            <a:chOff x="6476323" y="2934653"/>
            <a:chExt cx="1726755" cy="912245"/>
          </a:xfrm>
        </p:grpSpPr>
        <p:cxnSp>
          <p:nvCxnSpPr>
            <p:cNvPr id="43" name="직선 화살표 연결선 42"/>
            <p:cNvCxnSpPr/>
            <p:nvPr/>
          </p:nvCxnSpPr>
          <p:spPr>
            <a:xfrm flipV="1">
              <a:off x="7340550" y="2934653"/>
              <a:ext cx="0" cy="478692"/>
            </a:xfrm>
            <a:prstGeom prst="straightConnector1">
              <a:avLst/>
            </a:prstGeom>
            <a:ln w="3175">
              <a:solidFill>
                <a:schemeClr val="bg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476323" y="3385233"/>
              <a:ext cx="1726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두 플레이어 중 한 플레이어가 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GAME OVER </a:t>
              </a:r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되면</a:t>
              </a:r>
              <a:endPara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endParaRPr>
            </a:p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양쪽 플레이어에게 해당 메시지 창이 뜨고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,</a:t>
              </a:r>
            </a:p>
            <a:p>
              <a:pPr algn="ctr"/>
              <a:r>
                <a:rPr lang="en-US" altLang="ko-KR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DB</a:t>
              </a:r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에 각자 승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, </a:t>
              </a:r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패가 기록됨과 동시에</a:t>
              </a:r>
              <a:endPara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endParaRPr>
            </a:p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승률이 다시 계산되어 업데이트 된다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나눔스퀘어라운드OTF Bold" pitchFamily="34" charset="-127"/>
                  <a:ea typeface="나눔스퀘어라운드OTF Bold" pitchFamily="34" charset="-127"/>
                </a:rPr>
                <a:t>.</a:t>
              </a:r>
            </a:p>
          </p:txBody>
        </p:sp>
      </p:grpSp>
      <p:cxnSp>
        <p:nvCxnSpPr>
          <p:cNvPr id="35" name="꺾인 연결선 34"/>
          <p:cNvCxnSpPr/>
          <p:nvPr/>
        </p:nvCxnSpPr>
        <p:spPr>
          <a:xfrm rot="10800000" flipV="1">
            <a:off x="6185513" y="937607"/>
            <a:ext cx="762751" cy="360039"/>
          </a:xfrm>
          <a:prstGeom prst="bentConnector3">
            <a:avLst/>
          </a:prstGeom>
          <a:ln w="3175">
            <a:solidFill>
              <a:schemeClr val="bg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76256" y="711816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60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플레이어가 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게임 도중에 강제로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게임을 종료해도 상대 플레이어에게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승리 메시지가 뜨고 </a:t>
            </a:r>
            <a:r>
              <a:rPr lang="en-US" altLang="ko-KR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DB</a:t>
            </a:r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도 정상적으로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나눔스퀘어라운드OTF Bold" pitchFamily="34" charset="-127"/>
                <a:ea typeface="나눔스퀘어라운드OTF Bold" pitchFamily="34" charset="-127"/>
              </a:rPr>
              <a:t>업데이트 하도록 했다</a:t>
            </a:r>
            <a:endParaRPr lang="en-US" altLang="ko-KR" sz="600" dirty="0" smtClean="0">
              <a:solidFill>
                <a:schemeClr val="bg1"/>
              </a:solidFill>
              <a:latin typeface="나눔스퀘어라운드OTF Bold" pitchFamily="34" charset="-127"/>
              <a:ea typeface="나눔스퀘어라운드OTF Bold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03952" y="4299942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플레이 중 </a:t>
            </a:r>
            <a:r>
              <a:rPr lang="en-US" altLang="ko-KR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3</a:t>
            </a:r>
            <a:r>
              <a:rPr lang="ko-KR" altLang="en-US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줄 혹은 </a:t>
            </a:r>
            <a:r>
              <a:rPr lang="en-US" altLang="ko-KR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4</a:t>
            </a:r>
            <a:r>
              <a:rPr lang="ko-KR" altLang="en-US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줄을 동시에 제거하면 상대편에게</a:t>
            </a:r>
            <a:endParaRPr lang="en-US" altLang="ko-KR" sz="1000" dirty="0" smtClean="0">
              <a:solidFill>
                <a:srgbClr val="F3C649"/>
              </a:solidFill>
              <a:latin typeface="나눔스퀘어라운드OTF Regular" pitchFamily="34" charset="-127"/>
              <a:ea typeface="나눔스퀘어라운드OTF Regular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각각 </a:t>
            </a:r>
            <a:r>
              <a:rPr lang="en-US" altLang="ko-KR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2</a:t>
            </a:r>
            <a:r>
              <a:rPr lang="ko-KR" altLang="en-US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줄 </a:t>
            </a:r>
            <a:r>
              <a:rPr lang="en-US" altLang="ko-KR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4</a:t>
            </a:r>
            <a:r>
              <a:rPr lang="ko-KR" altLang="en-US" sz="1000" dirty="0" smtClean="0">
                <a:solidFill>
                  <a:srgbClr val="F3C649"/>
                </a:solidFill>
                <a:latin typeface="나눔스퀘어라운드OTF Regular" pitchFamily="34" charset="-127"/>
                <a:ea typeface="나눔스퀘어라운드OTF Regular" pitchFamily="34" charset="-127"/>
              </a:rPr>
              <a:t>줄의 공격이 가도록 하여 게임의 진행을 좀더 빠르게 했다</a:t>
            </a:r>
            <a:endParaRPr lang="ko-KR" altLang="en-US" sz="1000" dirty="0" smtClean="0">
              <a:solidFill>
                <a:srgbClr val="F3C649"/>
              </a:solidFill>
              <a:latin typeface="나눔스퀘어라운드OTF Regular" pitchFamily="34" charset="-127"/>
              <a:ea typeface="나눔스퀘어라운드OTF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4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  <a:scene3d>
          <a:camera prst="obliqueBottomRight"/>
          <a:lightRig rig="threePt" dir="t"/>
        </a:scene3d>
      </a:bodyPr>
      <a:lstStyle>
        <a:defPPr>
          <a:defRPr sz="2800" spc="-150" dirty="0" smtClean="0">
            <a:solidFill>
              <a:srgbClr val="F3C649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522</Words>
  <Application>Microsoft Office PowerPoint</Application>
  <PresentationFormat>화면 슬라이드 쇼(16:9)</PresentationFormat>
  <Paragraphs>127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나눔스퀘어라운드OTF Bold</vt:lpstr>
      <vt:lpstr>나눔스퀘어라운드OTF Regular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의정부시청</dc:creator>
  <cp:lastModifiedBy>PC</cp:lastModifiedBy>
  <cp:revision>75</cp:revision>
  <dcterms:created xsi:type="dcterms:W3CDTF">2015-12-07T04:33:23Z</dcterms:created>
  <dcterms:modified xsi:type="dcterms:W3CDTF">2019-01-14T09:47:43Z</dcterms:modified>
</cp:coreProperties>
</file>