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301c72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301c72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c363ef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c363ef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328b69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328b69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328b69f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328b69f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328b69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1328b69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328b69f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328b69f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c363ef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c363ef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301c72f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301c72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c363ef4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c363ef4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c363ef4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c363ef4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301c72f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301c72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301c72f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301c72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301c72f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301c72f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dofactory.com/net/factory-method-design-pattern" TargetMode="External"/><Relationship Id="rId5" Type="http://schemas.openxmlformats.org/officeDocument/2006/relationships/hyperlink" Target="https://github.com/jbogard/MediatR" TargetMode="External"/><Relationship Id="rId6" Type="http://schemas.openxmlformats.org/officeDocument/2006/relationships/hyperlink" Target="https://github.com/gautema/CQRSlit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Aggregates, the dos and </a:t>
            </a:r>
            <a:r>
              <a:rPr lang="en" strike="sngStrike"/>
              <a:t>don’ts</a:t>
            </a:r>
            <a:r>
              <a:rPr lang="en"/>
              <a:t> </a:t>
            </a:r>
            <a:r>
              <a:rPr lang="en"/>
              <a:t>do-nots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some API best practices</a:t>
            </a:r>
            <a:endParaRPr sz="2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API Guild meeting 4/26/19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83100" y="712150"/>
            <a:ext cx="86316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Example: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4294967295" type="title"/>
          </p:nvPr>
        </p:nvSpPr>
        <p:spPr>
          <a:xfrm>
            <a:off x="765225" y="1923175"/>
            <a:ext cx="48075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basic request flow </a:t>
            </a:r>
            <a:endParaRPr sz="240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725" y="142825"/>
            <a:ext cx="231416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4294967295" type="title"/>
          </p:nvPr>
        </p:nvSpPr>
        <p:spPr>
          <a:xfrm>
            <a:off x="580175" y="1684500"/>
            <a:ext cx="51972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But what about these spots that are not talked about?</a:t>
            </a:r>
            <a:endParaRPr sz="240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975" y="152400"/>
            <a:ext cx="231416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1325" y="0"/>
            <a:ext cx="266700" cy="3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311300" y="659875"/>
            <a:ext cx="63315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Conventions: Controller</a:t>
            </a:r>
            <a:endParaRPr sz="3600"/>
          </a:p>
        </p:txBody>
      </p:sp>
      <p:sp>
        <p:nvSpPr>
          <p:cNvPr id="165" name="Google Shape;165;p25"/>
          <p:cNvSpPr txBox="1"/>
          <p:nvPr/>
        </p:nvSpPr>
        <p:spPr>
          <a:xfrm>
            <a:off x="311300" y="1477975"/>
            <a:ext cx="5742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Controller methods should take in an inputDTO that is specific to that controller method.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InputDTOs should NOT be reused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extension methods to map inputDTOs to command/queries.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Should contain no logic.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025" y="2819700"/>
            <a:ext cx="6903975" cy="2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4294967295" type="title"/>
          </p:nvPr>
        </p:nvSpPr>
        <p:spPr>
          <a:xfrm>
            <a:off x="395175" y="626025"/>
            <a:ext cx="51972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Conventions: Pipeline</a:t>
            </a:r>
            <a:endParaRPr sz="2400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975" y="152400"/>
            <a:ext cx="2314160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6"/>
          <p:cNvCxnSpPr/>
          <p:nvPr/>
        </p:nvCxnSpPr>
        <p:spPr>
          <a:xfrm>
            <a:off x="5386725" y="990325"/>
            <a:ext cx="138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6"/>
          <p:cNvSpPr txBox="1"/>
          <p:nvPr/>
        </p:nvSpPr>
        <p:spPr>
          <a:xfrm>
            <a:off x="395175" y="1413525"/>
            <a:ext cx="47778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use a combination of middleware built into ASP .net Core and Mediatr to handle our api request pipeline.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Middleware sits in between a request being received by the API and before the controller method.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Mediatr pipeline begins with the CommandDispatcher and (currently) ends with the command handler.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Creating either is straightforward but should warrant a discussion beforehand as it is part our infrastructure.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example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1325" y="0"/>
            <a:ext cx="266700" cy="32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6"/>
          <p:cNvCxnSpPr/>
          <p:nvPr/>
        </p:nvCxnSpPr>
        <p:spPr>
          <a:xfrm flipH="1" rot="10800000">
            <a:off x="5495725" y="170150"/>
            <a:ext cx="1512600" cy="62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6"/>
          <p:cNvSpPr txBox="1"/>
          <p:nvPr/>
        </p:nvSpPr>
        <p:spPr>
          <a:xfrm rot="-1334800">
            <a:off x="5619864" y="259061"/>
            <a:ext cx="917604" cy="325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middleware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 rot="983">
            <a:off x="5653152" y="700201"/>
            <a:ext cx="1049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Mediatr begin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26"/>
          <p:cNvCxnSpPr/>
          <p:nvPr/>
        </p:nvCxnSpPr>
        <p:spPr>
          <a:xfrm flipH="1">
            <a:off x="7831650" y="3969625"/>
            <a:ext cx="7680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6"/>
          <p:cNvSpPr txBox="1"/>
          <p:nvPr/>
        </p:nvSpPr>
        <p:spPr>
          <a:xfrm rot="983">
            <a:off x="8064977" y="3695801"/>
            <a:ext cx="1049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Mediatr end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ctrTitle"/>
          </p:nvPr>
        </p:nvSpPr>
        <p:spPr>
          <a:xfrm>
            <a:off x="311300" y="659875"/>
            <a:ext cx="76962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Conventions: Command Handler</a:t>
            </a:r>
            <a:endParaRPr sz="3600"/>
          </a:p>
        </p:txBody>
      </p:sp>
      <p:sp>
        <p:nvSpPr>
          <p:cNvPr id="186" name="Google Shape;186;p27"/>
          <p:cNvSpPr txBox="1"/>
          <p:nvPr/>
        </p:nvSpPr>
        <p:spPr>
          <a:xfrm>
            <a:off x="503250" y="1635550"/>
            <a:ext cx="4951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Command Handlers should be thought of more as process managers. They manage dependencies, mappings and facilitate operations, but don’t actually do any work.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the work should be carried out by the aggregates.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ctrTitle"/>
          </p:nvPr>
        </p:nvSpPr>
        <p:spPr>
          <a:xfrm>
            <a:off x="311300" y="659875"/>
            <a:ext cx="83772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Conventions: Publishing Integration Events</a:t>
            </a:r>
            <a:endParaRPr sz="3600"/>
          </a:p>
        </p:txBody>
      </p:sp>
      <p:sp>
        <p:nvSpPr>
          <p:cNvPr id="192" name="Google Shape;192;p28"/>
          <p:cNvSpPr txBox="1"/>
          <p:nvPr/>
        </p:nvSpPr>
        <p:spPr>
          <a:xfrm>
            <a:off x="2930675" y="1901975"/>
            <a:ext cx="5336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IdentityIntegrationService is a service layer that allows command handlers to easily interact with MassTransit &amp; RabbitMq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MassTransit and RabbitMq are entire subjects of their own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3588650" y="1361850"/>
            <a:ext cx="5181300" cy="2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hlinkClick r:id="rId3"/>
              </a:rPr>
              <a:t>http://dddcommunity.org/library/vernon_2011/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hlinkClick r:id="rId4"/>
              </a:rPr>
              <a:t>https://www.dofactory.com/net/factory-method-design-pattern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hlinkClick r:id="rId5"/>
              </a:rPr>
              <a:t>https://github.com/jbogard/MediatR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hlinkClick r:id="rId6"/>
              </a:rPr>
              <a:t>https://github.com/gautema/CQRSlite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8" name="Google Shape;198;p29"/>
          <p:cNvSpPr txBox="1"/>
          <p:nvPr>
            <p:ph idx="4294967295" type="ctrTitle"/>
          </p:nvPr>
        </p:nvSpPr>
        <p:spPr>
          <a:xfrm>
            <a:off x="311300" y="659875"/>
            <a:ext cx="63315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References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Aggregates, an academic approach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 example of a simple Aggregate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Identity API conventions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335975" y="265425"/>
            <a:ext cx="51972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an Aggregate?</a:t>
            </a:r>
            <a:endParaRPr sz="2400"/>
          </a:p>
        </p:txBody>
      </p:sp>
      <p:sp>
        <p:nvSpPr>
          <p:cNvPr id="87" name="Google Shape;87;p15"/>
          <p:cNvSpPr txBox="1"/>
          <p:nvPr/>
        </p:nvSpPr>
        <p:spPr>
          <a:xfrm>
            <a:off x="335975" y="964650"/>
            <a:ext cx="42627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 Aggregate is an object that represents some domain specific bounded context and its invariants.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is the thing the business wants and should encapsulate all logic relating to it.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335975" y="2393800"/>
            <a:ext cx="51972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an Invariant?</a:t>
            </a:r>
            <a:endParaRPr sz="2400"/>
          </a:p>
        </p:txBody>
      </p:sp>
      <p:sp>
        <p:nvSpPr>
          <p:cNvPr id="89" name="Google Shape;89;p15"/>
          <p:cNvSpPr txBox="1"/>
          <p:nvPr/>
        </p:nvSpPr>
        <p:spPr>
          <a:xfrm>
            <a:off x="335975" y="32311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Something that must be true and must always be consistent within the business domain.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Think: Business rule.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100" y="712150"/>
            <a:ext cx="86316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 to base(ics) </a:t>
            </a:r>
            <a:r>
              <a:rPr lang="en" sz="3600"/>
              <a:t>AggregateRoot: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83100" y="1526150"/>
            <a:ext cx="5821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Aggregates will always inherit from the base class: AggregateRoot&lt;StreamId&gt;.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AggregateRoot is what gives us the ability to: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apply events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track changes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save those events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rehydrate aggregates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 think AggregateRoot may need changes, we probably need to have a discussion about it as it part of our infrastructure.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same applies for the Session, Repository and EventStore.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Aggregate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infrastructure is an extension of the nuget package CQRSLite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6" name="Google Shape;96;p16"/>
          <p:cNvGrpSpPr/>
          <p:nvPr/>
        </p:nvGrpSpPr>
        <p:grpSpPr>
          <a:xfrm>
            <a:off x="6224059" y="1691763"/>
            <a:ext cx="2690737" cy="3237055"/>
            <a:chOff x="6803275" y="395363"/>
            <a:chExt cx="2212050" cy="2537076"/>
          </a:xfrm>
        </p:grpSpPr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8" name="Google Shape;98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 txBox="1"/>
            <p:nvPr/>
          </p:nvSpPr>
          <p:spPr>
            <a:xfrm>
              <a:off x="6944801" y="785743"/>
              <a:ext cx="1929000" cy="19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Char char="●"/>
              </a:pPr>
              <a:r>
                <a:rPr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Rehydrating an Aggregate: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To reapply all events that have been applied to an aggregate in the sequence that they were originally applied. User code should not worry about this, a hydrated aggregate is provided when using Session.Get()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83100" y="712150"/>
            <a:ext cx="86316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Defining an Aggregate</a:t>
            </a:r>
            <a:r>
              <a:rPr lang="en" sz="3600"/>
              <a:t>: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83100" y="1487650"/>
            <a:ext cx="75024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Aggregates are identified by their stream ids.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Maintains all invariants in a private way, meaning, to modify the aggregate and its state, you must use the exposed aggregate methods to do so.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283100" y="2664275"/>
            <a:ext cx="27660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Stream Id</a:t>
            </a:r>
            <a:r>
              <a:rPr lang="en" sz="3600"/>
              <a:t>: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83100" y="3282850"/>
            <a:ext cx="75024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object that contains one or more objects that when serialized in sequence, define an aggregates identity.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All lookups for a particular aggregate will use that aggregates stream id.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83100" y="712150"/>
            <a:ext cx="86316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Defining an Aggregate: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grpSp>
        <p:nvGrpSpPr>
          <p:cNvPr id="113" name="Google Shape;113;p18"/>
          <p:cNvGrpSpPr/>
          <p:nvPr/>
        </p:nvGrpSpPr>
        <p:grpSpPr>
          <a:xfrm>
            <a:off x="6224058" y="743683"/>
            <a:ext cx="2690737" cy="3681043"/>
            <a:chOff x="6803275" y="395363"/>
            <a:chExt cx="2212050" cy="2537076"/>
          </a:xfrm>
        </p:grpSpPr>
        <p:pic>
          <p:nvPicPr>
            <p:cNvPr id="114" name="Google Shape;11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5" name="Google Shape;115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8"/>
            <p:cNvSpPr txBox="1"/>
            <p:nvPr/>
          </p:nvSpPr>
          <p:spPr>
            <a:xfrm>
              <a:off x="6944801" y="785743"/>
              <a:ext cx="1929000" cy="19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Char char="●"/>
              </a:pPr>
              <a:r>
                <a:rPr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Aggregate Partials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Our convention is to create partial files for each Apply method that targets a different event.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Char char="●"/>
              </a:pPr>
              <a:r>
                <a:rPr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Logic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Aggregates may contain domain logic that is needed to satisfy a use case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7" name="Google Shape;117;p18"/>
          <p:cNvSpPr txBox="1"/>
          <p:nvPr/>
        </p:nvSpPr>
        <p:spPr>
          <a:xfrm>
            <a:off x="283100" y="1602350"/>
            <a:ext cx="5821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Private instance variables, these are the invariants.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Private empty constructor, used for rehydration.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Static factory methods that user code will call to create aggregate instances.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static factory methods will use private constructors to create aggregate instances.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DoSomething methods, these are how we interact with the aggregate.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Apply methods, one for each event that could be applied to an aggregate.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311300" y="659875"/>
            <a:ext cx="63315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Creating an </a:t>
            </a:r>
            <a:r>
              <a:rPr lang="en" sz="3600"/>
              <a:t>Aggregate</a:t>
            </a:r>
            <a:endParaRPr sz="3600"/>
          </a:p>
        </p:txBody>
      </p:sp>
      <p:sp>
        <p:nvSpPr>
          <p:cNvPr id="123" name="Google Shape;123;p19"/>
          <p:cNvSpPr txBox="1"/>
          <p:nvPr/>
        </p:nvSpPr>
        <p:spPr>
          <a:xfrm>
            <a:off x="311300" y="1573450"/>
            <a:ext cx="3807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the static factory pattern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Unavoidable because all constructors should be private.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850" y="2751950"/>
            <a:ext cx="7232301" cy="17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4668425" y="1573438"/>
            <a:ext cx="3807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Must use Session.Add() to begin tracking a new aggregate instance, otherwise Session.Commit() won’t save anything.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83100" y="712150"/>
            <a:ext cx="86316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Finding an </a:t>
            </a:r>
            <a:r>
              <a:rPr lang="en" sz="3600">
                <a:solidFill>
                  <a:schemeClr val="dk2"/>
                </a:solidFill>
              </a:rPr>
              <a:t>Aggregate: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83100" y="1487650"/>
            <a:ext cx="59829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ISession is the interface that user code should be using to find aggregates.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Session caches a copy of each aggregate it looks up.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Cache is persistent for that session until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commit is called, which then saves any new events that have been applied to all tracked aggregates.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476" y="180175"/>
            <a:ext cx="2291201" cy="46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00" y="3572300"/>
            <a:ext cx="6618500" cy="2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283100" y="4265375"/>
            <a:ext cx="6239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Additionally you can query the session for an aggregate with a specific version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83100" y="712150"/>
            <a:ext cx="86316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Operating on an</a:t>
            </a:r>
            <a:r>
              <a:rPr lang="en" sz="3600"/>
              <a:t> Aggregate: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83100" y="1487650"/>
            <a:ext cx="2635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All operations on to an aggregate must go through the aggregate because all of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its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state should be private.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Aggregate changes will not be saved until Session.Commit() is called. Until that point all changes are only stored in memory.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No return value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975" y="2166925"/>
            <a:ext cx="5949726" cy="28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