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8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2E03-04B5-8F41-9CFF-FDE66B516BFD}" type="datetimeFigureOut">
              <a:rPr lang="en-US" smtClean="0"/>
              <a:t>1/08/14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8E71-30AE-C64B-BAEB-DA276A81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e - area of crop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1250950"/>
            <a:ext cx="7640672" cy="538544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 bwMode="auto">
          <a:xfrm>
            <a:off x="739775" y="26035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4000" dirty="0" smtClean="0">
                <a:latin typeface="Calibri"/>
                <a:cs typeface="Calibri"/>
              </a:rPr>
              <a:t>Area crop land (acres)</a:t>
            </a:r>
            <a:endParaRPr lang="en-US" sz="40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1079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9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" y="2075663"/>
            <a:ext cx="9126397" cy="4569283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 bwMode="auto">
          <a:xfrm>
            <a:off x="739775" y="26035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4000" dirty="0" smtClean="0">
                <a:latin typeface="Calibri"/>
                <a:cs typeface="Calibri"/>
              </a:rPr>
              <a:t>Value/acre</a:t>
            </a:r>
            <a:endParaRPr lang="en-US" sz="4000" dirty="0">
              <a:latin typeface="Calibri"/>
              <a:cs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1079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3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2313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 bwMode="auto">
          <a:xfrm>
            <a:off x="739775" y="26035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4000" dirty="0">
                <a:latin typeface="Calibri"/>
                <a:cs typeface="Calibri"/>
              </a:rPr>
              <a:t>Crop composition (</a:t>
            </a:r>
            <a:r>
              <a:rPr lang="en-US" sz="4000" dirty="0" smtClean="0">
                <a:latin typeface="Calibri"/>
                <a:cs typeface="Calibri"/>
              </a:rPr>
              <a:t>county production</a:t>
            </a:r>
            <a:r>
              <a:rPr lang="en-US" sz="4000" dirty="0">
                <a:latin typeface="Calibri"/>
                <a:cs typeface="Calibri"/>
              </a:rPr>
              <a:t>) </a:t>
            </a:r>
            <a:endParaRPr lang="en-US" sz="4000" dirty="0">
              <a:latin typeface="Calibri"/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1079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4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C - commodities by yie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9" y="1308406"/>
            <a:ext cx="7880294" cy="5554336"/>
          </a:xfrm>
          <a:prstGeom prst="rect">
            <a:avLst/>
          </a:prstGeom>
        </p:spPr>
      </p:pic>
      <p:sp>
        <p:nvSpPr>
          <p:cNvPr id="13" name="Title 2"/>
          <p:cNvSpPr txBox="1">
            <a:spLocks/>
          </p:cNvSpPr>
          <p:nvPr/>
        </p:nvSpPr>
        <p:spPr bwMode="auto">
          <a:xfrm>
            <a:off x="739775" y="26035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NZ" altLang="en-US" sz="4400" dirty="0" smtClean="0">
                <a:solidFill>
                  <a:srgbClr val="404040"/>
                </a:solidFill>
                <a:latin typeface="Calibri" pitchFamily="34" charset="0"/>
              </a:rPr>
              <a:t>Functional groups</a:t>
            </a:r>
            <a:endParaRPr lang="en-NZ" altLang="en-US" sz="4400" dirty="0">
              <a:solidFill>
                <a:srgbClr val="40404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1079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Burge</dc:creator>
  <cp:lastModifiedBy>Olivia Burge</cp:lastModifiedBy>
  <cp:revision>6</cp:revision>
  <dcterms:created xsi:type="dcterms:W3CDTF">2014-08-01T14:10:36Z</dcterms:created>
  <dcterms:modified xsi:type="dcterms:W3CDTF">2014-08-01T15:20:08Z</dcterms:modified>
</cp:coreProperties>
</file>