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41"/>
    <p:restoredTop sz="95392"/>
  </p:normalViewPr>
  <p:slideViewPr>
    <p:cSldViewPr snapToGrid="0" snapToObjects="1">
      <p:cViewPr varScale="1">
        <p:scale>
          <a:sx n="101" d="100"/>
          <a:sy n="101" d="100"/>
        </p:scale>
        <p:origin x="11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9ABE2-902D-2D4B-B0C5-285BEAC62195}" type="datetimeFigureOut">
              <a:rPr lang="en-US" smtClean="0"/>
              <a:t>3/25/23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D46E7-8D33-CF40-B87E-8BD918798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201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9ABE2-902D-2D4B-B0C5-285BEAC62195}" type="datetimeFigureOut">
              <a:rPr lang="en-US" smtClean="0"/>
              <a:t>3/25/23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D46E7-8D33-CF40-B87E-8BD918798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142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9ABE2-902D-2D4B-B0C5-285BEAC62195}" type="datetimeFigureOut">
              <a:rPr lang="en-US" smtClean="0"/>
              <a:t>3/25/23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D46E7-8D33-CF40-B87E-8BD918798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343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9ABE2-902D-2D4B-B0C5-285BEAC62195}" type="datetimeFigureOut">
              <a:rPr lang="en-US" smtClean="0"/>
              <a:t>3/25/23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D46E7-8D33-CF40-B87E-8BD918798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498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9ABE2-902D-2D4B-B0C5-285BEAC62195}" type="datetimeFigureOut">
              <a:rPr lang="en-US" smtClean="0"/>
              <a:t>3/25/23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D46E7-8D33-CF40-B87E-8BD918798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044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9ABE2-902D-2D4B-B0C5-285BEAC62195}" type="datetimeFigureOut">
              <a:rPr lang="en-US" smtClean="0"/>
              <a:t>3/25/23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D46E7-8D33-CF40-B87E-8BD918798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422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9ABE2-902D-2D4B-B0C5-285BEAC62195}" type="datetimeFigureOut">
              <a:rPr lang="en-US" smtClean="0"/>
              <a:t>3/25/23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D46E7-8D33-CF40-B87E-8BD918798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493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9ABE2-902D-2D4B-B0C5-285BEAC62195}" type="datetimeFigureOut">
              <a:rPr lang="en-US" smtClean="0"/>
              <a:t>3/25/23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D46E7-8D33-CF40-B87E-8BD918798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370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9ABE2-902D-2D4B-B0C5-285BEAC62195}" type="datetimeFigureOut">
              <a:rPr lang="en-US" smtClean="0"/>
              <a:t>3/25/23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D46E7-8D33-CF40-B87E-8BD918798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494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9ABE2-902D-2D4B-B0C5-285BEAC62195}" type="datetimeFigureOut">
              <a:rPr lang="en-US" smtClean="0"/>
              <a:t>3/25/23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D46E7-8D33-CF40-B87E-8BD918798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798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9ABE2-902D-2D4B-B0C5-285BEAC62195}" type="datetimeFigureOut">
              <a:rPr lang="en-US" smtClean="0"/>
              <a:t>3/25/23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D46E7-8D33-CF40-B87E-8BD918798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176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49ABE2-902D-2D4B-B0C5-285BEAC62195}" type="datetimeFigureOut">
              <a:rPr lang="en-US" smtClean="0"/>
              <a:t>3/25/23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AD46E7-8D33-CF40-B87E-8BD918798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276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C71CE7D-8E23-0845-9008-5E93E2C193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0263" y="471613"/>
            <a:ext cx="2561631" cy="554401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888A9BE-C8BB-C944-A089-F9F80C244E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4338" y="317199"/>
            <a:ext cx="2919600" cy="5886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9211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69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Denis Reshetov</dc:creator>
  <cp:lastModifiedBy>Denis Reshetov</cp:lastModifiedBy>
  <cp:revision>3</cp:revision>
  <dcterms:created xsi:type="dcterms:W3CDTF">2023-03-12T08:46:23Z</dcterms:created>
  <dcterms:modified xsi:type="dcterms:W3CDTF">2023-03-25T11:59:48Z</dcterms:modified>
</cp:coreProperties>
</file>