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t>10/31/2013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t>‹#›</a:t>
            </a:fld>
            <a:endParaRPr lang="en-US"/>
          </a:p>
        </p:txBody>
      </p:sp>
    </p:spTree>
    <p:extLst>
      <p:ext uri="{BB962C8B-B14F-4D97-AF65-F5344CB8AC3E}">
        <p14:creationId xmlns:p14="http://schemas.microsoft.com/office/powerpoint/2010/main"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9979554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5.jpeg"/><Relationship Id="rId4" Type="http://schemas.openxmlformats.org/officeDocument/2006/relationships/image" Target="../media/image44.jpeg"/></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62.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Primitive Data Types and Variables</a:t>
            </a:r>
            <a:endParaRPr lang="en-US" dirty="0"/>
          </a:p>
        </p:txBody>
      </p:sp>
      <p:sp>
        <p:nvSpPr>
          <p:cNvPr id="3" name="Subtitle 2"/>
          <p:cNvSpPr>
            <a:spLocks noGrp="1"/>
          </p:cNvSpPr>
          <p:nvPr>
            <p:ph type="subTitle" idx="1"/>
          </p:nvPr>
        </p:nvSpPr>
        <p:spPr/>
        <p:txBody>
          <a:bodyPr/>
          <a:lstStyle/>
          <a:p>
            <a:r>
              <a:rPr lang="en-US" dirty="0" smtClean="0"/>
              <a:t>Integer, Floating-Point, Text Data, Variables, Literals</a:t>
            </a:r>
            <a:endParaRPr lang="en-US" dirty="0"/>
          </a:p>
        </p:txBody>
      </p:sp>
      <p:sp>
        <p:nvSpPr>
          <p:cNvPr id="4" name="Text Placeholder 3"/>
          <p:cNvSpPr>
            <a:spLocks noGrp="1"/>
          </p:cNvSpPr>
          <p:nvPr>
            <p:ph type="body" sz="quarter" idx="10"/>
          </p:nvPr>
        </p:nvSpPr>
        <p:spPr/>
        <p:txBody>
          <a:bodyPr/>
          <a:lstStyle/>
          <a:p>
            <a:r>
              <a:rPr lang="en-US" dirty="0"/>
              <a:t>Svetlin Nakov</a:t>
            </a:r>
          </a:p>
          <a:p>
            <a:endParaRPr lang="en-US" dirty="0"/>
          </a:p>
        </p:txBody>
      </p:sp>
      <p:sp>
        <p:nvSpPr>
          <p:cNvPr id="5" name="Text Placeholder 4"/>
          <p:cNvSpPr>
            <a:spLocks noGrp="1"/>
          </p:cNvSpPr>
          <p:nvPr>
            <p:ph type="body" sz="quarter" idx="11"/>
          </p:nvPr>
        </p:nvSpPr>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sp>
        <p:nvSpPr>
          <p:cNvPr id="7" name="Text Placeholder 6"/>
          <p:cNvSpPr>
            <a:spLocks noGrp="1"/>
          </p:cNvSpPr>
          <p:nvPr>
            <p:ph type="body" sz="quarter" idx="13"/>
          </p:nvPr>
        </p:nvSpPr>
        <p:spPr/>
        <p:txBody>
          <a:bodyPr/>
          <a:lstStyle/>
          <a:p>
            <a:endParaRPr lang="en-US"/>
          </a:p>
        </p:txBody>
      </p:sp>
      <p:sp>
        <p:nvSpPr>
          <p:cNvPr id="8" name="Text Placeholder 7"/>
          <p:cNvSpPr>
            <a:spLocks noGrp="1"/>
          </p:cNvSpPr>
          <p:nvPr>
            <p:ph type="body" sz="quarter" idx="14"/>
          </p:nvPr>
        </p:nvSpPr>
        <p:spPr/>
        <p:txBody>
          <a:bodyPr/>
          <a:lstStyle/>
          <a:p>
            <a:endParaRPr lang="en-US"/>
          </a:p>
        </p:txBody>
      </p:sp>
      <p:sp>
        <p:nvSpPr>
          <p:cNvPr id="9" name="Picture Placeholder 8"/>
          <p:cNvSpPr>
            <a:spLocks noGrp="1"/>
          </p:cNvSpPr>
          <p:nvPr>
            <p:ph type="pic" sz="quarter" idx="16"/>
          </p:nvPr>
        </p:nvSpPr>
        <p:spPr/>
      </p:sp>
      <p:pic>
        <p:nvPicPr>
          <p:cNvPr id="30722" name="Picture 2" descr="http://educhoices.org/cimages/multimages/1/free_technology_courses.jpg"/>
          <p:cNvPicPr>
            <a:picLocks noChangeAspect="1" noChangeArrowheads="1"/>
          </p:cNvPicPr>
          <p:nvPr/>
        </p:nvPicPr>
        <p:blipFill>
          <a:blip r:embed="rId3" cstate="screen">
            <a:lum bright="-10000"/>
          </a:blip>
          <a:srcRect/>
          <a:stretch>
            <a:fillRect/>
          </a:stretch>
        </p:blipFill>
        <p:spPr bwMode="auto">
          <a:xfrm>
            <a:off x="4876800" y="4367022"/>
            <a:ext cx="3886200" cy="2109978"/>
          </a:xfrm>
          <a:prstGeom prst="rect">
            <a:avLst/>
          </a:prstGeom>
          <a:ln>
            <a:noFill/>
          </a:ln>
          <a:effectLst>
            <a:softEdge rad="112500"/>
          </a:effectLst>
        </p:spPr>
      </p:pic>
    </p:spTree>
    <p:extLst>
      <p:ext uri="{BB962C8B-B14F-4D97-AF65-F5344CB8AC3E}">
        <p14:creationId xmlns:p14="http://schemas.microsoft.com/office/powerpoint/2010/main" val="807041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smtClean="0"/>
              <a:t>More integer types:</a:t>
            </a:r>
            <a:endParaRPr lang="en-US" dirty="0"/>
          </a:p>
          <a:p>
            <a:pPr lvl="1"/>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extLst>
      <p:ext uri="{BB962C8B-B14F-4D97-AF65-F5344CB8AC3E}">
        <p14:creationId xmlns:p14="http://schemas.microsoft.com/office/powerpoint/2010/main" val="1395407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14094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240880"/>
            <a:ext cx="8229600" cy="569120"/>
          </a:xfrm>
        </p:spPr>
        <p:txBody>
          <a:bodyPr/>
          <a:lstStyle/>
          <a:p>
            <a:r>
              <a:rPr lang="en-US"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638800" y="3545711"/>
            <a:ext cx="3181350" cy="2969389"/>
          </a:xfrm>
          <a:prstGeom prst="rect">
            <a:avLst/>
          </a:prstGeom>
          <a:ln>
            <a:noFill/>
          </a:ln>
          <a:effectLst>
            <a:softEdge rad="112500"/>
          </a:effectLst>
        </p:spPr>
      </p:pic>
    </p:spTree>
    <p:extLst>
      <p:ext uri="{BB962C8B-B14F-4D97-AF65-F5344CB8AC3E}">
        <p14:creationId xmlns:p14="http://schemas.microsoft.com/office/powerpoint/2010/main" val="222293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extLst>
      <p:ext uri="{BB962C8B-B14F-4D97-AF65-F5344CB8AC3E}">
        <p14:creationId xmlns:p14="http://schemas.microsoft.com/office/powerpoint/2010/main" val="40952636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extLst>
      <p:ext uri="{BB962C8B-B14F-4D97-AF65-F5344CB8AC3E}">
        <p14:creationId xmlns:p14="http://schemas.microsoft.com/office/powerpoint/2010/main" val="29430316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7153768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extLst>
      <p:ext uri="{BB962C8B-B14F-4D97-AF65-F5344CB8AC3E}">
        <p14:creationId xmlns:p14="http://schemas.microsoft.com/office/powerpoint/2010/main" val="2280894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93830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248400" y="3157870"/>
            <a:ext cx="2387600" cy="1814180"/>
          </a:xfrm>
          <a:prstGeom prst="roundRect">
            <a:avLst>
              <a:gd name="adj" fmla="val 5770"/>
            </a:avLst>
          </a:prstGeom>
          <a:noFill/>
        </p:spPr>
      </p:pic>
    </p:spTree>
    <p:extLst>
      <p:ext uri="{BB962C8B-B14F-4D97-AF65-F5344CB8AC3E}">
        <p14:creationId xmlns:p14="http://schemas.microsoft.com/office/powerpoint/2010/main" val="2965454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extLst>
      <p:ext uri="{BB962C8B-B14F-4D97-AF65-F5344CB8AC3E}">
        <p14:creationId xmlns:p14="http://schemas.microsoft.com/office/powerpoint/2010/main" val="108706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dirty="0"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5765800" y="2667000"/>
            <a:ext cx="2844800" cy="2133600"/>
          </a:xfrm>
          <a:prstGeom prst="rect">
            <a:avLst/>
          </a:prstGeom>
          <a:ln>
            <a:noFill/>
          </a:ln>
          <a:effectLst>
            <a:softEdge rad="112500"/>
          </a:effectLst>
        </p:spPr>
      </p:pic>
    </p:spTree>
    <p:extLst>
      <p:ext uri="{BB962C8B-B14F-4D97-AF65-F5344CB8AC3E}">
        <p14:creationId xmlns:p14="http://schemas.microsoft.com/office/powerpoint/2010/main" val="3145781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extLst>
      <p:ext uri="{BB962C8B-B14F-4D97-AF65-F5344CB8AC3E}">
        <p14:creationId xmlns:p14="http://schemas.microsoft.com/office/powerpoint/2010/main" val="23223704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extLst>
      <p:ext uri="{BB962C8B-B14F-4D97-AF65-F5344CB8AC3E}">
        <p14:creationId xmlns:p14="http://schemas.microsoft.com/office/powerpoint/2010/main" val="38669617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27135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extLst>
      <p:ext uri="{BB962C8B-B14F-4D97-AF65-F5344CB8AC3E}">
        <p14:creationId xmlns:p14="http://schemas.microsoft.com/office/powerpoint/2010/main" val="106571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extLst>
      <p:ext uri="{BB962C8B-B14F-4D97-AF65-F5344CB8AC3E}">
        <p14:creationId xmlns:p14="http://schemas.microsoft.com/office/powerpoint/2010/main" val="3143108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extLst>
      <p:ext uri="{BB962C8B-B14F-4D97-AF65-F5344CB8AC3E}">
        <p14:creationId xmlns:p14="http://schemas.microsoft.com/office/powerpoint/2010/main" val="29803387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0773518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851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extLst>
      <p:ext uri="{BB962C8B-B14F-4D97-AF65-F5344CB8AC3E}">
        <p14:creationId xmlns:p14="http://schemas.microsoft.com/office/powerpoint/2010/main" val="40762048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4380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extLst>
      <p:ext uri="{BB962C8B-B14F-4D97-AF65-F5344CB8AC3E}">
        <p14:creationId xmlns:p14="http://schemas.microsoft.com/office/powerpoint/2010/main" val="34781268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94952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extLst>
      <p:ext uri="{BB962C8B-B14F-4D97-AF65-F5344CB8AC3E}">
        <p14:creationId xmlns:p14="http://schemas.microsoft.com/office/powerpoint/2010/main" val="786241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extLst>
      <p:ext uri="{BB962C8B-B14F-4D97-AF65-F5344CB8AC3E}">
        <p14:creationId xmlns:p14="http://schemas.microsoft.com/office/powerpoint/2010/main" val="31608647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extLst>
      <p:ext uri="{BB962C8B-B14F-4D97-AF65-F5344CB8AC3E}">
        <p14:creationId xmlns:p14="http://schemas.microsoft.com/office/powerpoint/2010/main" val="12210907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extLst>
      <p:ext uri="{BB962C8B-B14F-4D97-AF65-F5344CB8AC3E}">
        <p14:creationId xmlns:p14="http://schemas.microsoft.com/office/powerpoint/2010/main" val="15040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extLst>
      <p:ext uri="{BB962C8B-B14F-4D97-AF65-F5344CB8AC3E}">
        <p14:creationId xmlns:p14="http://schemas.microsoft.com/office/powerpoint/2010/main" val="290368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8765368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extLst>
      <p:ext uri="{BB962C8B-B14F-4D97-AF65-F5344CB8AC3E}">
        <p14:creationId xmlns:p14="http://schemas.microsoft.com/office/powerpoint/2010/main" val="18562724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extLst>
      <p:ext uri="{BB962C8B-B14F-4D97-AF65-F5344CB8AC3E}">
        <p14:creationId xmlns:p14="http://schemas.microsoft.com/office/powerpoint/2010/main" val="17974195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extLst>
      <p:ext uri="{BB962C8B-B14F-4D97-AF65-F5344CB8AC3E}">
        <p14:creationId xmlns:p14="http://schemas.microsoft.com/office/powerpoint/2010/main" val="38003073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959099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extLst>
      <p:ext uri="{BB962C8B-B14F-4D97-AF65-F5344CB8AC3E}">
        <p14:creationId xmlns:p14="http://schemas.microsoft.com/office/powerpoint/2010/main" val="25381975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extLst>
      <p:ext uri="{BB962C8B-B14F-4D97-AF65-F5344CB8AC3E}">
        <p14:creationId xmlns:p14="http://schemas.microsoft.com/office/powerpoint/2010/main" val="31160923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5896880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extLst>
      <p:ext uri="{BB962C8B-B14F-4D97-AF65-F5344CB8AC3E}">
        <p14:creationId xmlns:p14="http://schemas.microsoft.com/office/powerpoint/2010/main" val="25135982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extLst>
      <p:ext uri="{BB962C8B-B14F-4D97-AF65-F5344CB8AC3E}">
        <p14:creationId xmlns:p14="http://schemas.microsoft.com/office/powerpoint/2010/main" val="3509807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extLst>
      <p:ext uri="{BB962C8B-B14F-4D97-AF65-F5344CB8AC3E}">
        <p14:creationId xmlns:p14="http://schemas.microsoft.com/office/powerpoint/2010/main" val="40708967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48208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53652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extLst>
      <p:ext uri="{BB962C8B-B14F-4D97-AF65-F5344CB8AC3E}">
        <p14:creationId xmlns:p14="http://schemas.microsoft.com/office/powerpoint/2010/main" val="38065823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1724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extLst>
      <p:ext uri="{BB962C8B-B14F-4D97-AF65-F5344CB8AC3E}">
        <p14:creationId xmlns:p14="http://schemas.microsoft.com/office/powerpoint/2010/main" val="163512036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extLst>
      <p:ext uri="{BB962C8B-B14F-4D97-AF65-F5344CB8AC3E}">
        <p14:creationId xmlns:p14="http://schemas.microsoft.com/office/powerpoint/2010/main" val="4607336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extLst>
      <p:ext uri="{BB962C8B-B14F-4D97-AF65-F5344CB8AC3E}">
        <p14:creationId xmlns:p14="http://schemas.microsoft.com/office/powerpoint/2010/main" val="313787125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612663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370028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extLst>
      <p:ext uri="{BB962C8B-B14F-4D97-AF65-F5344CB8AC3E}">
        <p14:creationId xmlns:p14="http://schemas.microsoft.com/office/powerpoint/2010/main" val="22422139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923603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396920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extLst>
      <p:ext uri="{BB962C8B-B14F-4D97-AF65-F5344CB8AC3E}">
        <p14:creationId xmlns:p14="http://schemas.microsoft.com/office/powerpoint/2010/main" val="63708173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52719657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extLst>
      <p:ext uri="{BB962C8B-B14F-4D97-AF65-F5344CB8AC3E}">
        <p14:creationId xmlns:p14="http://schemas.microsoft.com/office/powerpoint/2010/main" val="1183606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32 bits (4 bytes)</a:t>
            </a:r>
          </a:p>
          <a:p>
            <a:pPr lvl="1">
              <a:spcBef>
                <a:spcPts val="300"/>
              </a:spcBef>
            </a:pPr>
            <a:r>
              <a:rPr lang="en-US" dirty="0" smtClean="0"/>
              <a:t>Default value: 0</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extLst>
      <p:ext uri="{BB962C8B-B14F-4D97-AF65-F5344CB8AC3E}">
        <p14:creationId xmlns:p14="http://schemas.microsoft.com/office/powerpoint/2010/main" val="388214808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812551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314700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extLst>
      <p:ext uri="{BB962C8B-B14F-4D97-AF65-F5344CB8AC3E}">
        <p14:creationId xmlns:p14="http://schemas.microsoft.com/office/powerpoint/2010/main" val="478510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453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741291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752356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8868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Primitive Data Types and Variables</a:t>
            </a:r>
            <a:endParaRPr lang="en-US" dirty="0"/>
          </a:p>
        </p:txBody>
      </p:sp>
      <p:sp>
        <p:nvSpPr>
          <p:cNvPr id="2" name="Text Placeholder 1"/>
          <p:cNvSpPr>
            <a:spLocks noGrp="1"/>
          </p:cNvSpPr>
          <p:nvPr>
            <p:ph type="body" sz="quarter" idx="10"/>
          </p:nvPr>
        </p:nvSpPr>
        <p:spPr/>
        <p:txBody>
          <a:bodyPr/>
          <a:lstStyle/>
          <a:p>
            <a:endParaRPr lang="en-US"/>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extLst>
      <p:ext uri="{BB962C8B-B14F-4D97-AF65-F5344CB8AC3E}">
        <p14:creationId xmlns:p14="http://schemas.microsoft.com/office/powerpoint/2010/main" val="16417023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extLst>
      <p:ext uri="{BB962C8B-B14F-4D97-AF65-F5344CB8AC3E}">
        <p14:creationId xmlns:p14="http://schemas.microsoft.com/office/powerpoint/2010/main" val="270683798"/>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extLst>
      <p:ext uri="{BB962C8B-B14F-4D97-AF65-F5344CB8AC3E}">
        <p14:creationId xmlns:p14="http://schemas.microsoft.com/office/powerpoint/2010/main" val="24812178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extLst>
      <p:ext uri="{BB962C8B-B14F-4D97-AF65-F5344CB8AC3E}">
        <p14:creationId xmlns:p14="http://schemas.microsoft.com/office/powerpoint/2010/main" val="284106846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156094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315864160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954930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extLst>
      <p:ext uri="{BB962C8B-B14F-4D97-AF65-F5344CB8AC3E}">
        <p14:creationId xmlns:p14="http://schemas.microsoft.com/office/powerpoint/2010/main" val="36760180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2101717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2</TotalTime>
  <Words>3320</Words>
  <Application>Microsoft Office PowerPoint</Application>
  <PresentationFormat>On-screen Show (4:3)</PresentationFormat>
  <Paragraphs>576</Paragraphs>
  <Slides>72</Slides>
  <Notes>14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TelerikAcademy</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Ivaylo Kenov</cp:lastModifiedBy>
  <cp:revision>1</cp:revision>
  <dcterms:created xsi:type="dcterms:W3CDTF">2013-10-31T14:36:04Z</dcterms:created>
  <dcterms:modified xsi:type="dcterms:W3CDTF">2013-10-31T14:38:45Z</dcterms:modified>
</cp:coreProperties>
</file>