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990" autoAdjust="0"/>
  </p:normalViewPr>
  <p:slideViewPr>
    <p:cSldViewPr>
      <p:cViewPr varScale="1">
        <p:scale>
          <a:sx n="106" d="100"/>
          <a:sy n="106" d="100"/>
        </p:scale>
        <p:origin x="7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 smtClean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 smtClean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Deep Nesting 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196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/>
              <a:t>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them, document them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Overlapping control structures is evil: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 but may compile</a:t>
            </a:r>
            <a:b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15334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7" y="290503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-loop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Put only the controlling statements in the loop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brake</a:t>
            </a:r>
            <a:r>
              <a:rPr lang="en-US" dirty="0" smtClean="0"/>
              <a:t>-s 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 smtClean="0"/>
              <a:t>to view it all at once (one screen)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Ensure that recursion has end</a:t>
            </a:r>
          </a:p>
          <a:p>
            <a:r>
              <a:rPr lang="en-US" dirty="0" smtClean="0"/>
              <a:t>Verify that recursion is not very high-cost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 smtClean="0"/>
              <a:t> (iteration based) solution, e.g.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noProof="1" smtClean="0"/>
              <a:t>Edsger Dijkstra</a:t>
            </a:r>
          </a:p>
          <a:p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 as a last resort</a:t>
            </a:r>
          </a:p>
          <a:p>
            <a:pPr lvl="1"/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  <a:p>
            <a:r>
              <a:rPr lang="en-US" dirty="0" smtClean="0"/>
              <a:t>C# supports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 smtClean="0"/>
              <a:t>Dependencies should be made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2629</TotalTime>
  <Words>3303</Words>
  <Application>Microsoft Office PowerPoint</Application>
  <PresentationFormat>On-screen Show (4:3)</PresentationFormat>
  <Paragraphs>877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 theme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Doncho Minkov</cp:lastModifiedBy>
  <cp:revision>852</cp:revision>
  <dcterms:created xsi:type="dcterms:W3CDTF">2007-12-08T16:03:35Z</dcterms:created>
  <dcterms:modified xsi:type="dcterms:W3CDTF">2014-04-29T08:47:38Z</dcterms:modified>
  <cp:category>quality code, software engineering</cp:category>
</cp:coreProperties>
</file>