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404: Job Loss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EECS 448 Project 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23847" y="1272179"/>
            <a:ext cx="2513531" cy="1152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dirty="0" smtClean="0"/>
              <a:t>Amber Yeasin</a:t>
            </a:r>
          </a:p>
          <a:p>
            <a:pPr algn="r"/>
            <a:r>
              <a:rPr lang="en-US" dirty="0" smtClean="0"/>
              <a:t>Sam </a:t>
            </a:r>
            <a:r>
              <a:rPr lang="en-US" dirty="0" err="1" smtClean="0"/>
              <a:t>lopez</a:t>
            </a:r>
            <a:endParaRPr lang="en-US" dirty="0" smtClean="0"/>
          </a:p>
          <a:p>
            <a:pPr algn="r"/>
            <a:r>
              <a:rPr lang="en-US" dirty="0" smtClean="0"/>
              <a:t>Jaspreet </a:t>
            </a:r>
            <a:r>
              <a:rPr lang="en-US" dirty="0" err="1" smtClean="0"/>
              <a:t>kaur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4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Platform</a:t>
            </a:r>
          </a:p>
          <a:p>
            <a:r>
              <a:rPr lang="en-US" dirty="0" smtClean="0"/>
              <a:t>Front End: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Typescript</a:t>
            </a:r>
          </a:p>
          <a:p>
            <a:pPr lvl="2"/>
            <a:r>
              <a:rPr lang="en-US" dirty="0" smtClean="0"/>
              <a:t>powered by Angular 2</a:t>
            </a:r>
          </a:p>
          <a:p>
            <a:r>
              <a:rPr lang="en-US" dirty="0" smtClean="0"/>
              <a:t>Back End:</a:t>
            </a:r>
          </a:p>
          <a:p>
            <a:pPr lvl="1"/>
            <a:r>
              <a:rPr lang="en-US" dirty="0" smtClean="0"/>
              <a:t>Perl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82" y="1271823"/>
            <a:ext cx="8458200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3088186"/>
            <a:ext cx="6082057" cy="3160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692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Amber</a:t>
            </a:r>
          </a:p>
          <a:p>
            <a:pPr lvl="1"/>
            <a:r>
              <a:rPr lang="en-US" dirty="0" smtClean="0"/>
              <a:t>Front end implementations</a:t>
            </a:r>
          </a:p>
          <a:p>
            <a:pPr lvl="1"/>
            <a:r>
              <a:rPr lang="en-US" dirty="0" smtClean="0"/>
              <a:t>Multi Day Events</a:t>
            </a:r>
          </a:p>
          <a:p>
            <a:pPr lvl="1"/>
            <a:r>
              <a:rPr lang="en-US" dirty="0" smtClean="0"/>
              <a:t>Repeating Events</a:t>
            </a:r>
          </a:p>
          <a:p>
            <a:pPr lvl="1"/>
            <a:r>
              <a:rPr lang="en-US" dirty="0" smtClean="0"/>
              <a:t>UML Diagrams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endParaRPr lang="en-US" dirty="0"/>
          </a:p>
          <a:p>
            <a:r>
              <a:rPr lang="en-US" dirty="0" smtClean="0"/>
              <a:t>Jaspreet</a:t>
            </a:r>
          </a:p>
          <a:p>
            <a:pPr lvl="1"/>
            <a:r>
              <a:rPr lang="en-US" dirty="0" smtClean="0"/>
              <a:t>Repeating event template</a:t>
            </a:r>
          </a:p>
          <a:p>
            <a:pPr lvl="1"/>
            <a:r>
              <a:rPr lang="en-US" dirty="0" smtClean="0"/>
              <a:t>UML Diagrams</a:t>
            </a:r>
          </a:p>
          <a:p>
            <a:pPr lvl="1"/>
            <a:r>
              <a:rPr lang="en-US" dirty="0" smtClean="0"/>
              <a:t>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Sam</a:t>
            </a:r>
          </a:p>
          <a:p>
            <a:pPr lvl="1"/>
            <a:r>
              <a:rPr lang="en-US" dirty="0"/>
              <a:t>Back end implementations</a:t>
            </a:r>
          </a:p>
          <a:p>
            <a:pPr lvl="1"/>
            <a:r>
              <a:rPr lang="en-US" dirty="0"/>
              <a:t>Timing attribute</a:t>
            </a:r>
          </a:p>
          <a:p>
            <a:pPr lvl="1"/>
            <a:r>
              <a:rPr lang="en-US" dirty="0"/>
              <a:t>Organizing by time</a:t>
            </a:r>
          </a:p>
          <a:p>
            <a:pPr lvl="1"/>
            <a:r>
              <a:rPr lang="en-US" dirty="0"/>
              <a:t>Setting up and hosting code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UML Diagrams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conflicts</a:t>
            </a:r>
          </a:p>
          <a:p>
            <a:r>
              <a:rPr lang="en-US" dirty="0" smtClean="0"/>
              <a:t>Learning Perl and typescript</a:t>
            </a:r>
          </a:p>
          <a:p>
            <a:r>
              <a:rPr lang="en-US" dirty="0" smtClean="0"/>
              <a:t>Setting up Angular 2</a:t>
            </a:r>
          </a:p>
          <a:p>
            <a:r>
              <a:rPr lang="en-US" dirty="0" smtClean="0"/>
              <a:t>Running code base locally and globally</a:t>
            </a:r>
          </a:p>
          <a:p>
            <a:r>
              <a:rPr lang="en-US" dirty="0" smtClean="0"/>
              <a:t>Merging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Dropdown menu for type of event</a:t>
            </a:r>
          </a:p>
          <a:p>
            <a:r>
              <a:rPr lang="en-US" dirty="0" smtClean="0"/>
              <a:t>CSS for choosing time and dates for events</a:t>
            </a:r>
          </a:p>
          <a:p>
            <a:r>
              <a:rPr lang="en-US" dirty="0" smtClean="0"/>
              <a:t>Formatting for time</a:t>
            </a:r>
          </a:p>
          <a:p>
            <a:r>
              <a:rPr lang="en-US" dirty="0" smtClean="0"/>
              <a:t>Time organization updated immediately without refresh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Familiarization with new languages should have started sooner</a:t>
            </a:r>
          </a:p>
          <a:p>
            <a:r>
              <a:rPr lang="en-US" dirty="0" smtClean="0"/>
              <a:t>Should have allotted more time to setting up code environment</a:t>
            </a:r>
          </a:p>
          <a:p>
            <a:pPr lvl="1"/>
            <a:r>
              <a:rPr lang="en-US" dirty="0" smtClean="0"/>
              <a:t>Significantly delayed progress</a:t>
            </a:r>
          </a:p>
          <a:p>
            <a:r>
              <a:rPr lang="en-US" dirty="0" smtClean="0"/>
              <a:t>Better division of labor</a:t>
            </a:r>
          </a:p>
          <a:p>
            <a:r>
              <a:rPr lang="en-US" dirty="0" smtClean="0"/>
              <a:t>More frequent commits and merges </a:t>
            </a:r>
          </a:p>
          <a:p>
            <a:r>
              <a:rPr lang="en-US" dirty="0" smtClean="0"/>
              <a:t>Set and meet more benchmark goals to stay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156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Error 404: Job Loss</vt:lpstr>
      <vt:lpstr>Overview</vt:lpstr>
      <vt:lpstr>Division of Labor</vt:lpstr>
      <vt:lpstr>Challenges</vt:lpstr>
      <vt:lpstr>Excluded Functionalities</vt:lpstr>
      <vt:lpstr>Retrospective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404: Job Loss</dc:title>
  <dc:creator>Amber Yeasin</dc:creator>
  <cp:lastModifiedBy>Amber Yeasin</cp:lastModifiedBy>
  <cp:revision>3</cp:revision>
  <dcterms:created xsi:type="dcterms:W3CDTF">2016-10-12T04:33:06Z</dcterms:created>
  <dcterms:modified xsi:type="dcterms:W3CDTF">2016-10-12T04:52:08Z</dcterms:modified>
</cp:coreProperties>
</file>