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AF220-CBE3-8745-B672-F1E6B1432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34BB1-3461-5342-AA31-28806E2FD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2C9BC-4FFF-9D47-861C-7DBC813F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F9C8-683E-524A-9F2A-8007FD12BA70}" type="datetimeFigureOut">
              <a:rPr lang="en-NL" smtClean="0"/>
              <a:t>01/11/2021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0B97F-CE4A-2E4A-99B2-FB5AFA6D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937A5-0462-9242-BF41-2517D75E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7D64-94AC-4644-9610-4A3F95A58DF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1084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C8523-E12A-CC48-82D0-069EF286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8DF12-B321-2A49-87DD-8DFF51931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EF303-4F25-FD49-A5F3-FA997257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F9C8-683E-524A-9F2A-8007FD12BA70}" type="datetimeFigureOut">
              <a:rPr lang="en-NL" smtClean="0"/>
              <a:t>01/11/2021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F0A46-0576-374D-B513-A4D321B9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F447D-FA5C-6148-8276-3F30DC67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7D64-94AC-4644-9610-4A3F95A58DF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7009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843508-8120-5245-BFF7-0E805314B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7DBC7-7115-DB49-B56F-D58EA7912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0DF92-3ADE-6945-84A0-8DE95C5C8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F9C8-683E-524A-9F2A-8007FD12BA70}" type="datetimeFigureOut">
              <a:rPr lang="en-NL" smtClean="0"/>
              <a:t>01/11/2021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169C5-D79B-0346-937A-8C1E5770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8E498-FD11-5F41-A49E-C48A1659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7D64-94AC-4644-9610-4A3F95A58DF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2107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88B4-CCEE-464A-929D-D667363C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451A1-2B49-4A4C-B67E-C2B8420D7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04F06-19EB-AE4E-BA39-1B96FB0B9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F9C8-683E-524A-9F2A-8007FD12BA70}" type="datetimeFigureOut">
              <a:rPr lang="en-NL" smtClean="0"/>
              <a:t>01/11/2021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0E905-1D92-D94B-B524-4FA1D2A7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D619D-3EC4-2345-B921-026115760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7D64-94AC-4644-9610-4A3F95A58DF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561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10FDB-9300-2744-B429-57E29392D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757FB-AF20-C040-807A-D2C5947CB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3AD36-1993-364C-AFAF-0E4FFCDE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F9C8-683E-524A-9F2A-8007FD12BA70}" type="datetimeFigureOut">
              <a:rPr lang="en-NL" smtClean="0"/>
              <a:t>01/11/2021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6C904-9751-0D49-95BA-91E706AE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E8AFE-AAE1-AC4D-A610-DD5C3600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7D64-94AC-4644-9610-4A3F95A58DF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2807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6CEF-3B0E-7E4C-BAAD-D76FF9E9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0E5D5-D031-E64B-AEB5-332D1E399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46C35-F6D5-FA4D-9E2E-7BBBEC542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1B460-9896-7A42-A4B0-1BC9BEA4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F9C8-683E-524A-9F2A-8007FD12BA70}" type="datetimeFigureOut">
              <a:rPr lang="en-NL" smtClean="0"/>
              <a:t>01/11/2021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2083B-2D49-A042-AF07-AE2F2392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B31B1-CA83-214D-8D9E-BF257EC2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7D64-94AC-4644-9610-4A3F95A58DF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8501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35AE-6CC7-AB4B-815A-1877D40F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7CA92-406D-9746-B166-ED33716F8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85EC6-A33C-D14C-9ADC-2787057BD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9023F-2037-3D4B-89A6-2DEA5EDB8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4781E-7DD1-8448-A965-4B3E50DFF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0782CC-F9AD-514C-B132-CBC6D457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F9C8-683E-524A-9F2A-8007FD12BA70}" type="datetimeFigureOut">
              <a:rPr lang="en-NL" smtClean="0"/>
              <a:t>01/11/2021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054ED-7402-4A4A-88FC-09AB37C3E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F8F1BE-2298-3A4E-BE87-F71CB886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7D64-94AC-4644-9610-4A3F95A58DF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986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BD1DE-4BE7-3146-8289-FFF73C56E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C79E6-296C-A441-8650-CCFE891E1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F9C8-683E-524A-9F2A-8007FD12BA70}" type="datetimeFigureOut">
              <a:rPr lang="en-NL" smtClean="0"/>
              <a:t>01/11/2021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8410D9-E27E-5444-86D9-9ED8E9A4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25DBB-19DB-E344-B5AC-D2C48D0A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7D64-94AC-4644-9610-4A3F95A58DF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9147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34CBA1-D1BC-F643-8B6F-1DC84593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F9C8-683E-524A-9F2A-8007FD12BA70}" type="datetimeFigureOut">
              <a:rPr lang="en-NL" smtClean="0"/>
              <a:t>01/11/2021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5B017F-1384-CB4C-974C-D4ED762CF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A47FF-7017-714C-AC4D-8A41071A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7D64-94AC-4644-9610-4A3F95A58DF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7239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CE41A-1114-CF4B-9A52-4AA36F28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36267-EDAD-AE4C-B1F9-229E5FDE4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CC622-D0A2-5945-AC66-C085A1C43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1D7EB-0B2F-424D-84C1-458861D4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F9C8-683E-524A-9F2A-8007FD12BA70}" type="datetimeFigureOut">
              <a:rPr lang="en-NL" smtClean="0"/>
              <a:t>01/11/2021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2FA38-A274-164B-807D-68587363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0C80F-F933-2C46-AA73-7A7D86A6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7D64-94AC-4644-9610-4A3F95A58DF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297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0FB3-7B4E-254C-976D-8FB7FEB8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D02C5-6836-7A48-B9F1-7589510F1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7B8E1-ACB3-DA4B-B721-CE560D3DF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4C916-C7D7-274A-B35B-E80D7DCB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F9C8-683E-524A-9F2A-8007FD12BA70}" type="datetimeFigureOut">
              <a:rPr lang="en-NL" smtClean="0"/>
              <a:t>01/11/2021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92090-47DA-0E43-9C00-607B340D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BE64B-398F-5D47-9A0C-D94209201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7D64-94AC-4644-9610-4A3F95A58DF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206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20152-4D12-EC45-BFD6-C1232C24D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83F24-E66F-5646-9599-CC0647722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883B0-64B6-2A42-8C1A-D8EABD640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3F9C8-683E-524A-9F2A-8007FD12BA70}" type="datetimeFigureOut">
              <a:rPr lang="en-NL" smtClean="0"/>
              <a:t>01/11/2021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0E227-B92E-7F44-B4B1-5CDF46331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42A6A-CC40-DD44-AEE8-E1E1CA261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E7D64-94AC-4644-9610-4A3F95A58DF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558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050F-6646-6449-8E5C-BCDBDEAA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3829"/>
            <a:ext cx="10515600" cy="1325563"/>
          </a:xfrm>
        </p:spPr>
        <p:txBody>
          <a:bodyPr/>
          <a:lstStyle/>
          <a:p>
            <a:pPr algn="ctr"/>
            <a:r>
              <a:rPr lang="en-NL" dirty="0"/>
              <a:t>All simulations correspond with dry conditions!!</a:t>
            </a:r>
          </a:p>
        </p:txBody>
      </p:sp>
    </p:spTree>
    <p:extLst>
      <p:ext uri="{BB962C8B-B14F-4D97-AF65-F5344CB8AC3E}">
        <p14:creationId xmlns:p14="http://schemas.microsoft.com/office/powerpoint/2010/main" val="391141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92AC9EA9-142E-DC4F-B80E-71E634550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708" y="643467"/>
            <a:ext cx="3357382" cy="254321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D81404A-033B-EB46-B60C-AB9E09A8A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073" y="643467"/>
            <a:ext cx="3569426" cy="254321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3242215A-9A88-054E-988E-3901EBEBC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982" y="3671316"/>
            <a:ext cx="3338835" cy="2545862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7DBCE4F-64DB-1C40-8755-1217A32677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5852" y="3671316"/>
            <a:ext cx="3337868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7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46F3C5D-9004-B844-911A-326E9F942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960" y="643467"/>
            <a:ext cx="3302879" cy="254321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6005873-DEE9-5B41-9988-C9BA1EA35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774" y="643467"/>
            <a:ext cx="3520023" cy="254321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5B7A1900-3EE6-D745-BCD1-83B9A071E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908" y="3671316"/>
            <a:ext cx="3284983" cy="2545862"/>
          </a:xfrm>
          <a:prstGeom prst="rect">
            <a:avLst/>
          </a:prstGeom>
        </p:spPr>
      </p:pic>
      <p:pic>
        <p:nvPicPr>
          <p:cNvPr id="9" name="Picture 8" descr="Line chart&#10;&#10;Description automatically generated">
            <a:extLst>
              <a:ext uri="{FF2B5EF4-FFF2-40B4-BE49-F238E27FC236}">
                <a16:creationId xmlns:a16="http://schemas.microsoft.com/office/drawing/2014/main" id="{88E96B82-9250-9B45-9875-248812FE3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690" y="3671316"/>
            <a:ext cx="3162191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3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D5D200FF-91E4-4944-A233-4374B34D7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708" y="643467"/>
            <a:ext cx="3357382" cy="254321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952EBDF-EBB8-AB4D-83BF-075C59D61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802" y="643467"/>
            <a:ext cx="3471968" cy="254321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080460A5-60E1-404C-9188-ABF4EF4B1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857" y="3671316"/>
            <a:ext cx="3317084" cy="2545862"/>
          </a:xfrm>
          <a:prstGeom prst="rect">
            <a:avLst/>
          </a:prstGeom>
        </p:spPr>
      </p:pic>
      <p:pic>
        <p:nvPicPr>
          <p:cNvPr id="10" name="Picture 9" descr="Line chart&#10;&#10;Description automatically generated with low confidence">
            <a:extLst>
              <a:ext uri="{FF2B5EF4-FFF2-40B4-BE49-F238E27FC236}">
                <a16:creationId xmlns:a16="http://schemas.microsoft.com/office/drawing/2014/main" id="{99412727-85D8-4342-A05F-6505032A3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2055" y="3671316"/>
            <a:ext cx="3305461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0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1E61BAB-AC2B-B344-821D-53B140B0D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166" y="643467"/>
            <a:ext cx="3324466" cy="254321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FA06B43C-A927-2D45-B314-1E36E2144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774" y="643467"/>
            <a:ext cx="3520023" cy="254321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6C2A862C-34CD-5849-889B-9E2343BCF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908" y="3671316"/>
            <a:ext cx="3284983" cy="2545862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E4AD24BF-ACA4-FD4D-8476-66808B960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8666" y="3671316"/>
            <a:ext cx="3232239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8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Macintosh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All simulations correspond with dry conditions!!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simulations correspond with dry conditions!!</dc:title>
  <dc:creator>Santiago Lopez Restrepo</dc:creator>
  <cp:lastModifiedBy>Santiago Lopez Restrepo</cp:lastModifiedBy>
  <cp:revision>2</cp:revision>
  <dcterms:created xsi:type="dcterms:W3CDTF">2021-11-01T13:38:42Z</dcterms:created>
  <dcterms:modified xsi:type="dcterms:W3CDTF">2021-11-01T13:43:59Z</dcterms:modified>
</cp:coreProperties>
</file>