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4259D-D8E0-4FC1-9F2A-8983D7EE8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10808F-0274-49DB-A679-E0E87837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684E2-12F3-4FFD-833D-80AAE392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BF243-368E-4338-9BF8-0F72C94B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C3AB4-048D-4BA7-891A-78AC0FC8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BC27B-A3EA-4DBD-8F65-97E83380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A2D99F-B20B-4F0A-A44C-DCF77E594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48358-D8AF-468D-993E-C117475C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414633-944B-4EFA-8E4B-BE5155A2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A9C2B5-9780-4025-983F-23B29528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8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D8F1A3-3BFD-4216-A992-2A77E25FA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1EFD70-23E5-4585-8C73-DB361FF6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3C707-E312-4C05-A4E8-0A689EE5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320D25-E52E-4B58-BE2E-DC5CBDF9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A14074-FEB9-454D-9727-32F98985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72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9861D-5558-40B1-BE87-8404A37C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28F33-68D8-4792-A8CE-56CC3861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9A4AD1-72F2-4C62-8EA1-B1BEA95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498EE4-CBA9-4E46-B71E-E4E9D09F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D8326D-532A-42A2-A6A6-35065D1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8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E010A-EF8D-4AE2-819F-9F388038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55417-3913-470C-8B48-64DA7696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C69265-B629-4642-9706-3040CF70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9EB0B-8B33-4EB6-A906-2CD635B2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3FD1D-1B69-453B-8D27-D952AB69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4BBB9-7FF4-4E69-8AB7-0D8244AC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360A1-0F54-4130-B67E-F70DC7E50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325618-6BCA-4BDA-8E07-6EB30EFA7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153193-0A5A-4F48-8D2F-41959F1A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C2DC3B-E9E9-4EDF-BD2A-57B3CAA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FA8C69-6702-4A73-8D7A-C6482E91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B4C43-76E4-4A0B-9B8A-624EFA2A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AD83A2-EAB2-47BA-BAE6-453F73321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1AEFA4-AC50-4978-A5C8-6657A331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AD077E-67D3-4CBD-A4B7-CAB6B8EF1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C7CCCD-1DA9-4EB6-8D26-16DA74B20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B0E32D-A6BD-4EE1-B3CF-BBDC3770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57BBDB-EBA6-4C2E-88A0-D411B0FD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01F881-7D40-479F-B67C-3C891907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00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92506-8205-4B69-A692-71707CA4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BD230E-89B6-4475-98DF-C3C43B17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B6E92A-73D7-4DCE-B2BB-4D8E0812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F9BC86-572C-4967-A2C2-FCAAA569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96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FA3A80-526C-4709-8BA0-57E6227D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114F14-424E-47C5-A30F-EFF69D9D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C0C621-D4F6-4BD7-9084-6623691E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54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EAB7F-5948-4C82-8E45-EA40EDEF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2E23C-990A-4317-8753-554B6CD7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C74C04-F058-408A-A4BB-13BCAA4D2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9BB819-02F3-42EB-A62B-B0FD6958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BA4C67-0395-426C-9707-B42EED01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16DFF8-38B3-4E46-B268-614A36DB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BE64A-0FE7-4FC6-BE3B-567A1397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642B73-3D8B-49CB-B7E3-420254B6B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F58300-874C-4803-AD36-50303E7AF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CDF706-6DA4-451B-8FAD-3F402A14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7ECFCC-3E2D-415B-A5C1-3E9B984C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00341F-046A-49BD-A57D-2A10361B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78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222EB-B803-4C7C-B253-B66F1227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523182-3F99-4FEF-A177-91DFAB0F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D90A4-BC41-4E6E-84F0-73E67EDD3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57F4-70BD-4BB2-867D-45F9F1D1F296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95967-231E-4849-AFAE-A33402614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8ADD7-613C-41A7-B181-9E84DFCDE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7641-A944-4B84-A26E-8F64B54AE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87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vsepraviln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noskainfo.ru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B90E7-0AC4-419F-9E1A-4AB5DE2CC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Курсовой проект по базам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FEA5EB-62D0-4B86-A9A3-A18C470A0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6820"/>
          </a:xfrm>
        </p:spPr>
        <p:txBody>
          <a:bodyPr>
            <a:normAutofit/>
          </a:bodyPr>
          <a:lstStyle/>
          <a:p>
            <a:r>
              <a:rPr lang="ru-RU" dirty="0"/>
              <a:t>Приложение, позволяющее генерировать список</a:t>
            </a:r>
            <a:r>
              <a:rPr lang="en-US" dirty="0"/>
              <a:t> </a:t>
            </a:r>
            <a:r>
              <a:rPr lang="ru-RU" dirty="0"/>
              <a:t>литературы для среды </a:t>
            </a:r>
            <a:r>
              <a:rPr lang="ru-RU" dirty="0" err="1"/>
              <a:t>LaTeX</a:t>
            </a:r>
            <a:endParaRPr lang="en-US" dirty="0"/>
          </a:p>
          <a:p>
            <a:endParaRPr lang="en-US" dirty="0"/>
          </a:p>
          <a:p>
            <a:pPr algn="r"/>
            <a:r>
              <a:rPr lang="ru-RU" dirty="0"/>
              <a:t>Выполнил: </a:t>
            </a:r>
            <a:r>
              <a:rPr lang="ru-RU" dirty="0" err="1"/>
              <a:t>Фурдик</a:t>
            </a:r>
            <a:r>
              <a:rPr lang="ru-RU" dirty="0"/>
              <a:t> Н. ИУ7-63</a:t>
            </a:r>
          </a:p>
          <a:p>
            <a:pPr algn="r"/>
            <a:r>
              <a:rPr lang="ru-RU" dirty="0"/>
              <a:t>Научный руководитель: Павельев А.А.</a:t>
            </a:r>
          </a:p>
        </p:txBody>
      </p:sp>
    </p:spTree>
    <p:extLst>
      <p:ext uri="{BB962C8B-B14F-4D97-AF65-F5344CB8AC3E}">
        <p14:creationId xmlns:p14="http://schemas.microsoft.com/office/powerpoint/2010/main" val="76251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3FA67-3C62-408E-BCB9-3CD39B63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D1455-A096-4E32-92BD-4B8B6261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написании отчета в среде </a:t>
            </a:r>
            <a:r>
              <a:rPr lang="ru-RU" dirty="0" err="1"/>
              <a:t>LaTeX</a:t>
            </a:r>
            <a:r>
              <a:rPr lang="ru-RU" dirty="0"/>
              <a:t>, когда доходит дело до составления списка литературы, у многих возникают сложности связанные с тем, что в </a:t>
            </a:r>
            <a:r>
              <a:rPr lang="ru-RU" dirty="0" err="1"/>
              <a:t>LaTeX</a:t>
            </a:r>
            <a:r>
              <a:rPr lang="ru-RU" dirty="0"/>
              <a:t> не предусмотрен автоматический способ генерации элементов списка литературы, и все приходится писать вручную, что довольно муторно и высока вероятность допустить ошибку. </a:t>
            </a:r>
          </a:p>
          <a:p>
            <a:pPr marL="0" indent="0">
              <a:buNone/>
            </a:pPr>
            <a:r>
              <a:rPr lang="ru-RU" dirty="0"/>
              <a:t>Поэтому была поставлена задача реализовать </a:t>
            </a:r>
            <a:r>
              <a:rPr lang="ru-RU" dirty="0" err="1"/>
              <a:t>web</a:t>
            </a:r>
            <a:r>
              <a:rPr lang="ru-RU" dirty="0"/>
              <a:t>-приложение, позволяющее автоматически генерировать список литературы для данной среды.</a:t>
            </a:r>
          </a:p>
        </p:txBody>
      </p:sp>
    </p:spTree>
    <p:extLst>
      <p:ext uri="{BB962C8B-B14F-4D97-AF65-F5344CB8AC3E}">
        <p14:creationId xmlns:p14="http://schemas.microsoft.com/office/powerpoint/2010/main" val="385420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4BFD0-2CF8-483C-AFCC-09916C27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D3DFA2-78D7-4AC1-AB2C-46DC0BB6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Цель работы: разработать </a:t>
            </a:r>
            <a:r>
              <a:rPr lang="en-US" dirty="0"/>
              <a:t>web</a:t>
            </a:r>
            <a:r>
              <a:rPr lang="ru-RU" dirty="0"/>
              <a:t>-приложение, позволяющее генерировать список литературы для среды </a:t>
            </a:r>
            <a:r>
              <a:rPr lang="en-US" dirty="0"/>
              <a:t>LaTeX </a:t>
            </a:r>
            <a:r>
              <a:rPr lang="ru-RU" dirty="0"/>
              <a:t>из книг, находящихся в библиотеке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проанализировать существующие на рынке СУБД и выбрать наиболее подходящую для реализации библиотеки;</a:t>
            </a:r>
          </a:p>
          <a:p>
            <a:r>
              <a:rPr lang="ru-RU" dirty="0"/>
              <a:t>спроектировать базу данных для хранения источников информации;</a:t>
            </a:r>
          </a:p>
          <a:p>
            <a:r>
              <a:rPr lang="ru-RU" dirty="0"/>
              <a:t>реализовать </a:t>
            </a:r>
            <a:r>
              <a:rPr lang="ru-RU" dirty="0" err="1"/>
              <a:t>web</a:t>
            </a:r>
            <a:r>
              <a:rPr lang="ru-RU" dirty="0"/>
              <a:t>-приложение, позволяющее автоматически генерировать список литературы;</a:t>
            </a:r>
          </a:p>
          <a:p>
            <a:r>
              <a:rPr lang="ru-RU" dirty="0"/>
              <a:t>провести тестирование и проверить работоспособность разработанного программного комплекса.</a:t>
            </a:r>
          </a:p>
        </p:txBody>
      </p:sp>
    </p:spTree>
    <p:extLst>
      <p:ext uri="{BB962C8B-B14F-4D97-AF65-F5344CB8AC3E}">
        <p14:creationId xmlns:p14="http://schemas.microsoft.com/office/powerpoint/2010/main" val="234197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0BAE5-B431-4079-94D1-23ECF09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B4B1C-9182-41BE-808C-52A54324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33" y="1690688"/>
            <a:ext cx="30099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2A1AE8-CEAA-4AF8-866C-4EE90742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81" y="2840854"/>
            <a:ext cx="2917805" cy="346413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6064B5-DE85-4B65-8439-91C3ABE43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043" y="1709738"/>
            <a:ext cx="28479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CBCBC9-07F8-48C0-AF03-C7AD7B75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67" y="2840854"/>
            <a:ext cx="5735175" cy="29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B8FDBF2-C947-4914-9CCE-2EDC7860BBF0}"/>
              </a:ext>
            </a:extLst>
          </p:cNvPr>
          <p:cNvSpPr/>
          <p:nvPr/>
        </p:nvSpPr>
        <p:spPr>
          <a:xfrm>
            <a:off x="1984268" y="6308209"/>
            <a:ext cx="2791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https://www.snoskainfo.ru/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2F00DAA-0E62-4055-85AA-25616F398880}"/>
              </a:ext>
            </a:extLst>
          </p:cNvPr>
          <p:cNvSpPr/>
          <p:nvPr/>
        </p:nvSpPr>
        <p:spPr>
          <a:xfrm>
            <a:off x="7083055" y="6007037"/>
            <a:ext cx="2522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https://vsepravilno.com/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55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D2A10-15D3-4A55-BC52-459DBE02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баз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89C80-C3A9-4646-93FF-E27CD8EC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3 типа моделей организации данных:</a:t>
            </a:r>
          </a:p>
          <a:p>
            <a:r>
              <a:rPr lang="ru-RU" dirty="0"/>
              <a:t>иерархическая модель БД;</a:t>
            </a:r>
          </a:p>
          <a:p>
            <a:r>
              <a:rPr lang="ru-RU" dirty="0"/>
              <a:t>сетевая модель БД;</a:t>
            </a:r>
          </a:p>
          <a:p>
            <a:r>
              <a:rPr lang="ru-RU" dirty="0"/>
              <a:t>реляционная модель</a:t>
            </a:r>
            <a:r>
              <a:rPr lang="en-US" dirty="0"/>
              <a:t> </a:t>
            </a:r>
            <a:r>
              <a:rPr lang="ru-RU" dirty="0"/>
              <a:t>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3A829F7-5A85-4BB0-8C96-F7DC2C590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5508"/>
              </p:ext>
            </p:extLst>
          </p:nvPr>
        </p:nvGraphicFramePr>
        <p:xfrm>
          <a:off x="2032000" y="4430532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39304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6357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183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8724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быстрота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гибкость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7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иерархическая модель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5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сетевая модель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1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реляционная модель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0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1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5D287-B28C-49C8-BD62-21EF0136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Сценарий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FA7EF4-EDEA-4C0B-B48B-EE1848D92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63" y="2506662"/>
            <a:ext cx="7352873" cy="4351338"/>
          </a:xfr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6983852A-C9B8-409E-8EF3-8E34A16B3AA6}"/>
              </a:ext>
            </a:extLst>
          </p:cNvPr>
          <p:cNvSpPr txBox="1">
            <a:spLocks/>
          </p:cNvSpPr>
          <p:nvPr/>
        </p:nvSpPr>
        <p:spPr>
          <a:xfrm>
            <a:off x="838200" y="18078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На этом слайде представлена</a:t>
            </a:r>
            <a:r>
              <a:rPr lang="en-US" dirty="0"/>
              <a:t> Use-Case </a:t>
            </a:r>
            <a:r>
              <a:rPr lang="ru-RU" dirty="0"/>
              <a:t>диаграмма продукта. </a:t>
            </a:r>
          </a:p>
        </p:txBody>
      </p:sp>
    </p:spTree>
    <p:extLst>
      <p:ext uri="{BB962C8B-B14F-4D97-AF65-F5344CB8AC3E}">
        <p14:creationId xmlns:p14="http://schemas.microsoft.com/office/powerpoint/2010/main" val="64565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D925C-FF1A-455D-8BB1-7AD10793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87852F-815E-4140-8705-55239C3FB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2" y="0"/>
            <a:ext cx="6826188" cy="6857999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E1352A-9A13-43B3-8BEB-F7469B4E5A6D}"/>
              </a:ext>
            </a:extLst>
          </p:cNvPr>
          <p:cNvSpPr/>
          <p:nvPr/>
        </p:nvSpPr>
        <p:spPr>
          <a:xfrm>
            <a:off x="838200" y="169068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/>
              <a:t>На этом слайде представлена</a:t>
            </a:r>
            <a:r>
              <a:rPr lang="en-US" sz="2800" dirty="0"/>
              <a:t> </a:t>
            </a:r>
            <a:r>
              <a:rPr lang="ru-RU" sz="2800" dirty="0"/>
              <a:t>диаграмма БД.</a:t>
            </a:r>
          </a:p>
        </p:txBody>
      </p:sp>
    </p:spTree>
    <p:extLst>
      <p:ext uri="{BB962C8B-B14F-4D97-AF65-F5344CB8AC3E}">
        <p14:creationId xmlns:p14="http://schemas.microsoft.com/office/powerpoint/2010/main" val="420423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42F9E-F920-4F39-BC5F-901587CB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75156-5959-4E46-B5B8-A350C186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реализации были использованы следующие технологии и средства:</a:t>
            </a:r>
          </a:p>
          <a:p>
            <a:r>
              <a:rPr lang="ru-RU" dirty="0"/>
              <a:t>язык программирования </a:t>
            </a:r>
            <a:r>
              <a:rPr lang="ru-RU" dirty="0" err="1"/>
              <a:t>Python</a:t>
            </a:r>
            <a:r>
              <a:rPr lang="ru-RU" dirty="0"/>
              <a:t>;</a:t>
            </a:r>
          </a:p>
          <a:p>
            <a:r>
              <a:rPr lang="ru-RU" dirty="0"/>
              <a:t>СУБД MS-SQL;</a:t>
            </a:r>
          </a:p>
          <a:p>
            <a:r>
              <a:rPr lang="ru-RU" dirty="0"/>
              <a:t>библиотека </a:t>
            </a:r>
            <a:r>
              <a:rPr lang="ru-RU" dirty="0" err="1"/>
              <a:t>pyodbc</a:t>
            </a:r>
            <a:r>
              <a:rPr lang="ru-RU" dirty="0"/>
              <a:t>;</a:t>
            </a:r>
          </a:p>
          <a:p>
            <a:r>
              <a:rPr lang="ru-RU" dirty="0"/>
              <a:t>фреймворк </a:t>
            </a:r>
            <a:r>
              <a:rPr lang="ru-RU" dirty="0" err="1"/>
              <a:t>Dash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Такой набор инструментов был выбран в связи с тем, что для каждого из элементов предусмотрено взаимодействие с другими. Помимо этого, данные инструменты полностью выполняют задачи, необходимые для реализации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61276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C837E-E575-493A-A6A4-54E62D3C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4D78F-6E5B-4BDD-B251-6BD08E75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результате проделанной работы:</a:t>
            </a:r>
          </a:p>
          <a:p>
            <a:r>
              <a:rPr lang="ru-RU" dirty="0"/>
              <a:t>были проанализированы существующие на рынке СУБД и выбрана наиболее подходящая для реализации библиотеки;</a:t>
            </a:r>
          </a:p>
          <a:p>
            <a:r>
              <a:rPr lang="ru-RU" dirty="0"/>
              <a:t>была спроектирована база данных для хранения источников информации;</a:t>
            </a:r>
          </a:p>
          <a:p>
            <a:r>
              <a:rPr lang="ru-RU" dirty="0"/>
              <a:t>было реализовано </a:t>
            </a:r>
            <a:r>
              <a:rPr lang="ru-RU" dirty="0" err="1"/>
              <a:t>web</a:t>
            </a:r>
            <a:r>
              <a:rPr lang="ru-RU" dirty="0"/>
              <a:t>-приложение, позволяющее автоматически генерировать список литературы;</a:t>
            </a:r>
          </a:p>
          <a:p>
            <a:r>
              <a:rPr lang="ru-RU" dirty="0"/>
              <a:t>было проведено тестирование и проверена работоспособность разработанного программного комплекса.</a:t>
            </a:r>
          </a:p>
        </p:txBody>
      </p:sp>
    </p:spTree>
    <p:extLst>
      <p:ext uri="{BB962C8B-B14F-4D97-AF65-F5344CB8AC3E}">
        <p14:creationId xmlns:p14="http://schemas.microsoft.com/office/powerpoint/2010/main" val="17533443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343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Курсовой проект по базам данных</vt:lpstr>
      <vt:lpstr>Введение</vt:lpstr>
      <vt:lpstr>Цели и задачи</vt:lpstr>
      <vt:lpstr>Существующие решения</vt:lpstr>
      <vt:lpstr>Типы баз данных</vt:lpstr>
      <vt:lpstr>Сценарий использования</vt:lpstr>
      <vt:lpstr>База данных</vt:lpstr>
      <vt:lpstr>Инструменты для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базам данных</dc:title>
  <dc:creator>schoolboychik</dc:creator>
  <cp:lastModifiedBy>schoolboychik</cp:lastModifiedBy>
  <cp:revision>5</cp:revision>
  <dcterms:created xsi:type="dcterms:W3CDTF">2020-06-04T14:30:41Z</dcterms:created>
  <dcterms:modified xsi:type="dcterms:W3CDTF">2020-06-06T18:02:30Z</dcterms:modified>
</cp:coreProperties>
</file>