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7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46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5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6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4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4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6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0B062-1319-4E19-9D7A-1EB22BAD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351"/>
            <a:ext cx="10058400" cy="1450757"/>
          </a:xfrm>
        </p:spPr>
        <p:txBody>
          <a:bodyPr/>
          <a:lstStyle/>
          <a:p>
            <a:pPr algn="r"/>
            <a:r>
              <a:rPr lang="en-US" dirty="0"/>
              <a:t>C</a:t>
            </a:r>
            <a:r>
              <a:rPr lang="ru-RU" dirty="0" err="1"/>
              <a:t>одержание</a:t>
            </a:r>
            <a:r>
              <a:rPr lang="ru-RU" dirty="0"/>
              <a:t> вредных веществ в атмосфере.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9617431-A9F8-4130-8ED0-B249B9E3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628" y="1552370"/>
            <a:ext cx="6073629" cy="47565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течение года в периоды НМУ наблюдалось загрязнение атмосферного воздуха диоксидом серы жилой зоны г. Заполярного и п. Никеля. По данным наблюдений в 2018 году среднегодовая концентрация диоксида серы в атмосферном воздухе г. Заполярного составила 1,0 ПДК, в атмосферном воздухе </a:t>
            </a:r>
            <a:r>
              <a:rPr lang="ru-RU" dirty="0" err="1">
                <a:solidFill>
                  <a:schemeClr val="tx1"/>
                </a:solidFill>
              </a:rPr>
              <a:t>пгт</a:t>
            </a:r>
            <a:r>
              <a:rPr lang="ru-RU" dirty="0">
                <a:solidFill>
                  <a:schemeClr val="tx1"/>
                </a:solidFill>
              </a:rPr>
              <a:t>. Никеля по результатам измерений всех постов – 0,6 ПДК, в г. Мончегорске не превышает санитарную норму – 0,3 ПДК.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атмосферном воздухе г. Заполярного среднемесячные концентрации диоксида серы, превышающие санитарную норму, отмечались в зимние месяцы: наибольшая среднемесячная концентрация – 3,2 ПДК (февраль). Наибольшие разовые концентрации регистрировались при ветрах южных направлений, штилях, застоях; максимальная разовая концентрация – 6,3 ПДК (февраль), 4,4 ПДК (март).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82C17E-5843-408B-8E83-F1A53244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08977"/>
            <a:ext cx="3984570" cy="25084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7EF95F4-631C-4566-B112-412DEF809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16" y="1240941"/>
            <a:ext cx="4409938" cy="277620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F11421A-3BBC-4276-86A1-57DE54CA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91" y="4057440"/>
            <a:ext cx="4386264" cy="26626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59523E-5520-4F9D-91B9-DBC1D7F6F11A}"/>
              </a:ext>
            </a:extLst>
          </p:cNvPr>
          <p:cNvSpPr txBox="1"/>
          <p:nvPr/>
        </p:nvSpPr>
        <p:spPr>
          <a:xfrm>
            <a:off x="11620870" y="6374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35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0B062-1319-4E19-9D7A-1EB22BAD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351"/>
            <a:ext cx="10058400" cy="1450757"/>
          </a:xfrm>
        </p:spPr>
        <p:txBody>
          <a:bodyPr/>
          <a:lstStyle/>
          <a:p>
            <a:pPr algn="r"/>
            <a:r>
              <a:rPr lang="en-US" dirty="0"/>
              <a:t>C</a:t>
            </a:r>
            <a:r>
              <a:rPr lang="ru-RU" dirty="0" err="1"/>
              <a:t>одержание</a:t>
            </a:r>
            <a:r>
              <a:rPr lang="ru-RU" dirty="0"/>
              <a:t> вредных веществ в атмосфере.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9617431-A9F8-4130-8ED0-B249B9E3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628" y="1552370"/>
            <a:ext cx="6073629" cy="4756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г. Мончегорске в период НМУ при штиле и тумане 7 марта наблюдалось повышение содержания диоксида серы в атмосферном воздухе до 9,1 ПДК. Среднемесячная концентрация в марте составила – 3,4 ПДК.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С учетом установленных значений предельно-допустимых концентраций среднегодовая концентрация формальдегида в атмосферном воздухе г. Мончегорска – 1,3 ПДК. Наибольшие среднемесячные концентрации формальдегида в атмосферном воздухе отмечались в июле в п. </a:t>
            </a:r>
            <a:r>
              <a:rPr lang="ru-RU" dirty="0" err="1">
                <a:solidFill>
                  <a:schemeClr val="tx1"/>
                </a:solidFill>
              </a:rPr>
              <a:t>Монча</a:t>
            </a:r>
            <a:r>
              <a:rPr lang="ru-RU" dirty="0">
                <a:solidFill>
                  <a:schemeClr val="tx1"/>
                </a:solidFill>
              </a:rPr>
              <a:t> (ПНЗ №3) – до 2,7 ПДК (рисунок № 8). Максимальная разовая концентрация – 1,9 ПДК наблюдалась 7 марта.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09FEC4-E0CD-453E-A96F-7F7A3820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58" y="1870737"/>
            <a:ext cx="4712563" cy="3116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ADDACB-046C-4FB3-BEB2-3C5207F2E222}"/>
              </a:ext>
            </a:extLst>
          </p:cNvPr>
          <p:cNvSpPr txBox="1"/>
          <p:nvPr/>
        </p:nvSpPr>
        <p:spPr>
          <a:xfrm>
            <a:off x="11620870" y="6374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65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0B062-1319-4E19-9D7A-1EB22BAD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219351"/>
            <a:ext cx="10814482" cy="1450757"/>
          </a:xfrm>
        </p:spPr>
        <p:txBody>
          <a:bodyPr/>
          <a:lstStyle/>
          <a:p>
            <a:pPr algn="r"/>
            <a:r>
              <a:rPr lang="en-US" dirty="0"/>
              <a:t>C</a:t>
            </a:r>
            <a:r>
              <a:rPr lang="ru-RU" dirty="0" err="1"/>
              <a:t>одержание</a:t>
            </a:r>
            <a:r>
              <a:rPr lang="ru-RU" dirty="0"/>
              <a:t> вредных веществ в атмосфере.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9617431-A9F8-4130-8ED0-B249B9E3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628" y="1552370"/>
            <a:ext cx="6073629" cy="4756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В атмосферном воздухе г. Мурманска в периоды НМУ в апреле, мае отмечались повышенные разовые концентрации оксида углерода до 1,2 ПДК в северной части города (ул. Лобова) и до 1,1 ПДК в центре города (ул. Папанина). В зимнее время среднемесячные концентрации </a:t>
            </a:r>
            <a:r>
              <a:rPr lang="ru-RU" sz="1600" dirty="0" err="1">
                <a:solidFill>
                  <a:schemeClr val="tx1"/>
                </a:solidFill>
              </a:rPr>
              <a:t>бенз</a:t>
            </a:r>
            <a:r>
              <a:rPr lang="ru-RU" sz="1600" dirty="0">
                <a:solidFill>
                  <a:schemeClr val="tx1"/>
                </a:solidFill>
              </a:rPr>
              <a:t>(а)</a:t>
            </a:r>
            <a:r>
              <a:rPr lang="ru-RU" sz="1600" dirty="0" err="1">
                <a:solidFill>
                  <a:schemeClr val="tx1"/>
                </a:solidFill>
              </a:rPr>
              <a:t>пирена</a:t>
            </a:r>
            <a:r>
              <a:rPr lang="ru-RU" sz="1600" dirty="0">
                <a:solidFill>
                  <a:schemeClr val="tx1"/>
                </a:solidFill>
              </a:rPr>
              <a:t> превышали допустимую санитарную норму в северной части города – 2,4 ПДК (январь). В июле-августе среднемесячные концентрации формальдегида наблюдались на уровне от 1,2 ПДК до 1,7 ПДК.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В 2018 году рассчитанные по данным наблюдений ФГБУ «Мурманское УГМС» критерии оценки состояния атмосферного воздуха показывают, что промышленные центры и города Мурманской области входят в число городов России с низким уровнем загрязнения (</a:t>
            </a:r>
            <a:r>
              <a:rPr lang="ru-RU" sz="1600" dirty="0" err="1">
                <a:solidFill>
                  <a:schemeClr val="tx1"/>
                </a:solidFill>
              </a:rPr>
              <a:t>г.г</a:t>
            </a:r>
            <a:r>
              <a:rPr lang="ru-RU" sz="1600" dirty="0">
                <a:solidFill>
                  <a:schemeClr val="tx1"/>
                </a:solidFill>
              </a:rPr>
              <a:t>. Апатиты, Заполярный, Кандалакша, Кировск, Ковдор, Кола, Мончегорск, Мурманск, Североморск, Оленегорск), отмечался повышенный уровень загрязнения атмосферного воздуха п. Никеля по содержанию диоксида серы.  В значительной степени рассеиванию загрязняющих веществ в атмосферном воздухе Мурманской области способствует активная циклональная деятельность с умеренными и сильными ветрами.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DDACB-046C-4FB3-BEB2-3C5207F2E222}"/>
              </a:ext>
            </a:extLst>
          </p:cNvPr>
          <p:cNvSpPr txBox="1"/>
          <p:nvPr/>
        </p:nvSpPr>
        <p:spPr>
          <a:xfrm>
            <a:off x="11620870" y="6374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" name="AutoShape 2" descr="Мурманская область на третьем месте по загрязнению воздуха - МК ...">
            <a:extLst>
              <a:ext uri="{FF2B5EF4-FFF2-40B4-BE49-F238E27FC236}">
                <a16:creationId xmlns:a16="http://schemas.microsoft.com/office/drawing/2014/main" id="{04998875-3438-4699-9DE4-A8C93387E7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Мурманская область на третьем месте по загрязнению воздуха - МК ...">
            <a:extLst>
              <a:ext uri="{FF2B5EF4-FFF2-40B4-BE49-F238E27FC236}">
                <a16:creationId xmlns:a16="http://schemas.microsoft.com/office/drawing/2014/main" id="{497F1261-110E-43B8-AE57-3571A8C0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9" y="1935965"/>
            <a:ext cx="4393151" cy="329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7665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363</TotalTime>
  <Words>417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Cодержание вредных веществ в атмосфере.</vt:lpstr>
      <vt:lpstr>Cодержание вредных веществ в атмосфере.</vt:lpstr>
      <vt:lpstr>Cодержание вредных веществ в атмосфере.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Состояние воздуха Мурманской области</dc:title>
  <dc:creator>schoolboychik</dc:creator>
  <cp:lastModifiedBy>schoolboychik</cp:lastModifiedBy>
  <cp:revision>24</cp:revision>
  <dcterms:created xsi:type="dcterms:W3CDTF">2020-04-15T15:31:19Z</dcterms:created>
  <dcterms:modified xsi:type="dcterms:W3CDTF">2020-05-27T15:24:58Z</dcterms:modified>
</cp:coreProperties>
</file>