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1-databricks-fundamentals-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0-databricks-fundamentals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1-databricks-fundamentals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2-databricks-fundamentals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3-databricks-fundamentals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4-databricks-fundamentals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5-databricks-fundamentals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6-databricks-fundamentals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2-databricks-fundamentals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3-databricks-fundamentals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4-databricks-fundamentals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5-databricks-fundamentals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6-databricks-fundamentals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7-databricks-fundamentals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8-databricks-fundamentals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9-databricks-fundamentals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