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data-lakehouse-data-mesh-and-data-fabric-r2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data-lakehouse-data-mesh-and-data-fabric-r2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data-lakehouse-data-mesh-and-data-fabric-r2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data-lakehouse-data-mesh-and-data-fabric-r2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data-lakehouse-data-mesh-and-data-fabric-r2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data-lakehouse-data-mesh-and-data-fabric-r2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data-lakehouse-data-mesh-and-data-fabric-r2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data-lakehouse-data-mesh-and-data-fabric-r2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data-lakehouse-data-mesh-and-data-fabric-r2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data-lakehouse-data-mesh-and-data-fabric-r2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data-lakehouse-data-mesh-and-data-fabric-r2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data-lakehouse-data-mesh-and-data-fabric-r2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data-lakehouse-data-mesh-and-data-fabric-r2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data-lakehouse-data-mesh-and-data-fabric-r2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data-lakehouse-data-mesh-and-data-fabric-r2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data-lakehouse-data-mesh-and-data-fabric-r2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data-lakehouse-data-mesh-and-data-fabric-r2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data-lakehouse-data-mesh-and-data-fabric-r2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data-lakehouse-data-mesh-and-data-fabric-r2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data-lakehouse-data-mesh-and-data-fabric-r2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data-lakehouse-data-mesh-and-data-fabric-r2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data-lakehouse-data-mesh-and-data-fabric-r2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data-lakehouse-data-mesh-and-data-fabric-r2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data-lakehouse-data-mesh-and-data-fabric-r2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data-lakehouse-data-mesh-and-data-fabric-r2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data-lakehouse-data-mesh-and-data-fabric-r2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data-lakehouse-data-mesh-and-data-fabric-r2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data-lakehouse-data-mesh-and-data-fabric-r2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data-lakehouse-data-mesh-and-data-fabric-r2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data-lakehouse-data-mesh-and-data-fabric-r2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