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turning-raw-data-into-gold-with-a-data-lakehousepptx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turning-raw-data-into-gold-with-a-data-lakehousepptx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turning-raw-data-into-gold-with-a-data-lakehousepptx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turning-raw-data-into-gold-with-a-data-lakehousepptx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turning-raw-data-into-gold-with-a-data-lakehousepptx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turning-raw-data-into-gold-with-a-data-lakehousepptx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turning-raw-data-into-gold-with-a-data-lakehousepptx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turning-raw-data-into-gold-with-a-data-lakehousepptx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turning-raw-data-into-gold-with-a-data-lakehousepptx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turning-raw-data-into-gold-with-a-data-lakehousepptx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turning-raw-data-into-gold-with-a-data-lakehousepptx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turning-raw-data-into-gold-with-a-data-lakehousepptx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turning-raw-data-into-gold-with-a-data-lakehousepptx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turning-raw-data-into-gold-with-a-data-lakehousepptx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turning-raw-data-into-gold-with-a-data-lakehousepptx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turning-raw-data-into-gold-with-a-data-lakehousepptx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turning-raw-data-into-gold-with-a-data-lakehousepptx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turning-raw-data-into-gold-with-a-data-lakehousepptx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turning-raw-data-into-gold-with-a-data-lakehousepptx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turning-raw-data-into-gold-with-a-data-lakehousepptx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4964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