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4F5893-8828-454E-8B97-0F9386D57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D5BB1CC-088A-477E-BBC0-0A016BA97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5EEE6D0-E338-4F2F-8B8A-10F01DFD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733D-E76F-4779-9361-BA2A6142EF03}" type="datetimeFigureOut">
              <a:rPr lang="pl-PL" smtClean="0"/>
              <a:t>2017-12-03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06B36DD-8AD0-4D5E-9193-0C607A41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EFBEA27-EA48-42B2-996B-0F7A2139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E942-2A94-4EEA-B0D4-2C2641D489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429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4BA73E-B24B-4F66-9ECA-356AB9BC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7609C58-71E4-4BAC-8897-164071BFD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FE02CE-2458-4D0D-8602-3AD9654E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733D-E76F-4779-9361-BA2A6142EF03}" type="datetimeFigureOut">
              <a:rPr lang="pl-PL" smtClean="0"/>
              <a:t>2017-12-03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887A41E-D2A4-48E4-A922-FABA9765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493A327-5731-4615-985B-85DE88BD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E942-2A94-4EEA-B0D4-2C2641D489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454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F8124BC-8E5A-4814-ADC8-148176EE4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E781918-C24B-496E-85B6-94B2FF933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06E268C-6195-401E-86A3-550BBCF1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733D-E76F-4779-9361-BA2A6142EF03}" type="datetimeFigureOut">
              <a:rPr lang="pl-PL" smtClean="0"/>
              <a:t>2017-12-03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39DECBD-F15F-40DC-9226-A6BA04A0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E9513C-470F-4D15-8EF6-CC553F8D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E942-2A94-4EEA-B0D4-2C2641D489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58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B31D1A-7DC9-4711-B5B3-686CBB19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4A3A91-AFAB-4C9C-B9DE-874887EFF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8E225BB-8B86-4D67-9415-0733540E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733D-E76F-4779-9361-BA2A6142EF03}" type="datetimeFigureOut">
              <a:rPr lang="pl-PL" smtClean="0"/>
              <a:t>2017-12-03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602440F-9E9A-4395-B8B8-BAC9B216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82DB61-83E2-41F1-976B-2959FD47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E942-2A94-4EEA-B0D4-2C2641D489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754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B63782-A81D-4589-804E-F3F691D8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B1FD40D-6546-4AD5-B1CA-B5E7FEA02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B08D57F-CB26-4A05-8A22-FA88BACE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733D-E76F-4779-9361-BA2A6142EF03}" type="datetimeFigureOut">
              <a:rPr lang="pl-PL" smtClean="0"/>
              <a:t>2017-12-03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14079C8-9964-4E32-9387-DD2D0580B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8E1958F-9A4E-47FC-92B9-DA50F8D8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E942-2A94-4EEA-B0D4-2C2641D489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414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07A120-6B4A-43C4-8F0B-0716201C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D1C860-381E-41F3-8D0B-55B1AA225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1BB06DB-0B22-4A40-8508-E56273BDB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3FE694A-9514-43CB-9935-BCBC5E2F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733D-E76F-4779-9361-BA2A6142EF03}" type="datetimeFigureOut">
              <a:rPr lang="pl-PL" smtClean="0"/>
              <a:t>2017-12-03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1308229-24B3-45D4-AB6A-DDDD20A1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2DD1F56-2729-46AF-A068-195D7264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E942-2A94-4EEA-B0D4-2C2641D489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137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13187E-0960-48F3-A5DD-846BD39E5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00A654E-00C9-444E-9B0E-D1D260BA4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5D86E54-39CD-41F1-BA35-209042505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50037EB-2F17-4C9D-AD4D-B97BA9EEF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AB9160E-A23F-4A7E-B415-A42F871EC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209971A-B51F-40B2-8280-D37B5B81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733D-E76F-4779-9361-BA2A6142EF03}" type="datetimeFigureOut">
              <a:rPr lang="pl-PL" smtClean="0"/>
              <a:t>2017-12-03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9EED39D-52F2-4CD3-8479-1FE50353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0B964F7-97D2-4717-99FB-7E44D918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E942-2A94-4EEA-B0D4-2C2641D489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437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9B4FEB-506B-4C96-B5DB-23BA08D0F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DBA3ED7-C996-4733-83AE-5B389D24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733D-E76F-4779-9361-BA2A6142EF03}" type="datetimeFigureOut">
              <a:rPr lang="pl-PL" smtClean="0"/>
              <a:t>2017-12-03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B6AD56F-10AB-442B-BF95-6EAFA5691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5DD3CA3-B317-49D7-B34D-EAFE2FC3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E942-2A94-4EEA-B0D4-2C2641D489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87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3CEBC55-1520-41A7-80B6-B81AFDCCD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733D-E76F-4779-9361-BA2A6142EF03}" type="datetimeFigureOut">
              <a:rPr lang="pl-PL" smtClean="0"/>
              <a:t>2017-12-03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3E798ED-711C-4A74-BFB7-A47BD371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3834B7B-986B-4158-AEBE-68835CC6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E942-2A94-4EEA-B0D4-2C2641D489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599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97426E-5275-4B8B-AF3D-43331ED73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1F26BD-8BDB-457A-9DD1-D603F57B9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55AE5BD-E906-4248-8519-D62CE8493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26358C8-5826-45F5-8DD3-BC35BB510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733D-E76F-4779-9361-BA2A6142EF03}" type="datetimeFigureOut">
              <a:rPr lang="pl-PL" smtClean="0"/>
              <a:t>2017-12-03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900BCF5-68A9-4E02-B906-7C6CCAE9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DCBB321-F2FE-40F2-9748-4D6156C7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E942-2A94-4EEA-B0D4-2C2641D489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494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C42471-BB2B-4F96-AC2F-9570A47F8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A99D701-3E2E-488E-9510-8EBA742B9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D90F988-40D8-4C53-9BBC-1E9D83A2F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C9CADFB-872F-457C-840F-76725003E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733D-E76F-4779-9361-BA2A6142EF03}" type="datetimeFigureOut">
              <a:rPr lang="pl-PL" smtClean="0"/>
              <a:t>2017-12-03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1927474-A4D7-493D-B9CB-9B9AAD4F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45DD669-6536-4631-8DC4-BCEE4E17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E942-2A94-4EEA-B0D4-2C2641D489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294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08B00F0-F981-4F6C-B77F-74C24D49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3A48748-50E9-4171-AE1A-A887B0A80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1D23378-8204-4A73-B9E7-495C000C2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A733D-E76F-4779-9361-BA2A6142EF03}" type="datetimeFigureOut">
              <a:rPr lang="pl-PL" smtClean="0"/>
              <a:t>2017-12-03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19F0892-6193-47F8-ADF3-411953950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3EF296A-46BD-485D-99E5-7B627C221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E942-2A94-4EEA-B0D4-2C2641D489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9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8FB1B36E-9CC2-4998-8C1B-A1BE172B2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21" y="624003"/>
            <a:ext cx="10046157" cy="560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8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C1A1B9FA-E6CA-43E1-BA55-C1028B2E8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16" y="964305"/>
            <a:ext cx="11060967" cy="478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53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1CD916D7-037C-4EBE-94F0-6F103A1AA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61" y="1344391"/>
            <a:ext cx="11593478" cy="472581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76142585-0DB3-4BF8-8ADD-3E72F52BB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38" y="124661"/>
            <a:ext cx="11745924" cy="132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9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15D2F7C5-F161-4E4B-A4D6-B7161F8D6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96" y="153886"/>
            <a:ext cx="11090408" cy="114334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2A86371F-884A-4DD4-BB10-13FB9DBA3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4" y="2144647"/>
            <a:ext cx="12104171" cy="256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4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692DA63A-AF77-494D-911B-23826196E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57" y="187816"/>
            <a:ext cx="10640694" cy="133389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2D71B304-A84E-4614-A8A6-3EB30FFC8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365" y="1928604"/>
            <a:ext cx="6387636" cy="353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0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BA00F505-D72F-448A-BBCF-07A49B969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88" y="139464"/>
            <a:ext cx="9931823" cy="1211942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F0DEC5A-7292-4173-AB7E-A792A5EAF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88" y="1978504"/>
            <a:ext cx="8399635" cy="229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8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6370582-CB35-448F-86EB-72F540FD4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75" y="177727"/>
            <a:ext cx="10556849" cy="1234808"/>
          </a:xfrm>
          <a:prstGeom prst="rect">
            <a:avLst/>
          </a:prstGeom>
        </p:spPr>
      </p:pic>
      <p:pic>
        <p:nvPicPr>
          <p:cNvPr id="1026" name="Picture 2" descr="http://localhost:4848/extensions/SmoQ/SMS_API.png">
            <a:extLst>
              <a:ext uri="{FF2B5EF4-FFF2-40B4-BE49-F238E27FC236}">
                <a16:creationId xmlns:a16="http://schemas.microsoft.com/office/drawing/2014/main" id="{4F87576C-7F00-4E57-9393-0B421B538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5988"/>
            <a:ext cx="1219200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22601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Jacek Harazin</dc:creator>
  <cp:lastModifiedBy>Jacek Harazin</cp:lastModifiedBy>
  <cp:revision>1</cp:revision>
  <dcterms:created xsi:type="dcterms:W3CDTF">2017-12-03T13:24:53Z</dcterms:created>
  <dcterms:modified xsi:type="dcterms:W3CDTF">2017-12-03T13:25:11Z</dcterms:modified>
</cp:coreProperties>
</file>