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DECF5F-C972-4694-A51B-E78F76453E44}" type="datetimeFigureOut">
              <a:rPr lang="en-US" smtClean="0"/>
              <a:t>10-Apr-23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9659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ECF5F-C972-4694-A51B-E78F76453E44}" type="datetimeFigureOut">
              <a:rPr lang="en-US" smtClean="0"/>
              <a:t>10-Apr-23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160128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ECF5F-C972-4694-A51B-E78F76453E44}" type="datetimeFigureOut">
              <a:rPr lang="en-US" smtClean="0"/>
              <a:t>10-Apr-23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1703F5-6680-4D0F-A01C-57CFB647A27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121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DECF5F-C972-4694-A51B-E78F76453E44}" type="datetimeFigureOut">
              <a:rPr lang="en-US" smtClean="0"/>
              <a:t>10-Apr-23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3248864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DECF5F-C972-4694-A51B-E78F76453E44}" type="datetimeFigureOut">
              <a:rPr lang="en-US" smtClean="0"/>
              <a:t>10-Apr-23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1703F5-6680-4D0F-A01C-57CFB647A27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5118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DECF5F-C972-4694-A51B-E78F76453E44}" type="datetimeFigureOut">
              <a:rPr lang="en-US" smtClean="0"/>
              <a:t>10-Apr-23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224297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ECF5F-C972-4694-A51B-E78F76453E44}" type="datetimeFigureOut">
              <a:rPr lang="en-US" smtClean="0"/>
              <a:t>10-Apr-23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1458634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ECF5F-C972-4694-A51B-E78F76453E44}" type="datetimeFigureOut">
              <a:rPr lang="en-US" smtClean="0"/>
              <a:t>10-Apr-23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51381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ECF5F-C972-4694-A51B-E78F76453E44}" type="datetimeFigureOut">
              <a:rPr lang="en-US" smtClean="0"/>
              <a:t>10-Apr-23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181990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ECF5F-C972-4694-A51B-E78F76453E44}" type="datetimeFigureOut">
              <a:rPr lang="en-US" smtClean="0"/>
              <a:t>10-Apr-23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2069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DECF5F-C972-4694-A51B-E78F76453E44}" type="datetimeFigureOut">
              <a:rPr lang="en-US" smtClean="0"/>
              <a:t>10-Apr-23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392463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DECF5F-C972-4694-A51B-E78F76453E44}" type="datetimeFigureOut">
              <a:rPr lang="en-US" smtClean="0"/>
              <a:t>10-Apr-23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172421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DECF5F-C972-4694-A51B-E78F76453E44}" type="datetimeFigureOut">
              <a:rPr lang="en-US" smtClean="0"/>
              <a:t>10-Apr-23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42791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ECF5F-C972-4694-A51B-E78F76453E44}" type="datetimeFigureOut">
              <a:rPr lang="en-US" smtClean="0"/>
              <a:t>10-Apr-23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3318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ECF5F-C972-4694-A51B-E78F76453E44}" type="datetimeFigureOut">
              <a:rPr lang="en-US" smtClean="0"/>
              <a:t>10-Apr-23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268833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ECF5F-C972-4694-A51B-E78F76453E44}" type="datetimeFigureOut">
              <a:rPr lang="en-US" smtClean="0"/>
              <a:t>10-Apr-23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1703F5-6680-4D0F-A01C-57CFB647A274}" type="slidenum">
              <a:rPr lang="en-US" smtClean="0"/>
              <a:t>‹#›</a:t>
            </a:fld>
            <a:endParaRPr lang="en-US"/>
          </a:p>
        </p:txBody>
      </p:sp>
    </p:spTree>
    <p:extLst>
      <p:ext uri="{BB962C8B-B14F-4D97-AF65-F5344CB8AC3E}">
        <p14:creationId xmlns:p14="http://schemas.microsoft.com/office/powerpoint/2010/main" val="186393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DECF5F-C972-4694-A51B-E78F76453E44}" type="datetimeFigureOut">
              <a:rPr lang="en-US" smtClean="0"/>
              <a:t>10-Apr-23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1703F5-6680-4D0F-A01C-57CFB647A274}" type="slidenum">
              <a:rPr lang="en-US" smtClean="0"/>
              <a:t>‹#›</a:t>
            </a:fld>
            <a:endParaRPr lang="en-US"/>
          </a:p>
        </p:txBody>
      </p:sp>
    </p:spTree>
    <p:extLst>
      <p:ext uri="{BB962C8B-B14F-4D97-AF65-F5344CB8AC3E}">
        <p14:creationId xmlns:p14="http://schemas.microsoft.com/office/powerpoint/2010/main" val="756340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798" y="263501"/>
            <a:ext cx="8911687" cy="818324"/>
          </a:xfrm>
        </p:spPr>
        <p:txBody>
          <a:bodyPr/>
          <a:lstStyle/>
          <a:p>
            <a:r>
              <a:rPr lang="en-US" dirty="0" smtClean="0">
                <a:latin typeface="Times New Roman" panose="02020603050405020304" pitchFamily="18" charset="0"/>
                <a:cs typeface="Times New Roman" panose="02020603050405020304" pitchFamily="18" charset="0"/>
              </a:rPr>
              <a:t>What is internet?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5797" y="1081825"/>
            <a:ext cx="9667763" cy="506139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Internet is a global network that connects billions of computers across the world with each other and to the World Wide Web. </a:t>
            </a:r>
            <a:r>
              <a:rPr lang="en-US" sz="2000" dirty="0" smtClean="0">
                <a:solidFill>
                  <a:schemeClr val="tx1"/>
                </a:solidFill>
                <a:latin typeface="Times New Roman" panose="02020603050405020304" pitchFamily="18" charset="0"/>
                <a:cs typeface="Times New Roman" panose="02020603050405020304" pitchFamily="18" charset="0"/>
              </a:rPr>
              <a:t>  </a:t>
            </a: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95677" y="2266680"/>
            <a:ext cx="4921282" cy="3876541"/>
          </a:xfrm>
          <a:prstGeom prst="rect">
            <a:avLst/>
          </a:prstGeom>
        </p:spPr>
      </p:pic>
    </p:spTree>
    <p:extLst>
      <p:ext uri="{BB962C8B-B14F-4D97-AF65-F5344CB8AC3E}">
        <p14:creationId xmlns:p14="http://schemas.microsoft.com/office/powerpoint/2010/main" val="3210969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Services </a:t>
            </a:r>
            <a:endParaRPr lang="en-US" dirty="0"/>
          </a:p>
        </p:txBody>
      </p:sp>
      <p:pic>
        <p:nvPicPr>
          <p:cNvPr id="4" name="Content Placeholder 3"/>
          <p:cNvPicPr>
            <a:picLocks noGrp="1" noChangeAspect="1"/>
          </p:cNvPicPr>
          <p:nvPr>
            <p:ph idx="1"/>
          </p:nvPr>
        </p:nvPicPr>
        <p:blipFill>
          <a:blip r:embed="rId2"/>
          <a:stretch>
            <a:fillRect/>
          </a:stretch>
        </p:blipFill>
        <p:spPr>
          <a:xfrm>
            <a:off x="2704564" y="1457411"/>
            <a:ext cx="7134896" cy="3500955"/>
          </a:xfrm>
          <a:prstGeom prst="rect">
            <a:avLst/>
          </a:prstGeom>
        </p:spPr>
      </p:pic>
    </p:spTree>
    <p:extLst>
      <p:ext uri="{BB962C8B-B14F-4D97-AF65-F5344CB8AC3E}">
        <p14:creationId xmlns:p14="http://schemas.microsoft.com/office/powerpoint/2010/main" val="153740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742" y="353654"/>
            <a:ext cx="8911687" cy="1280890"/>
          </a:xfrm>
        </p:spPr>
        <p:txBody>
          <a:bodyPr>
            <a:noAutofit/>
          </a:bodyPr>
          <a:lstStyle/>
          <a:p>
            <a:r>
              <a:rPr lang="en-US" sz="2400" dirty="0"/>
              <a:t>Communication Services</a:t>
            </a:r>
            <a:br>
              <a:rPr lang="en-US" sz="2400" dirty="0"/>
            </a:br>
            <a:r>
              <a:rPr lang="en-US" sz="2400" dirty="0"/>
              <a:t>There are various Communication Services available that offer exchange of information with individuals or groups.</a:t>
            </a:r>
          </a:p>
        </p:txBody>
      </p:sp>
      <p:sp>
        <p:nvSpPr>
          <p:cNvPr id="3" name="Content Placeholder 2"/>
          <p:cNvSpPr>
            <a:spLocks noGrp="1"/>
          </p:cNvSpPr>
          <p:nvPr>
            <p:ph idx="1"/>
          </p:nvPr>
        </p:nvSpPr>
        <p:spPr>
          <a:xfrm>
            <a:off x="2399742" y="1798749"/>
            <a:ext cx="8915400" cy="3777622"/>
          </a:xfrm>
        </p:spPr>
        <p:txBody>
          <a:bodyPr/>
          <a:lstStyle/>
          <a:p>
            <a:r>
              <a:rPr lang="en-US" b="1" dirty="0"/>
              <a:t>Electronic Mail</a:t>
            </a:r>
            <a:r>
              <a:rPr lang="en-US" dirty="0"/>
              <a:t/>
            </a:r>
            <a:br>
              <a:rPr lang="en-US" dirty="0"/>
            </a:br>
            <a:r>
              <a:rPr lang="en-US" dirty="0"/>
              <a:t>Used to send electronic message over the internet</a:t>
            </a:r>
            <a:r>
              <a:rPr lang="en-US" dirty="0" smtClean="0"/>
              <a:t>.</a:t>
            </a:r>
          </a:p>
          <a:p>
            <a:r>
              <a:rPr lang="en-US" b="1" dirty="0"/>
              <a:t>Telnet</a:t>
            </a:r>
            <a:r>
              <a:rPr lang="en-US" dirty="0"/>
              <a:t/>
            </a:r>
            <a:br>
              <a:rPr lang="en-US" dirty="0"/>
            </a:br>
            <a:r>
              <a:rPr lang="en-US" dirty="0"/>
              <a:t>Used to log on to a remote computer that is attached to internet</a:t>
            </a:r>
            <a:r>
              <a:rPr lang="en-US" dirty="0" smtClean="0"/>
              <a:t>.</a:t>
            </a:r>
          </a:p>
          <a:p>
            <a:r>
              <a:rPr lang="en-US" b="1" dirty="0"/>
              <a:t>Instant Messaging</a:t>
            </a:r>
            <a:r>
              <a:rPr lang="en-US" dirty="0"/>
              <a:t/>
            </a:r>
            <a:br>
              <a:rPr lang="en-US" dirty="0"/>
            </a:br>
            <a:r>
              <a:rPr lang="en-US" dirty="0"/>
              <a:t>Offers real time chat between individuals and group of people. Eg. Yahoo messenger, MSN messenger</a:t>
            </a:r>
            <a:r>
              <a:rPr lang="en-US" dirty="0" smtClean="0"/>
              <a:t>.</a:t>
            </a:r>
          </a:p>
          <a:p>
            <a:endParaRPr lang="en-US" dirty="0"/>
          </a:p>
        </p:txBody>
      </p:sp>
    </p:spTree>
    <p:extLst>
      <p:ext uri="{BB962C8B-B14F-4D97-AF65-F5344CB8AC3E}">
        <p14:creationId xmlns:p14="http://schemas.microsoft.com/office/powerpoint/2010/main" val="303811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Information Retrieval Services</a:t>
            </a:r>
            <a:br>
              <a:rPr lang="en-US" sz="2400" dirty="0"/>
            </a:br>
            <a:r>
              <a:rPr lang="en-US" sz="2400" dirty="0"/>
              <a:t>There exist several Information retrieval services offering easy access to information present on the internet.</a:t>
            </a:r>
          </a:p>
        </p:txBody>
      </p:sp>
      <p:sp>
        <p:nvSpPr>
          <p:cNvPr id="3" name="Content Placeholder 2"/>
          <p:cNvSpPr>
            <a:spLocks noGrp="1"/>
          </p:cNvSpPr>
          <p:nvPr>
            <p:ph idx="1"/>
          </p:nvPr>
        </p:nvSpPr>
        <p:spPr/>
        <p:txBody>
          <a:bodyPr/>
          <a:lstStyle/>
          <a:p>
            <a:r>
              <a:rPr lang="en-US" b="1" dirty="0"/>
              <a:t>File Transfer Protocol (FTP)</a:t>
            </a:r>
            <a:r>
              <a:rPr lang="en-US" dirty="0"/>
              <a:t/>
            </a:r>
            <a:br>
              <a:rPr lang="en-US" dirty="0"/>
            </a:br>
            <a:r>
              <a:rPr lang="en-US" dirty="0"/>
              <a:t>Enable the users to transfer files.</a:t>
            </a:r>
          </a:p>
        </p:txBody>
      </p:sp>
    </p:spTree>
    <p:extLst>
      <p:ext uri="{BB962C8B-B14F-4D97-AF65-F5344CB8AC3E}">
        <p14:creationId xmlns:p14="http://schemas.microsoft.com/office/powerpoint/2010/main" val="62496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7" y="173349"/>
            <a:ext cx="8911687" cy="1280890"/>
          </a:xfrm>
        </p:spPr>
        <p:txBody>
          <a:bodyPr>
            <a:normAutofit fontScale="90000"/>
          </a:bodyPr>
          <a:lstStyle/>
          <a:p>
            <a:r>
              <a:rPr lang="en-US" sz="3100" dirty="0"/>
              <a:t>Web Services</a:t>
            </a:r>
            <a:br>
              <a:rPr lang="en-US" sz="3100" dirty="0"/>
            </a:br>
            <a:r>
              <a:rPr lang="en-US" sz="3100" dirty="0"/>
              <a:t>Web services allow exchange of information between applications on the web. Using web services, applications can easily interact with each other.</a:t>
            </a:r>
            <a:r>
              <a:rPr lang="en-US" dirty="0"/>
              <a:t/>
            </a:r>
            <a:br>
              <a:rPr lang="en-US" dirty="0"/>
            </a:br>
            <a:endParaRPr lang="en-US" dirty="0"/>
          </a:p>
        </p:txBody>
      </p:sp>
      <p:sp>
        <p:nvSpPr>
          <p:cNvPr id="3" name="Content Placeholder 2"/>
          <p:cNvSpPr>
            <a:spLocks noGrp="1"/>
          </p:cNvSpPr>
          <p:nvPr>
            <p:ph idx="1"/>
          </p:nvPr>
        </p:nvSpPr>
        <p:spPr>
          <a:xfrm>
            <a:off x="2348227" y="1674253"/>
            <a:ext cx="8890201" cy="3811966"/>
          </a:xfrm>
        </p:spPr>
        <p:txBody>
          <a:bodyPr/>
          <a:lstStyle/>
          <a:p>
            <a:r>
              <a:rPr lang="en-US" dirty="0"/>
              <a:t>World Wide Web (WWW)</a:t>
            </a:r>
          </a:p>
          <a:p>
            <a:r>
              <a:rPr lang="en-US" dirty="0"/>
              <a:t>WWW is also known as W3. It offers a way to access documents spread over the several servers over the internet. These documents may contain texts, graphics, audio, video, hyperlinks. The hyperlinks allow the users to navigate between the documents.</a:t>
            </a:r>
          </a:p>
          <a:p>
            <a:r>
              <a:rPr lang="en-US" dirty="0"/>
              <a:t>Video Conferencing</a:t>
            </a:r>
          </a:p>
          <a:p>
            <a:r>
              <a:rPr lang="en-US" dirty="0"/>
              <a:t>Video conferencing or Video teleconferencing is a method of communicating by two-way video and audio transmission with help of telecommunication technologies.</a:t>
            </a:r>
          </a:p>
          <a:p>
            <a:pPr marL="0" indent="0">
              <a:buNone/>
            </a:pPr>
            <a:endParaRPr lang="en-US" dirty="0"/>
          </a:p>
        </p:txBody>
      </p:sp>
    </p:spTree>
    <p:extLst>
      <p:ext uri="{BB962C8B-B14F-4D97-AF65-F5344CB8AC3E}">
        <p14:creationId xmlns:p14="http://schemas.microsoft.com/office/powerpoint/2010/main" val="95742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894" y="0"/>
            <a:ext cx="8911687" cy="1280890"/>
          </a:xfrm>
        </p:spPr>
        <p:txBody>
          <a:bodyPr/>
          <a:lstStyle/>
          <a:p>
            <a:r>
              <a:rPr lang="en-US" dirty="0"/>
              <a:t>Features of Internet</a:t>
            </a:r>
            <a:br>
              <a:rPr lang="en-US" dirty="0"/>
            </a:br>
            <a:endParaRPr lang="en-US" dirty="0"/>
          </a:p>
        </p:txBody>
      </p:sp>
      <p:sp>
        <p:nvSpPr>
          <p:cNvPr id="3" name="Content Placeholder 2"/>
          <p:cNvSpPr>
            <a:spLocks noGrp="1"/>
          </p:cNvSpPr>
          <p:nvPr>
            <p:ph idx="1"/>
          </p:nvPr>
        </p:nvSpPr>
        <p:spPr>
          <a:xfrm>
            <a:off x="2159346" y="1116168"/>
            <a:ext cx="9663460" cy="4576294"/>
          </a:xfrm>
        </p:spPr>
        <p:txBody>
          <a:bodyPr>
            <a:noAutofit/>
          </a:bodyPr>
          <a:lstStyle/>
          <a:p>
            <a:r>
              <a:rPr lang="en-US" b="1" dirty="0"/>
              <a:t>Accessibility</a:t>
            </a:r>
          </a:p>
          <a:p>
            <a:r>
              <a:rPr lang="en-US" dirty="0"/>
              <a:t>An Internet is a global service and accessible to all. Today, people located in a remote part of an island or interior of Africa can also use Internet.</a:t>
            </a:r>
          </a:p>
          <a:p>
            <a:r>
              <a:rPr lang="en-US" b="1" dirty="0"/>
              <a:t>Easy to Use</a:t>
            </a:r>
          </a:p>
          <a:p>
            <a:r>
              <a:rPr lang="en-US" dirty="0"/>
              <a:t>The software, which is used to access the Internet (web browser), is designed very simple; therefore, it can be easily learned and used. It is easy to develop.</a:t>
            </a:r>
          </a:p>
          <a:p>
            <a:r>
              <a:rPr lang="en-US" b="1" dirty="0"/>
              <a:t>Interaction with Other Media</a:t>
            </a:r>
          </a:p>
          <a:p>
            <a:r>
              <a:rPr lang="en-US" dirty="0"/>
              <a:t>Internet service has a high degree of interaction with other media. For example, News and other magazine, publishing houses have extended their business with the help of Internet services.</a:t>
            </a:r>
          </a:p>
          <a:p>
            <a:r>
              <a:rPr lang="en-US" b="1" dirty="0">
                <a:solidFill>
                  <a:schemeClr val="tx1"/>
                </a:solidFill>
              </a:rPr>
              <a:t>Low Cost</a:t>
            </a:r>
          </a:p>
          <a:p>
            <a:r>
              <a:rPr lang="en-US" dirty="0"/>
              <a:t>The development and maintenance cost of Internet service are comparatively low</a:t>
            </a:r>
            <a:r>
              <a:rPr lang="en-US" dirty="0" smtClean="0"/>
              <a:t>.</a:t>
            </a:r>
            <a:endParaRPr lang="en-US" dirty="0"/>
          </a:p>
        </p:txBody>
      </p:sp>
    </p:spTree>
    <p:extLst>
      <p:ext uri="{BB962C8B-B14F-4D97-AF65-F5344CB8AC3E}">
        <p14:creationId xmlns:p14="http://schemas.microsoft.com/office/powerpoint/2010/main" val="335308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76517"/>
            <a:ext cx="8915400" cy="4610637"/>
          </a:xfrm>
        </p:spPr>
        <p:txBody>
          <a:bodyPr>
            <a:normAutofit/>
          </a:bodyPr>
          <a:lstStyle/>
          <a:p>
            <a:r>
              <a:rPr lang="en-US" sz="2400" dirty="0" smtClean="0"/>
              <a:t>Flexibility </a:t>
            </a:r>
            <a:r>
              <a:rPr lang="en-US" sz="2400" dirty="0"/>
              <a:t>of Communication</a:t>
            </a:r>
          </a:p>
          <a:p>
            <a:r>
              <a:rPr lang="en-US" sz="2400" dirty="0"/>
              <a:t>Communication through Internet is flexible enough. It facilitates communication through text, voice, and video too. These services can be availed at both organizational and individual levels.</a:t>
            </a:r>
          </a:p>
          <a:p>
            <a:r>
              <a:rPr lang="en-US" sz="2400" dirty="0"/>
              <a:t>Security</a:t>
            </a:r>
          </a:p>
          <a:p>
            <a:r>
              <a:rPr lang="en-US" sz="2400" dirty="0" smtClean="0"/>
              <a:t>Internet </a:t>
            </a:r>
            <a:r>
              <a:rPr lang="en-US" sz="2400" dirty="0"/>
              <a:t>facility has to a certain extent helped the security system both at the individual and national level with components such as CCTV camera, etc.</a:t>
            </a:r>
          </a:p>
          <a:p>
            <a:endParaRPr lang="en-US" sz="2400" dirty="0"/>
          </a:p>
          <a:p>
            <a:endParaRPr lang="en-US" sz="2400" dirty="0"/>
          </a:p>
        </p:txBody>
      </p:sp>
    </p:spTree>
    <p:extLst>
      <p:ext uri="{BB962C8B-B14F-4D97-AF65-F5344CB8AC3E}">
        <p14:creationId xmlns:p14="http://schemas.microsoft.com/office/powerpoint/2010/main" val="264649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0898"/>
          </a:xfrm>
        </p:spPr>
        <p:txBody>
          <a:bodyPr/>
          <a:lstStyle/>
          <a:p>
            <a:r>
              <a:rPr lang="en-US" dirty="0"/>
              <a:t>Internet </a:t>
            </a:r>
            <a:r>
              <a:rPr lang="en-US" dirty="0" smtClean="0"/>
              <a:t>Applications</a:t>
            </a:r>
            <a:endParaRPr lang="en-US" dirty="0"/>
          </a:p>
        </p:txBody>
      </p:sp>
      <p:sp>
        <p:nvSpPr>
          <p:cNvPr id="3" name="Content Placeholder 2"/>
          <p:cNvSpPr>
            <a:spLocks noGrp="1"/>
          </p:cNvSpPr>
          <p:nvPr>
            <p:ph idx="1"/>
          </p:nvPr>
        </p:nvSpPr>
        <p:spPr>
          <a:xfrm>
            <a:off x="2589212" y="1618445"/>
            <a:ext cx="8915400" cy="3777622"/>
          </a:xfrm>
        </p:spPr>
        <p:txBody>
          <a:bodyPr/>
          <a:lstStyle/>
          <a:p>
            <a:r>
              <a:rPr lang="en-US" dirty="0"/>
              <a:t>Internet applications are server-based applications. Following are a few Internet Applications −</a:t>
            </a:r>
          </a:p>
          <a:p>
            <a:r>
              <a:rPr lang="en-US" dirty="0"/>
              <a:t>World Wide Web (WWW)</a:t>
            </a:r>
          </a:p>
          <a:p>
            <a:r>
              <a:rPr lang="en-US" dirty="0"/>
              <a:t>Electronic mail (e-mail)</a:t>
            </a:r>
          </a:p>
          <a:p>
            <a:r>
              <a:rPr lang="en-US" dirty="0"/>
              <a:t>File Transfer Protocol (FTP)</a:t>
            </a:r>
          </a:p>
          <a:p>
            <a:r>
              <a:rPr lang="en-US" dirty="0"/>
              <a:t>Telnet (i.e., log-in to the computer located remotely)</a:t>
            </a:r>
          </a:p>
          <a:p>
            <a:r>
              <a:rPr lang="en-US" dirty="0"/>
              <a:t>Internet Relay Chat (IRC) (Real time video chatting)</a:t>
            </a:r>
          </a:p>
          <a:p>
            <a:endParaRPr lang="en-US" dirty="0"/>
          </a:p>
        </p:txBody>
      </p:sp>
    </p:spTree>
    <p:extLst>
      <p:ext uri="{BB962C8B-B14F-4D97-AF65-F5344CB8AC3E}">
        <p14:creationId xmlns:p14="http://schemas.microsoft.com/office/powerpoint/2010/main" val="31703622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114</TotalTime>
  <Words>363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Wisp</vt:lpstr>
      <vt:lpstr>What is internet?</vt:lpstr>
      <vt:lpstr>Internet Services </vt:lpstr>
      <vt:lpstr>Communication Services There are various Communication Services available that offer exchange of information with individuals or groups.</vt:lpstr>
      <vt:lpstr>Information Retrieval Services There exist several Information retrieval services offering easy access to information present on the internet.</vt:lpstr>
      <vt:lpstr>Web Services Web services allow exchange of information between applications on the web. Using web services, applications can easily interact with each other. </vt:lpstr>
      <vt:lpstr>Features of Internet </vt:lpstr>
      <vt:lpstr>PowerPoint Presentation</vt:lpstr>
      <vt:lpstr>Internet 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internet?</dc:title>
  <dc:creator>Microsoft account</dc:creator>
  <cp:lastModifiedBy>Microsoft account</cp:lastModifiedBy>
  <cp:revision>5</cp:revision>
  <dcterms:created xsi:type="dcterms:W3CDTF">2023-03-29T04:19:04Z</dcterms:created>
  <dcterms:modified xsi:type="dcterms:W3CDTF">2023-04-10T05:11:22Z</dcterms:modified>
</cp:coreProperties>
</file>