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p:normalViewPr>
  <p:slideViewPr>
    <p:cSldViewPr snapToGrid="0">
      <p:cViewPr varScale="1">
        <p:scale>
          <a:sx n="74" d="100"/>
          <a:sy n="74"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166945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301000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9C60E8-C045-4970-9C74-DC4D8667ED3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5202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0589AC7-B539-421B-8067-F020B24CA2CE}" type="datetimeFigureOut">
              <a:rPr lang="en-US" smtClean="0"/>
              <a:t>27-Apr-23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292966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0589AC7-B539-421B-8067-F020B24CA2CE}" type="datetimeFigureOut">
              <a:rPr lang="en-US" smtClean="0"/>
              <a:t>27-Apr-23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C60E8-C045-4970-9C74-DC4D8667ED3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9999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0589AC7-B539-421B-8067-F020B24CA2CE}" type="datetimeFigureOut">
              <a:rPr lang="en-US" smtClean="0"/>
              <a:t>27-Apr-23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78201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534656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278458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4614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89AC7-B539-421B-8067-F020B24CA2CE}" type="datetimeFigureOut">
              <a:rPr lang="en-US" smtClean="0"/>
              <a:t>27-Apr-23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96655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89AC7-B539-421B-8067-F020B24CA2CE}" type="datetimeFigureOut">
              <a:rPr lang="en-US" smtClean="0"/>
              <a:t>27-Apr-23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380203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89AC7-B539-421B-8067-F020B24CA2CE}" type="datetimeFigureOut">
              <a:rPr lang="en-US" smtClean="0"/>
              <a:t>27-Apr-23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365937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589AC7-B539-421B-8067-F020B24CA2CE}" type="datetimeFigureOut">
              <a:rPr lang="en-US" smtClean="0"/>
              <a:t>27-Apr-23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8525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89AC7-B539-421B-8067-F020B24CA2CE}" type="datetimeFigureOut">
              <a:rPr lang="en-US" smtClean="0"/>
              <a:t>27-Apr-23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123937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89AC7-B539-421B-8067-F020B24CA2CE}" type="datetimeFigureOut">
              <a:rPr lang="en-US" smtClean="0"/>
              <a:t>27-Apr-23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4706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89AC7-B539-421B-8067-F020B24CA2CE}" type="datetimeFigureOut">
              <a:rPr lang="en-US" smtClean="0"/>
              <a:t>27-Apr-23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C60E8-C045-4970-9C74-DC4D8667ED36}" type="slidenum">
              <a:rPr lang="en-US" smtClean="0"/>
              <a:t>‹#›</a:t>
            </a:fld>
            <a:endParaRPr lang="en-US"/>
          </a:p>
        </p:txBody>
      </p:sp>
    </p:spTree>
    <p:extLst>
      <p:ext uri="{BB962C8B-B14F-4D97-AF65-F5344CB8AC3E}">
        <p14:creationId xmlns:p14="http://schemas.microsoft.com/office/powerpoint/2010/main" val="305295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589AC7-B539-421B-8067-F020B24CA2CE}" type="datetimeFigureOut">
              <a:rPr lang="en-US" smtClean="0"/>
              <a:t>27-Apr-23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9C60E8-C045-4970-9C74-DC4D8667ED36}" type="slidenum">
              <a:rPr lang="en-US" smtClean="0"/>
              <a:t>‹#›</a:t>
            </a:fld>
            <a:endParaRPr lang="en-US"/>
          </a:p>
        </p:txBody>
      </p:sp>
    </p:spTree>
    <p:extLst>
      <p:ext uri="{BB962C8B-B14F-4D97-AF65-F5344CB8AC3E}">
        <p14:creationId xmlns:p14="http://schemas.microsoft.com/office/powerpoint/2010/main" val="1712843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4210" y="206063"/>
            <a:ext cx="8915399" cy="708337"/>
          </a:xfrm>
        </p:spPr>
        <p:txBody>
          <a:bodyPr>
            <a:normAutofit fontScale="90000"/>
          </a:bodyPr>
          <a:lstStyle/>
          <a:p>
            <a:pPr algn="ctr"/>
            <a:r>
              <a:rPr lang="en-US" sz="3200" dirty="0"/>
              <a:t/>
            </a:r>
            <a:br>
              <a:rPr lang="en-US" sz="3200" dirty="0"/>
            </a:br>
            <a:r>
              <a:rPr lang="en-US" sz="3200" b="1" dirty="0"/>
              <a:t>ELEMENT DATA LINK PROTOCOLS </a:t>
            </a:r>
            <a:r>
              <a:rPr lang="en-US" sz="3200" b="1" dirty="0" smtClean="0"/>
              <a:t>n   </a:t>
            </a:r>
            <a:endParaRPr lang="en-US" sz="3200" dirty="0"/>
          </a:p>
        </p:txBody>
      </p:sp>
      <p:sp>
        <p:nvSpPr>
          <p:cNvPr id="3" name="Subtitle 2"/>
          <p:cNvSpPr>
            <a:spLocks noGrp="1"/>
          </p:cNvSpPr>
          <p:nvPr>
            <p:ph type="subTitle" idx="1"/>
          </p:nvPr>
        </p:nvSpPr>
        <p:spPr>
          <a:xfrm>
            <a:off x="2164211" y="1365161"/>
            <a:ext cx="8915399" cy="4172753"/>
          </a:xfrm>
        </p:spPr>
        <p:txBody>
          <a:bodyPr>
            <a:normAutofit/>
          </a:bodyPr>
          <a:lstStyle/>
          <a:p>
            <a:r>
              <a:rPr lang="en-US" sz="2400" dirty="0" smtClean="0"/>
              <a:t>The Protocol in the data link layer are designed so that the layer can perform the basic functions like Framing, error control and Flow control</a:t>
            </a:r>
          </a:p>
          <a:p>
            <a:pPr marL="457200" indent="-457200">
              <a:buAutoNum type="arabicPeriod"/>
            </a:pPr>
            <a:r>
              <a:rPr lang="en-US" sz="2400" b="1" dirty="0" smtClean="0"/>
              <a:t>Simple Protocol</a:t>
            </a:r>
          </a:p>
          <a:p>
            <a:pPr marL="457200" indent="-457200">
              <a:buAutoNum type="arabicPeriod"/>
            </a:pPr>
            <a:r>
              <a:rPr lang="en-US" sz="2400" b="1" dirty="0" smtClean="0"/>
              <a:t>Stop-and- </a:t>
            </a:r>
            <a:r>
              <a:rPr lang="en-US" sz="2400" b="1" dirty="0"/>
              <a:t>Wait </a:t>
            </a:r>
            <a:r>
              <a:rPr lang="en-US" sz="2400" b="1" dirty="0" smtClean="0"/>
              <a:t>Protocol</a:t>
            </a:r>
          </a:p>
          <a:p>
            <a:r>
              <a:rPr lang="en-US" sz="2400" b="1" dirty="0" smtClean="0"/>
              <a:t>  </a:t>
            </a:r>
            <a:endParaRPr lang="en-US" sz="2400" dirty="0"/>
          </a:p>
        </p:txBody>
      </p:sp>
    </p:spTree>
    <p:extLst>
      <p:ext uri="{BB962C8B-B14F-4D97-AF65-F5344CB8AC3E}">
        <p14:creationId xmlns:p14="http://schemas.microsoft.com/office/powerpoint/2010/main" val="139736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lstStyle/>
          <a:p>
            <a:r>
              <a:rPr lang="en-US" b="1"/>
              <a:t>Simple Protocol</a:t>
            </a:r>
            <a:endParaRPr lang="en-US" dirty="0"/>
          </a:p>
        </p:txBody>
      </p:sp>
      <p:sp>
        <p:nvSpPr>
          <p:cNvPr id="3" name="Content Placeholder 2"/>
          <p:cNvSpPr>
            <a:spLocks noGrp="1"/>
          </p:cNvSpPr>
          <p:nvPr>
            <p:ph idx="1"/>
          </p:nvPr>
        </p:nvSpPr>
        <p:spPr>
          <a:xfrm>
            <a:off x="1107583" y="1506828"/>
            <a:ext cx="10397029" cy="4687910"/>
          </a:xfrm>
        </p:spPr>
        <p:txBody>
          <a:bodyPr>
            <a:normAutofit/>
          </a:bodyPr>
          <a:lstStyle/>
          <a:p>
            <a:pPr algn="just"/>
            <a:r>
              <a:rPr lang="en-US" sz="2800" dirty="0" smtClean="0">
                <a:solidFill>
                  <a:schemeClr val="tx1"/>
                </a:solidFill>
              </a:rPr>
              <a:t>Simple Protocol is hypothetical protocol. Data Transmitting is carried out in one direction only. The transmission &amp; receiving carried out in one direction only. The transmission &amp; Receiving are always Ready &amp; processing Time can be ignored.</a:t>
            </a:r>
          </a:p>
          <a:p>
            <a:pPr algn="just"/>
            <a:r>
              <a:rPr lang="en-US" sz="2400" dirty="0" smtClean="0">
                <a:solidFill>
                  <a:schemeClr val="tx1"/>
                </a:solidFill>
              </a:rPr>
              <a:t> In this Protocol, infinite Buffer Space is available &amp; no error’s are occurring that is no damage Frames &amp; no lost Frames </a:t>
            </a:r>
          </a:p>
          <a:p>
            <a:pPr marL="0" indent="0" algn="just">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201119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1075" y="579549"/>
            <a:ext cx="8203842" cy="5774511"/>
          </a:xfrm>
          <a:prstGeom prst="rect">
            <a:avLst/>
          </a:prstGeom>
        </p:spPr>
      </p:pic>
    </p:spTree>
    <p:extLst>
      <p:ext uri="{BB962C8B-B14F-4D97-AF65-F5344CB8AC3E}">
        <p14:creationId xmlns:p14="http://schemas.microsoft.com/office/powerpoint/2010/main" val="406034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767" y="71392"/>
            <a:ext cx="8911687" cy="804371"/>
          </a:xfrm>
        </p:spPr>
        <p:txBody>
          <a:bodyPr>
            <a:normAutofit fontScale="90000"/>
          </a:bodyPr>
          <a:lstStyle/>
          <a:p>
            <a:r>
              <a:rPr lang="en-US" b="1" dirty="0"/>
              <a:t>Stop-and- Wait Protocol</a:t>
            </a:r>
            <a:br>
              <a:rPr lang="en-US" b="1" dirty="0"/>
            </a:br>
            <a:endParaRPr lang="en-US" dirty="0"/>
          </a:p>
        </p:txBody>
      </p:sp>
      <p:sp>
        <p:nvSpPr>
          <p:cNvPr id="3" name="Content Placeholder 2"/>
          <p:cNvSpPr>
            <a:spLocks noGrp="1"/>
          </p:cNvSpPr>
          <p:nvPr>
            <p:ph idx="1"/>
          </p:nvPr>
        </p:nvSpPr>
        <p:spPr>
          <a:xfrm>
            <a:off x="528034" y="1004552"/>
            <a:ext cx="11475076" cy="4945487"/>
          </a:xfrm>
        </p:spPr>
        <p:txBody>
          <a:bodyPr>
            <a:normAutofit fontScale="92500" lnSpcReduction="10000"/>
          </a:bodyPr>
          <a:lstStyle/>
          <a:p>
            <a:pPr algn="just"/>
            <a:r>
              <a:rPr lang="en-US" sz="2400" dirty="0" smtClean="0">
                <a:solidFill>
                  <a:schemeClr val="tx1"/>
                </a:solidFill>
              </a:rPr>
              <a:t>second </a:t>
            </a:r>
            <a:r>
              <a:rPr lang="en-US" sz="2400" dirty="0">
                <a:solidFill>
                  <a:schemeClr val="tx1"/>
                </a:solidFill>
              </a:rPr>
              <a:t>protocol is called the Stop-and- Wait protocol, which uses both flow and error control. </a:t>
            </a:r>
            <a:r>
              <a:rPr lang="en-US" sz="2400" dirty="0" smtClean="0">
                <a:solidFill>
                  <a:schemeClr val="tx1"/>
                </a:solidFill>
              </a:rPr>
              <a:t>In </a:t>
            </a:r>
            <a:r>
              <a:rPr lang="en-US" sz="2400" dirty="0">
                <a:solidFill>
                  <a:schemeClr val="tx1"/>
                </a:solidFill>
              </a:rPr>
              <a:t>this protocol, the sender sends one frame at a time and waits for an acknowledgment before sending the next one. To detect corrupted frames, we need to add a CRC to each data frame. </a:t>
            </a:r>
            <a:endParaRPr lang="en-US" sz="2400" dirty="0"/>
          </a:p>
          <a:p>
            <a:pPr algn="just"/>
            <a:r>
              <a:rPr lang="en-US" sz="2400" dirty="0">
                <a:solidFill>
                  <a:schemeClr val="tx1"/>
                </a:solidFill>
              </a:rPr>
              <a:t>When a frame arrives at the receiver site, it is checked. If its CRC is incorrect, the frame is corrupted and silently discarded. The silence of the receiver is a signal for the sender that a frame was either corrupted or lost. Every time the sender sends a frame, it starts a timer. </a:t>
            </a:r>
            <a:endParaRPr lang="en-US" sz="2400" dirty="0"/>
          </a:p>
          <a:p>
            <a:pPr algn="just"/>
            <a:r>
              <a:rPr lang="en-US" sz="2400" dirty="0">
                <a:solidFill>
                  <a:schemeClr val="tx1"/>
                </a:solidFill>
              </a:rPr>
              <a:t>If an acknowledgment arrives before the timer expires, the timer is stopped and the sender sends the next frame (if it has one to send). If the timer expires, the sender resends the previous frame, assuming that the frame was either lost or corrupted. </a:t>
            </a:r>
            <a:endParaRPr lang="en-US" sz="2400" dirty="0" smtClean="0">
              <a:solidFill>
                <a:schemeClr val="tx1"/>
              </a:solidFill>
            </a:endParaRPr>
          </a:p>
          <a:p>
            <a:pPr algn="just"/>
            <a:r>
              <a:rPr lang="en-US" sz="2400" dirty="0" smtClean="0">
                <a:solidFill>
                  <a:schemeClr val="tx1"/>
                </a:solidFill>
              </a:rPr>
              <a:t>This </a:t>
            </a:r>
            <a:r>
              <a:rPr lang="en-US" sz="2400" dirty="0">
                <a:solidFill>
                  <a:schemeClr val="tx1"/>
                </a:solidFill>
              </a:rPr>
              <a:t>means that the sender needs to keep a copy of the frame until its acknowledgment arrives. When the corresponding acknowledgment arrives, the sender discards the copy and sends the next frame if it is ready. </a:t>
            </a:r>
            <a:endParaRPr lang="en-US" sz="2400" dirty="0" smtClean="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168557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67184" y="1157998"/>
            <a:ext cx="7868490" cy="5178408"/>
          </a:xfrm>
          <a:prstGeom prst="rect">
            <a:avLst/>
          </a:prstGeom>
        </p:spPr>
      </p:pic>
    </p:spTree>
    <p:extLst>
      <p:ext uri="{BB962C8B-B14F-4D97-AF65-F5344CB8AC3E}">
        <p14:creationId xmlns:p14="http://schemas.microsoft.com/office/powerpoint/2010/main" val="235762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24775" y="1013138"/>
            <a:ext cx="8203328" cy="5336146"/>
          </a:xfrm>
          <a:prstGeom prst="rect">
            <a:avLst/>
          </a:prstGeom>
        </p:spPr>
      </p:pic>
    </p:spTree>
    <p:extLst>
      <p:ext uri="{BB962C8B-B14F-4D97-AF65-F5344CB8AC3E}">
        <p14:creationId xmlns:p14="http://schemas.microsoft.com/office/powerpoint/2010/main" val="144788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558" y="218941"/>
            <a:ext cx="8911687" cy="592428"/>
          </a:xfrm>
        </p:spPr>
        <p:txBody>
          <a:bodyPr>
            <a:normAutofit fontScale="90000"/>
          </a:bodyPr>
          <a:lstStyle/>
          <a:p>
            <a:r>
              <a:rPr lang="en-US" b="1" dirty="0" smtClean="0"/>
              <a:t>Simplex Protocol For Noisy Channel</a:t>
            </a:r>
            <a:endParaRPr lang="en-US" b="1" dirty="0"/>
          </a:p>
        </p:txBody>
      </p:sp>
      <p:sp>
        <p:nvSpPr>
          <p:cNvPr id="3" name="Content Placeholder 2"/>
          <p:cNvSpPr>
            <a:spLocks noGrp="1"/>
          </p:cNvSpPr>
          <p:nvPr>
            <p:ph idx="1"/>
          </p:nvPr>
        </p:nvSpPr>
        <p:spPr>
          <a:xfrm>
            <a:off x="1790163" y="1068946"/>
            <a:ext cx="10100815" cy="3825026"/>
          </a:xfrm>
        </p:spPr>
        <p:txBody>
          <a:bodyPr>
            <a:normAutofit/>
          </a:bodyPr>
          <a:lstStyle/>
          <a:p>
            <a:pPr algn="just"/>
            <a:r>
              <a:rPr lang="en-US" sz="2400" dirty="0" smtClean="0"/>
              <a:t>Data Transfers only in one Direction, consider separate sender and receiver,finte processing capacity and speed at the receiver, since it is a noisy channel, errors in data frames are expected. Every Frame has it unique sequence number.</a:t>
            </a:r>
          </a:p>
          <a:p>
            <a:pPr algn="just"/>
            <a:r>
              <a:rPr lang="en-US" sz="2400" dirty="0" smtClean="0"/>
              <a:t>After a frame has been transmitted, the timer is started for a finite time. Before the time expires, if acknowledgement is not received, the frame gets retransmitted, when the acknowledgement gets corrupted, how long the sender should wait to transmit the next frame is infinite.</a:t>
            </a:r>
            <a:endParaRPr lang="en-US" sz="2400" dirty="0"/>
          </a:p>
        </p:txBody>
      </p:sp>
    </p:spTree>
    <p:extLst>
      <p:ext uri="{BB962C8B-B14F-4D97-AF65-F5344CB8AC3E}">
        <p14:creationId xmlns:p14="http://schemas.microsoft.com/office/powerpoint/2010/main" val="358622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63" y="624110"/>
            <a:ext cx="9714449" cy="650898"/>
          </a:xfrm>
        </p:spPr>
        <p:txBody>
          <a:bodyPr>
            <a:normAutofit fontScale="90000"/>
          </a:bodyPr>
          <a:lstStyle/>
          <a:p>
            <a:r>
              <a:rPr lang="en-US" dirty="0"/>
              <a:t>Sliding Window Protocol</a:t>
            </a:r>
            <a:br>
              <a:rPr lang="en-US" dirty="0"/>
            </a:br>
            <a:endParaRPr lang="en-US" dirty="0"/>
          </a:p>
        </p:txBody>
      </p:sp>
      <p:sp>
        <p:nvSpPr>
          <p:cNvPr id="3" name="Content Placeholder 2"/>
          <p:cNvSpPr>
            <a:spLocks noGrp="1"/>
          </p:cNvSpPr>
          <p:nvPr>
            <p:ph idx="1"/>
          </p:nvPr>
        </p:nvSpPr>
        <p:spPr>
          <a:xfrm>
            <a:off x="1635617" y="1502534"/>
            <a:ext cx="10264462" cy="5355465"/>
          </a:xfrm>
        </p:spPr>
        <p:txBody>
          <a:bodyPr>
            <a:normAutofit/>
          </a:bodyPr>
          <a:lstStyle/>
          <a:p>
            <a:pPr algn="just"/>
            <a:r>
              <a:rPr lang="en-US" sz="2400" dirty="0"/>
              <a:t>The sliding window is a technique for sending multiple frames at a time. It controls the data packets between the two devices </a:t>
            </a:r>
            <a:r>
              <a:rPr lang="en-US" sz="2400" dirty="0" smtClean="0"/>
              <a:t>where </a:t>
            </a:r>
            <a:r>
              <a:rPr lang="en-US" sz="2400" dirty="0"/>
              <a:t>reliable and gradual delivery of data frames is needed</a:t>
            </a:r>
            <a:r>
              <a:rPr lang="en-US" sz="2400" dirty="0" smtClean="0"/>
              <a:t>.</a:t>
            </a:r>
          </a:p>
          <a:p>
            <a:pPr algn="just"/>
            <a:r>
              <a:rPr lang="en-US" sz="2400" dirty="0" smtClean="0"/>
              <a:t>In this technique, each frame has sent from the sequence number. The sequence numbers are used to find the missing data in the receiver end. The purpose of the sliding window technique is to avoid duplicate data, so it uses the sequence number.</a:t>
            </a:r>
          </a:p>
          <a:p>
            <a:r>
              <a:rPr lang="en-US" sz="2400" dirty="0"/>
              <a:t>Types of Sliding Window Protocol</a:t>
            </a:r>
          </a:p>
          <a:p>
            <a:r>
              <a:rPr lang="en-US" sz="2400" dirty="0"/>
              <a:t>Sliding window protocol has two types:</a:t>
            </a:r>
          </a:p>
          <a:p>
            <a:r>
              <a:rPr lang="en-US" sz="2400" dirty="0" smtClean="0"/>
              <a:t>1. Go-Back-N </a:t>
            </a:r>
            <a:r>
              <a:rPr lang="en-US" sz="2400" dirty="0"/>
              <a:t>ARQ</a:t>
            </a:r>
          </a:p>
          <a:p>
            <a:r>
              <a:rPr lang="en-US" sz="2400" dirty="0" smtClean="0"/>
              <a:t>2. Selective </a:t>
            </a:r>
            <a:r>
              <a:rPr lang="en-US" sz="2400" dirty="0"/>
              <a:t>Repeat ARQ</a:t>
            </a:r>
          </a:p>
          <a:p>
            <a:pPr algn="just"/>
            <a:endParaRPr lang="en-US" sz="2400" dirty="0" smtClean="0"/>
          </a:p>
          <a:p>
            <a:pPr algn="just"/>
            <a:endParaRPr lang="en-US" sz="2400" dirty="0"/>
          </a:p>
        </p:txBody>
      </p:sp>
    </p:spTree>
    <p:extLst>
      <p:ext uri="{BB962C8B-B14F-4D97-AF65-F5344CB8AC3E}">
        <p14:creationId xmlns:p14="http://schemas.microsoft.com/office/powerpoint/2010/main" val="19803706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481</TotalTime>
  <Words>513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 ELEMENT DATA LINK PROTOCOLS n   </vt:lpstr>
      <vt:lpstr>Simple Protocol</vt:lpstr>
      <vt:lpstr>PowerPoint Presentation</vt:lpstr>
      <vt:lpstr>Stop-and- Wait Protocol </vt:lpstr>
      <vt:lpstr>PowerPoint Presentation</vt:lpstr>
      <vt:lpstr>PowerPoint Presentation</vt:lpstr>
      <vt:lpstr>Simplex Protocol For Noisy Channel</vt:lpstr>
      <vt:lpstr>Sliding Window Protocol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 DATA LINK PROTOCOLS</dc:title>
  <dc:creator>Microsoft account</dc:creator>
  <cp:lastModifiedBy>Microsoft account</cp:lastModifiedBy>
  <cp:revision>16</cp:revision>
  <dcterms:created xsi:type="dcterms:W3CDTF">2023-04-12T05:25:58Z</dcterms:created>
  <dcterms:modified xsi:type="dcterms:W3CDTF">2023-04-27T07:30:59Z</dcterms:modified>
</cp:coreProperties>
</file>