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305"/>
            <a:ext cx="9144000" cy="1041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Basic linux utilities and system calls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9370"/>
            <a:ext cx="9144000" cy="39484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File Handling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Processing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Disk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Networking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Filters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Backup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system calls - open,read,write,close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7375"/>
            <a:ext cx="10515600" cy="38417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85"/>
            <a:ext cx="11162030" cy="6450330"/>
          </a:xfrm>
        </p:spPr>
        <p:txBody>
          <a:bodyPr/>
          <a:p>
            <a:r>
              <a:rPr lang="en-US"/>
              <a:t>read: syntax ssize_t read(int fd,void *buf,size_t count);</a:t>
            </a:r>
            <a:endParaRPr lang="en-US"/>
          </a:p>
          <a:p>
            <a:r>
              <a:rPr lang="en-US"/>
              <a:t>write: ssize_T write(int fd, const void *bf,size_t count);</a:t>
            </a:r>
            <a:endParaRPr lang="en-US"/>
          </a:p>
          <a:p>
            <a:r>
              <a:rPr lang="en-US"/>
              <a:t>lseek: if we want to read the file from begining</a:t>
            </a:r>
            <a:endParaRPr lang="en-US"/>
          </a:p>
          <a:p>
            <a:r>
              <a:rPr lang="en-US"/>
              <a:t>off_t lseek(int fd, off_t offset,whence);</a:t>
            </a:r>
            <a:endParaRPr lang="en-US"/>
          </a:p>
          <a:p>
            <a:r>
              <a:rPr lang="en-US"/>
              <a:t>default value of offset is 0</a:t>
            </a:r>
            <a:endParaRPr lang="en-US"/>
          </a:p>
          <a:p>
            <a:r>
              <a:rPr lang="en-US"/>
              <a:t>whence having seek-set,seek-cur and seek-end</a:t>
            </a:r>
            <a:endParaRPr lang="en-US"/>
          </a:p>
          <a:p>
            <a:r>
              <a:rPr lang="en-US"/>
              <a:t>seek-set--offset is set to offset bytes</a:t>
            </a:r>
            <a:endParaRPr lang="en-US"/>
          </a:p>
          <a:p>
            <a:r>
              <a:rPr lang="en-US"/>
              <a:t>seek-cur--offset is set ot current loc+offset bytes</a:t>
            </a:r>
            <a:endParaRPr lang="en-US"/>
          </a:p>
          <a:p>
            <a:r>
              <a:rPr lang="en-US"/>
              <a:t>seek-end--offset is set to size of file+offset bytes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05" y="-552450"/>
            <a:ext cx="10333990" cy="21209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53565" y="317"/>
          <a:ext cx="7293610" cy="3073400"/>
        </p:xfrm>
        <a:graphic>
          <a:graphicData uri="http://schemas.openxmlformats.org/drawingml/2006/table">
            <a:tbl>
              <a:tblPr/>
              <a:tblGrid>
                <a:gridCol w="2645410"/>
                <a:gridCol w="2209800"/>
                <a:gridCol w="2438400"/>
              </a:tblGrid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TypesofSystem Calls</a:t>
                      </a:r>
                      <a:endParaRPr lang="en-US" sz="2400" b="1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Windows</a:t>
                      </a:r>
                      <a:endParaRPr lang="en-US" sz="2400" b="1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Linux</a:t>
                      </a:r>
                      <a:endParaRPr lang="en-US" sz="2400" b="1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 Control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CreateProcess()ExitProcess()WaitForSingleObject()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fork()exit()wait()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FileManagement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CreateFile()ReadFile()WriteFile()CloseHandle()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open()read()write()close()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3124200" y="284384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852295" y="3073717"/>
          <a:ext cx="7294880" cy="3568700"/>
        </p:xfrm>
        <a:graphic>
          <a:graphicData uri="http://schemas.openxmlformats.org/drawingml/2006/table">
            <a:tbl>
              <a:tblPr/>
              <a:tblGrid>
                <a:gridCol w="2646680"/>
                <a:gridCol w="2209800"/>
                <a:gridCol w="2438400"/>
              </a:tblGrid>
              <a:tr h="1041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DeviceManagement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SetConsoleMode()ReadConsole()WriteConsole()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ioctl()read()write()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InformationMaintenance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GetCurrentProcessID()SetTimer()Sleep()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getpid()alarm()sleep()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Communication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CreatePipe()</a:t>
                      </a:r>
                      <a:r>
                        <a:rPr 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CreateFileMapping()MapViewOfFile()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20202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pipe()shmget()mmap( )</a:t>
                      </a:r>
                      <a:endParaRPr lang="en-US" sz="2400" b="0">
                        <a:solidFill>
                          <a:srgbClr val="202024"/>
                        </a:solidFill>
                        <a:latin typeface="Times New Roman" panose="02020603050405020304" charset="0"/>
                        <a:ea typeface="Arial MT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124200" y="678084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700" b="1">
                <a:latin typeface="Times New Roman" panose="02020603050405020304" charset="0"/>
              </a:rPr>
              <a:t>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-793115"/>
            <a:ext cx="10515600" cy="48069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11760"/>
            <a:ext cx="10515600" cy="6746240"/>
          </a:xfrm>
        </p:spPr>
        <p:txBody>
          <a:bodyPr>
            <a:noAutofit/>
          </a:bodyPr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Linux: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Linux is one of the popular version of unix os.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it is open source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Linux is designed considering unix compatability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functionality is similar to unix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Flavors of Linux: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ubuntu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debian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fedora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centos/red hat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Flavors of unix: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linux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solaris,HP-UX,IBM-AIX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4095"/>
          </a:xfrm>
        </p:spPr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Components of Linux System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790575"/>
            <a:ext cx="10927715" cy="5865495"/>
          </a:xfrm>
        </p:spPr>
        <p:txBody>
          <a:bodyPr>
            <a:normAutofit lnSpcReduction="1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Kernel: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Kernel is a core part of the linux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is a heart of the os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is a lowest layer of the os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is directly interact with the h/w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abstract the low level h/w details to application programs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kernel provides the services to all other parts of the os.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kernel loads first in memory after os has been loaded and resides in memory until os is shutdown.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kernel is an interface b/w sell and h/w.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kernel mainly does low level programming (0’s &amp;1’s)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doesn’t understand high level language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image8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412355" y="622935"/>
            <a:ext cx="4220210" cy="2519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6380"/>
            <a:ext cx="10515600" cy="7620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533515"/>
          </a:xfrm>
        </p:spPr>
        <p:txBody>
          <a:bodyPr>
            <a:normAutofit lnSpcReduction="20000"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System Libraries: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System libraries are special functions or programs using which application programs and system utilities access the kernel features.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System Utility: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System utility programs are responsible to indvidual task.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FEATURES: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Portable: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Linux kernel &amp; appplication programs support their installation in any kind of h/w.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Open source: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Linux source code is free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Multi user: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Multiple users can access system.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Multiprogramming: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Multiple applications run at a time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Hierarchical file system: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Linux provide  standard file structure in which system files/user files are arranged.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Security: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linux provide user security using authentication feature like password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shell: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shell having the interpreter program using which can execute the commands of os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670"/>
            <a:ext cx="10515600" cy="881380"/>
          </a:xfrm>
        </p:spPr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LINUX ARCHITECTURE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956945"/>
            <a:ext cx="11421110" cy="5901690"/>
          </a:xfrm>
        </p:spPr>
        <p:txBody>
          <a:bodyPr>
            <a:normAutofit lnSpcReduction="2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HARD WARE: The physical components of computer  like cpu,memory,I/O devices.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SHELL: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Shell is called as command level interpreter.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shell is a collection of commands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shell check the syntax of commands. if it correct convert high level code to machine level code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and submit to kernel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is an interface b/w user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applications and kernel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image9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94705" y="3429000"/>
            <a:ext cx="6200775" cy="3298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417830"/>
          </a:xfrm>
        </p:spPr>
        <p:txBody>
          <a:bodyPr>
            <a:normAutofit fontScale="90000"/>
          </a:bodyPr>
          <a:p>
            <a:pPr algn="ctr"/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System calls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380" y="679450"/>
            <a:ext cx="11037570" cy="6066155"/>
          </a:xfrm>
        </p:spPr>
        <p:txBody>
          <a:bodyPr>
            <a:no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System call is a mechanism used by application programs to request services from os.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Memory is divided into 2 types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user space: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Application programs will get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executed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kernel space: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device management,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process management,memory management.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os performs 2 modes of operations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user mode: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system executes user applications then we say that system is in user mode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kernel mode: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system executes the system call then the we say that system is in kernel mode(os mode,previlege mode).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order to maintain the mode the h/w provides the mode bit.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mode bit=1 user mode, mode bit=0 kernel mode.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mode bit: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used to represents the type of operation performing by the system.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" name="image1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81800" y="1274445"/>
            <a:ext cx="5263515" cy="2517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74345"/>
            <a:ext cx="10515600" cy="23685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95"/>
            <a:ext cx="10515600" cy="647446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order to use the services of the os we will use system calls in application programs.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system calls are written at the time of os designed.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system calls are written in high level languages c/c++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system calls can be accessed by programs via API rather than direct system call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API is a collection of library functions.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common API’s win32 for windows, posix API’s for unix/linux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example: read data from i/p file and write into o/p fi</a:t>
            </a:r>
            <a:r>
              <a:rPr lang="en-US"/>
              <a:t>le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9" name="image10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56790" y="3680460"/>
            <a:ext cx="6825615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090" y="-417195"/>
            <a:ext cx="10515600" cy="21463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35" y="99695"/>
            <a:ext cx="11219180" cy="6621145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number is associated with each system call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system call interface maintains a table index according to these numbers.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system call interface invokes the system calls in os kernel and returns the system call status.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caller doesn’t know about how the system call is implemented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caller just need API to understand the result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most details of os interface hidden from programmer  by API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SYSTEM CALLS (OPEN,READ,WRITE,CLOSE)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open:opens a file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read:reads from file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write:write to a file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close:close a file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55" y="-394970"/>
            <a:ext cx="10515600" cy="19177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"/>
            <a:ext cx="11048365" cy="653034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open: syntax int open(const char *patname,int flags);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file is ready and file is in same directory where program is present then simply write the file name.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file is not ready to create use the below syntax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int creat(const char *pathname,mode_t mode);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file is in different directroy will provide the entire path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flags:O_RDONLY,O-WRONLY OR O_RDWR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open system call returns file discriptor.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file discriptor is unique identifier of open file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basic file discriptors already allocated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standard input--0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standard output-1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standard error--2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5009</Words>
  <Application>WPS Presentation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 Light</vt:lpstr>
      <vt:lpstr>Calibri</vt:lpstr>
      <vt:lpstr>Arial MT</vt:lpstr>
      <vt:lpstr>Office Theme</vt:lpstr>
      <vt:lpstr>Basic linux utilities and system calls</vt:lpstr>
      <vt:lpstr>PowerPoint 演示文稿</vt:lpstr>
      <vt:lpstr>Components of Linux System</vt:lpstr>
      <vt:lpstr>PowerPoint 演示文稿</vt:lpstr>
      <vt:lpstr>LINUX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linux utilities and system calls</dc:title>
  <dc:creator>Admin</dc:creator>
  <cp:lastModifiedBy>Maheedhar varaprasad Repalle</cp:lastModifiedBy>
  <cp:revision>15</cp:revision>
  <dcterms:created xsi:type="dcterms:W3CDTF">2024-02-28T09:28:00Z</dcterms:created>
  <dcterms:modified xsi:type="dcterms:W3CDTF">2024-03-04T13:27:45Z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A18C377CADBF46E89F6A384870561758_12</vt:lpwstr>
  </property>
  <property fmtid="{D5CDD505-2E9C-101B-9397-08002B2CF9AE}" pid="3" name="KSOProductBuildVer">
    <vt:lpwstr>1033-12.2.0.13489</vt:lpwstr>
  </property>
</Properties>
</file>