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395" y="256540"/>
            <a:ext cx="8665210" cy="10096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charset="0"/>
                <a:cs typeface="Times New Roman" panose="02020603050405020304" charset="0"/>
              </a:rPr>
              <a:t>Evolution of O.S</a:t>
            </a:r>
            <a:endParaRPr 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9095" y="1266190"/>
            <a:ext cx="9144000" cy="5140325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1. Simple batch system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2. Multiprogramming batch system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3. Multiprocessor system/parallel system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4. Desktop systems / personal computer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5. Distrubuted o.s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6. Clustered systems.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7. Timesharing systems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8. Real time systems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buFont typeface="Arial" panose="020B0604020202020204" pitchFamily="34" charset="0"/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9. Handheld systems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any node fail other system gets the information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any node is free take that failure node task and complete it.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Types of clustering: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1.parallel clustering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2.Asymmetric clustering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3.Symmetric clustering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parallel clustering: multiple nodes can access the same data on same shared storage.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Asymmetric clustering: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Here one node is act as an hot stand by mode and reaminig all     running the applications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this node monitor each node present in the n/w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any node failure it takes the failure node task and complete it.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Symmetric clustering: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no node ia na hot stand by mode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node A monitors B &amp; c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Here every node is used for computation(running applications)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more efficient than the Asymmetric cluster.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Real time os: process should be executed within the time limit.</a:t>
            </a:r>
            <a:endParaRPr lang="en-US"/>
          </a:p>
          <a:p>
            <a:pPr marL="0" indent="0">
              <a:buNone/>
            </a:pPr>
            <a:r>
              <a:rPr lang="en-US"/>
              <a:t>   hard real time os: execution of process exceeds the time limit. it leads  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critical failure</a:t>
            </a:r>
            <a:endParaRPr lang="en-US"/>
          </a:p>
          <a:p>
            <a:pPr marL="0" indent="0">
              <a:buNone/>
            </a:pPr>
            <a:r>
              <a:rPr lang="en-US"/>
              <a:t>  soft real time os: it may accept few delays.</a:t>
            </a:r>
            <a:endParaRPr lang="en-US"/>
          </a:p>
          <a:p>
            <a:r>
              <a:rPr lang="en-US"/>
              <a:t>Time sharing os: cpu allocates the some amount of time for each process to execute.</a:t>
            </a:r>
            <a:endParaRPr lang="en-US"/>
          </a:p>
          <a:p>
            <a:r>
              <a:rPr lang="en-US"/>
              <a:t>Handheld systems: cellphones with internet. they are usually limited size,small amount of memory,slow processor,small display screen.</a:t>
            </a:r>
            <a:endParaRPr lang="en-US"/>
          </a:p>
          <a:p>
            <a:pPr marL="0" indent="0">
              <a:buNone/>
            </a:pPr>
            <a:r>
              <a:rPr lang="en-US"/>
              <a:t>   advantage scanning the bar codes.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8540"/>
          </a:xfrm>
        </p:spPr>
        <p:txBody>
          <a:bodyPr>
            <a:normAutofit/>
          </a:bodyPr>
          <a:p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90" y="102235"/>
            <a:ext cx="10583545" cy="5502275"/>
          </a:xfrm>
        </p:spPr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2129155" y="102235"/>
          <a:ext cx="8650605" cy="6066790"/>
        </p:xfrm>
        <a:graphic>
          <a:graphicData uri="http://schemas.openxmlformats.org/drawingml/2006/table">
            <a:tbl>
              <a:tblPr/>
              <a:tblGrid>
                <a:gridCol w="590550"/>
                <a:gridCol w="4057015"/>
                <a:gridCol w="4003040"/>
              </a:tblGrid>
              <a:tr h="5397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Sr.No.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Multiprocessing or parallel operating system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Multiprogramming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890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Execution of mulitiple processes by multiple cpu’s at a time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Execution of multiple programs by single cpu at a time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 utilizes multiple CPUs.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 utilizes a single CPU.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 permits parallel processing.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Context switching takes place.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13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Less time taken to process the jobs.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MoreTime taken to process thejobs.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all devices are utilized very efficiently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Less efficient than multiprocessing.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9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Usually more expensive.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Such systems are less expensive.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3005773" y="364998"/>
          <a:ext cx="6932295" cy="11094720"/>
        </p:xfrm>
        <a:graphic>
          <a:graphicData uri="http://schemas.openxmlformats.org/drawingml/2006/table">
            <a:tbl>
              <a:tblPr/>
              <a:tblGrid>
                <a:gridCol w="594995"/>
                <a:gridCol w="3384550"/>
                <a:gridCol w="2952750"/>
              </a:tblGrid>
              <a:tr h="4889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Sr.No.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RealTimeSystem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TimesharingSystem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DED"/>
                    </a:solidFill>
                  </a:tcPr>
                </a:tc>
              </a:tr>
              <a:tr h="902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Process should be completed with in the time limit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In this system, many users are simultaneously share thecomputer resources.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08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 deals with only one application.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it deals with many applications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2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Users must get a response within thespecified time limit; otherwise it mayresul tin a disaster.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Users should get a response within fractions of seconds but if not, the results are not disastrous.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No context switching 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Context switching</a:t>
                      </a:r>
                      <a:endParaRPr lang="en-US" sz="2800" b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vert="horz" anchor="t" anchorCtr="0">
                    <a:lnL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DDDDD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Simple batch system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655" cy="487489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There is no direct interaction b/w user and computer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user has to submit a job to a computer operator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Based on the similarity operator creates the batches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operator places the job on input device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Special program available in main memory which manages the execution of each program in the batch.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until the batch 1 completed batch 2 is wait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image1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249160" y="4597400"/>
            <a:ext cx="4607560" cy="2178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Multiprogramming batch system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this os picks one job and begins execution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while executing the job requires any reource os stops execution and switch the other job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several jobs are ready for execution os select one process through CPU using scheduling algorithms.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multiprogramming CPU never be idle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image2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091680" y="4425315"/>
            <a:ext cx="4857115" cy="2620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Multiprocessor system/Parallel system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multiprocessor system consists of several processors that share a common physical memory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speed of the system is very high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this all processors operate under single o.s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any one of the processor fail automatically job executed by another processor.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Execution of several tasks by different processors concurrently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possible system divides task into many subtask and then these subtasks can be executed in parallel in different processors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image3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729220" y="228600"/>
            <a:ext cx="4095115" cy="1596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Desktop systems or Personal computer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designed for user convenience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easy to use of the computer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Good performance instead of utilizing resources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Distributed OS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system consists of many computers that are interconnectd by communication n/w</a:t>
            </a:r>
            <a:endParaRPr lang="en-US"/>
          </a:p>
          <a:p>
            <a:r>
              <a:rPr lang="en-US"/>
              <a:t>users at one site can utilize the resources of system at other sites.</a:t>
            </a:r>
            <a:endParaRPr lang="en-US"/>
          </a:p>
          <a:p>
            <a:r>
              <a:rPr lang="en-US"/>
              <a:t>fast processing</a:t>
            </a:r>
            <a:endParaRPr lang="en-US"/>
          </a:p>
          <a:p>
            <a:r>
              <a:rPr lang="en-US"/>
              <a:t>Two types of distributed os.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client-server systems</a:t>
            </a:r>
            <a:endParaRPr lang="en-US"/>
          </a:p>
          <a:p>
            <a:pPr>
              <a:buFont typeface="Wingdings" panose="05000000000000000000" charset="0"/>
              <a:buChar char="v"/>
            </a:pPr>
            <a:r>
              <a:rPr lang="en-US"/>
              <a:t>Peer-to-peer systems</a:t>
            </a:r>
            <a:endParaRPr lang="en-US"/>
          </a:p>
        </p:txBody>
      </p:sp>
      <p:pic>
        <p:nvPicPr>
          <p:cNvPr id="7" name="image4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909310" y="3789045"/>
            <a:ext cx="5204460" cy="2674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en-US" sz="9335">
                <a:latin typeface="Times New Roman" panose="02020603050405020304" charset="0"/>
                <a:cs typeface="Times New Roman" panose="02020603050405020304" charset="0"/>
              </a:rPr>
              <a:t>Client server systems:</a:t>
            </a:r>
            <a:endParaRPr lang="en-US" sz="9335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</a:rPr>
              <a:t> Centralize system act as server systems </a:t>
            </a: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satisfy request generated by  client systems. 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 server system can by categorized as 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 1.computer server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 2.file server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computer server system provides an 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interface to which client sends request 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perform an action, in response execute the 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9335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action and send back results to the client</a:t>
            </a:r>
            <a:endParaRPr lang="en-US" sz="933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</p:txBody>
      </p:sp>
      <p:pic>
        <p:nvPicPr>
          <p:cNvPr id="9" name="image5.jpe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518275" y="3907790"/>
            <a:ext cx="4941570" cy="1230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File server system provides a file system interface where client can create,update,delete and read files.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Peer to peer systems: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this system every system act as client and server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os allows users to share resources and file located on their computers.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all computers are considered equally.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image6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44703" y="4408488"/>
            <a:ext cx="2709545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Clustered system: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Clustered system is composed of 2 or more individual systems joined together.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share the common storage and closely linked through LAN.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individual computers are called as node.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each node works on its own o.s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share the h/w devices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advantage of clustering is high availability.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work will not stop if one node fails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each node have the cluster s/w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700">
                <a:latin typeface="Times New Roman" panose="02020603050405020304" charset="0"/>
                <a:cs typeface="Times New Roman" panose="02020603050405020304" charset="0"/>
              </a:rPr>
              <a:t>with the help of cluster s/w each node can monitor the other node in n/w</a:t>
            </a:r>
            <a:endParaRPr lang="en-US" sz="27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4971</Words>
  <Application>WPS Presentation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O.S</dc:title>
  <dc:creator/>
  <cp:lastModifiedBy>Maheedhar varaprasad Repalle</cp:lastModifiedBy>
  <cp:revision>33</cp:revision>
  <dcterms:created xsi:type="dcterms:W3CDTF">2024-02-27T07:46:07Z</dcterms:created>
  <dcterms:modified xsi:type="dcterms:W3CDTF">2024-02-27T13:29:26Z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A86796F9F9C848968F938B75B18FAC7D_12</vt:lpwstr>
  </property>
  <property fmtid="{D5CDD505-2E9C-101B-9397-08002B2CF9AE}" pid="3" name="KSOProductBuildVer">
    <vt:lpwstr>1033-12.2.0.13431</vt:lpwstr>
  </property>
</Properties>
</file>