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57467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Times New Roman" panose="02020603050405020304" charset="0"/>
                <a:cs typeface="Times New Roman" panose="02020603050405020304" charset="0"/>
              </a:rPr>
              <a:t>os structures</a:t>
            </a:r>
            <a:endParaRPr lang="en-US" sz="4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955" y="1983740"/>
            <a:ext cx="8996045" cy="3274060"/>
          </a:xfrm>
        </p:spPr>
        <p:txBody>
          <a:bodyPr/>
          <a:lstStyle/>
          <a:p>
            <a:pPr algn="l"/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1. Simple structure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2. Monolithic structure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3. layered approach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4. Micro kernel structure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5. Modular structure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965" y="-360680"/>
            <a:ext cx="10515600" cy="78105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90" y="122555"/>
            <a:ext cx="10515600" cy="6588760"/>
          </a:xfrm>
        </p:spPr>
        <p:txBody>
          <a:bodyPr/>
          <a:p>
            <a:r>
              <a:rPr lang="en-US"/>
              <a:t>error handling:</a:t>
            </a:r>
            <a:endParaRPr lang="en-US"/>
          </a:p>
          <a:p>
            <a:pPr>
              <a:buFont typeface="Wingdings" panose="05000000000000000000" charset="0"/>
              <a:buChar char="ü"/>
            </a:pPr>
            <a:r>
              <a:rPr lang="en-US"/>
              <a:t>error may occurs in program or  h/w</a:t>
            </a:r>
            <a:endParaRPr lang="en-US"/>
          </a:p>
          <a:p>
            <a:pPr>
              <a:buFont typeface="Wingdings" panose="05000000000000000000" charset="0"/>
              <a:buChar char="ü"/>
            </a:pPr>
            <a:r>
              <a:rPr lang="en-US"/>
              <a:t>error will be reported to the user</a:t>
            </a:r>
            <a:endParaRPr lang="en-US"/>
          </a:p>
          <a:p>
            <a:pPr>
              <a:buFont typeface="Wingdings" panose="05000000000000000000" charset="0"/>
              <a:buChar char="ü"/>
            </a:pPr>
            <a:r>
              <a:rPr lang="en-US"/>
              <a:t>sometimes os will be debug the errors</a:t>
            </a:r>
            <a:endParaRPr lang="en-US"/>
          </a:p>
          <a:p>
            <a:pPr/>
            <a:r>
              <a:rPr lang="en-US"/>
              <a:t>Resource management:</a:t>
            </a:r>
            <a:endParaRPr lang="en-US"/>
          </a:p>
          <a:p>
            <a:pPr>
              <a:buFont typeface="Wingdings" panose="05000000000000000000" charset="0"/>
              <a:buChar char="ü"/>
            </a:pPr>
            <a:r>
              <a:rPr lang="en-US"/>
              <a:t>in multitasking os needs to adjust resources to all processes without conflict.</a:t>
            </a:r>
            <a:endParaRPr lang="en-US"/>
          </a:p>
          <a:p>
            <a:pPr>
              <a:buFont typeface="Wingdings" panose="05000000000000000000" charset="0"/>
              <a:buChar char="ü"/>
            </a:pPr>
            <a:r>
              <a:rPr lang="en-US"/>
              <a:t>os manages the all kind of resources using schedulars.</a:t>
            </a:r>
            <a:endParaRPr lang="en-US"/>
          </a:p>
          <a:p>
            <a:pPr/>
            <a:r>
              <a:rPr lang="en-US"/>
              <a:t>protection:</a:t>
            </a:r>
            <a:endParaRPr lang="en-US"/>
          </a:p>
          <a:p>
            <a:pPr>
              <a:buFont typeface="Wingdings" panose="05000000000000000000" charset="0"/>
              <a:buChar char="ü"/>
            </a:pPr>
            <a:r>
              <a:rPr lang="en-US"/>
              <a:t>os provides the authentication feature by providing username &amp;pwd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r>
              <a:rPr lang="en-US"/>
              <a:t>user interface: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r>
              <a:rPr lang="en-US"/>
              <a:t>1.CLI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r>
              <a:rPr lang="en-US"/>
              <a:t>2.GUI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Simple structure (MS-DOS)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There is no well defined structure</a:t>
            </a:r>
            <a:endParaRPr lang="en-US"/>
          </a:p>
          <a:p>
            <a:r>
              <a:rPr lang="en-US"/>
              <a:t>everything is placed in single module</a:t>
            </a:r>
            <a:endParaRPr lang="en-US"/>
          </a:p>
          <a:p>
            <a:r>
              <a:rPr lang="en-US"/>
              <a:t>in less space we can able to implement the functionality</a:t>
            </a:r>
            <a:endParaRPr lang="en-US"/>
          </a:p>
          <a:p>
            <a:r>
              <a:rPr lang="en-US"/>
              <a:t>Here application programs are directly interact with h/w. if application program fails the entire system may fails</a:t>
            </a:r>
            <a:endParaRPr lang="en-US"/>
          </a:p>
        </p:txBody>
      </p:sp>
      <p:pic>
        <p:nvPicPr>
          <p:cNvPr id="25" name="image13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101840" y="4201795"/>
            <a:ext cx="4211955" cy="2470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Monolithic structure:(UNIX)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it consists of mainly 2 parts (kernel and system programs)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kernel divided into 2 parts (device drivers and functionalities)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if you want to add extra function to kernel then kernel becomes large and complex because kernel already occupied with many computers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image14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368675" y="3724275"/>
            <a:ext cx="6234430" cy="30524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Layered Approach : Window NT,XP,VISTA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 this os structure is divided into n no  of layers.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first layer 0 contains h/w and last layer n contains user.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its difficult to design because more layers.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it contains several modules . each module is a layer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each layer uses the services provided by the lower layer and provides all those services to upper layer.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top most layer not access directly bottom layer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debugging is easy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if layer 2 has problem only that layer was impact not upper an lowe layer.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showing the essential details and hiding the unwanted details called abstraction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layer 1 uses the services of layer 0 but it doesn’t know how to implement layer 0.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9" name="image15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104948" y="365125"/>
            <a:ext cx="3086735" cy="30111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Micro kernel system: mach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endParaRPr lang="en-US"/>
          </a:p>
          <a:p>
            <a:r>
              <a:rPr lang="en-US"/>
              <a:t>in this kernel contains only necessary components.unnecessary components send to the user mode.</a:t>
            </a:r>
            <a:endParaRPr lang="en-US"/>
          </a:p>
          <a:p>
            <a:r>
              <a:rPr lang="en-US"/>
              <a:t>one user program can interact with the another user program with the help of IPC.</a:t>
            </a:r>
            <a:endParaRPr lang="en-US"/>
          </a:p>
          <a:p>
            <a:r>
              <a:rPr lang="en-US"/>
              <a:t>IPC implements with the help of message passing</a:t>
            </a:r>
            <a:endParaRPr lang="en-US"/>
          </a:p>
          <a:p>
            <a:r>
              <a:rPr lang="en-US"/>
              <a:t>Application programs uses os services through IPC only. so burden on kernel is more.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5745" y="178435"/>
            <a:ext cx="5542280" cy="2696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Modular structure(solaris)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 this kernel contains core components and remainig components are added during run time</a:t>
            </a:r>
            <a:endParaRPr lang="en-US"/>
          </a:p>
          <a:p>
            <a:r>
              <a:rPr lang="en-US"/>
              <a:t>this is the most efficient approach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33" name="image17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314065" y="3658235"/>
            <a:ext cx="5358765" cy="23444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os services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Program execution</a:t>
            </a:r>
            <a:endParaRPr lang="en-US"/>
          </a:p>
          <a:p>
            <a:r>
              <a:rPr lang="en-US"/>
              <a:t>user interface</a:t>
            </a:r>
            <a:endParaRPr lang="en-US"/>
          </a:p>
          <a:p>
            <a:r>
              <a:rPr lang="en-US"/>
              <a:t>i/o operations</a:t>
            </a:r>
            <a:endParaRPr lang="en-US"/>
          </a:p>
          <a:p>
            <a:r>
              <a:rPr lang="en-US"/>
              <a:t>file system manipulations</a:t>
            </a:r>
            <a:endParaRPr lang="en-US"/>
          </a:p>
          <a:p>
            <a:r>
              <a:rPr lang="en-US"/>
              <a:t>communication</a:t>
            </a:r>
            <a:endParaRPr lang="en-US"/>
          </a:p>
          <a:p>
            <a:r>
              <a:rPr lang="en-US"/>
              <a:t>error handling</a:t>
            </a:r>
            <a:endParaRPr lang="en-US"/>
          </a:p>
          <a:p>
            <a:r>
              <a:rPr lang="en-US"/>
              <a:t>resource management</a:t>
            </a:r>
            <a:endParaRPr lang="en-US"/>
          </a:p>
          <a:p>
            <a:r>
              <a:rPr lang="en-US"/>
              <a:t>protection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2155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Program execution: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program should be loaded into main memory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execute the program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handles the program execution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provides a mechanism for process communication.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provides a mechanism for process sysnchronization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provides a mechanism for deadlock handling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I/O operation: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i/o operation mean read or write operation with any file or any specific i/o device.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os provides the access to the required i/o devices when required.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020" y="-1095375"/>
            <a:ext cx="10515600" cy="1325563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495" y="145415"/>
            <a:ext cx="10515600" cy="6541770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File system manipulations: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file system is normally organized into directories for easy to navigate and usage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os gives the permission to the program for operation on file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permission may be read,write,read &amp;write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os provides an interface to the user to create/delete a files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os provides an interface to the user to create/delete directories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os provides an interface to create the backup of file.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communication: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os hadles routing and connection strategies.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if 2 processes want to exchange the data those processes can be in one computer or different computer but they are connected through n/w then only they can exchange the data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3340</Words>
  <Application>WPS Presentation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structures</dc:title>
  <dc:creator>Admin</dc:creator>
  <cp:lastModifiedBy>Maheedhar varaprasad Repalle</cp:lastModifiedBy>
  <cp:revision>15</cp:revision>
  <dcterms:created xsi:type="dcterms:W3CDTF">2024-02-27T13:44:13Z</dcterms:created>
  <dcterms:modified xsi:type="dcterms:W3CDTF">2024-02-27T15:05:03Z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9790EF0BEF8F437DBF84CCD44D101032_12</vt:lpwstr>
  </property>
  <property fmtid="{D5CDD505-2E9C-101B-9397-08002B2CF9AE}" pid="3" name="KSOProductBuildVer">
    <vt:lpwstr>1033-12.2.0.13431</vt:lpwstr>
  </property>
</Properties>
</file>