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52755"/>
            <a:ext cx="9144000" cy="161925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" y="155575"/>
            <a:ext cx="11739245" cy="6426835"/>
          </a:xfrm>
        </p:spPr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Threads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Thread: it is a light weight process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Thread address space is associated with process address space.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Thread contains limited no of instructions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by default every process will contain only one thread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8" name="Picture 31" descr="Single vs Multithreaded Proces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5325" y="2451735"/>
            <a:ext cx="7948930" cy="416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-1228725"/>
            <a:ext cx="10515600" cy="99377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05" y="210185"/>
            <a:ext cx="11861165" cy="6451600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Sinlgle Thread: If the process is blocked CPU has to wait until it’s unblock. Here CPU is waiting for long time, to over come this problem we are using multi thread.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Multi Thread: Process is divided into several tasks. each task is called as a thread.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execution time is fast. we can achieve concurrency. parallelly running multiple threads.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code,data,files sections share all the threads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thread have own register and stack;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whenever the thread is blocked the next instructionis stored in the corresponding thread register.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advantages of mulithreading: 1. responsiveness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2. resource sharing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3. less economy compare to multiprocess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4. not required additional address space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7385"/>
            <a:ext cx="10515600" cy="27051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5" y="220980"/>
            <a:ext cx="11624945" cy="6397625"/>
          </a:xfrm>
        </p:spPr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03020" y="306070"/>
          <a:ext cx="10179050" cy="5620385"/>
        </p:xfrm>
        <a:graphic>
          <a:graphicData uri="http://schemas.openxmlformats.org/drawingml/2006/table">
            <a:tbl>
              <a:tblPr/>
              <a:tblGrid>
                <a:gridCol w="5444490"/>
                <a:gridCol w="4734560"/>
              </a:tblGrid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Thread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 is heavy weight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Thread is a light weight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 switching needs interaction with os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Thread switching doesn't need interaction with os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creation of process takes more time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creation of thread takes less time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termination of process takes more time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termination of thread takes less time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communication takes more time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less time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doesn't share the data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data is shared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error on process doen't  affect other process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error on thread effect another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if one process is blocked no other process can execute until the first process is unbloked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one thread is blocked or waiting other thread can execute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ex:ATM machine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ex:serices of ATM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5760"/>
            <a:ext cx="10515600" cy="226695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25" y="145415"/>
            <a:ext cx="11796395" cy="6527165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Types of threads: user level threads and kernel level threads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User level threads: managed by user and not required any os support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Kernel level threads: managed by os and os support required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should a mapping b/w user level threads to kernel level threads in order to execute the user level threads.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64665"/>
            <a:ext cx="10515600" cy="41910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"/>
            <a:ext cx="10515600" cy="6711950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636395" y="302260"/>
          <a:ext cx="8165465" cy="6364605"/>
        </p:xfrm>
        <a:graphic>
          <a:graphicData uri="http://schemas.openxmlformats.org/drawingml/2006/table">
            <a:tbl>
              <a:tblPr/>
              <a:tblGrid>
                <a:gridCol w="4078605"/>
                <a:gridCol w="4086860"/>
              </a:tblGrid>
              <a:tr h="4400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User level threads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Kernel level threads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Implemented by user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Implemented by kernel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context switching is easy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context switching is difficult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Multithreading is not compatible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Multithreading is compatible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If one thread is in blocking state all the remaining will be in blocking state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if any thread is in blocking state all other threads will not be in blocking state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Doesn't recognized by os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recognized by os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Thread management is easy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Thread management is difficult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Thread library code is available for creation,destroy and transfer etc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calls for creation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h/w support not required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H/W support is required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Runs on any os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runs on os specific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created in user space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created in kernel space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2645</Words>
  <Application>WPS Presentation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Maheedhar varaprasad Repalle</cp:lastModifiedBy>
  <cp:revision>5</cp:revision>
  <dcterms:created xsi:type="dcterms:W3CDTF">2024-03-16T01:34:53Z</dcterms:created>
  <dcterms:modified xsi:type="dcterms:W3CDTF">2024-03-16T04:06:53Z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B7F7D336815E47FF89623395BF03DF50_12</vt:lpwstr>
  </property>
  <property fmtid="{D5CDD505-2E9C-101B-9397-08002B2CF9AE}" pid="3" name="KSOProductBuildVer">
    <vt:lpwstr>1033-12.2.0.13489</vt:lpwstr>
  </property>
</Properties>
</file>